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14" r:id="rId3"/>
    <p:sldId id="258" r:id="rId4"/>
    <p:sldId id="257" r:id="rId5"/>
    <p:sldId id="260" r:id="rId6"/>
    <p:sldId id="261" r:id="rId7"/>
    <p:sldId id="262" r:id="rId8"/>
    <p:sldId id="263" r:id="rId9"/>
    <p:sldId id="375" r:id="rId10"/>
    <p:sldId id="376" r:id="rId11"/>
    <p:sldId id="361" r:id="rId12"/>
    <p:sldId id="387" r:id="rId13"/>
    <p:sldId id="393" r:id="rId14"/>
    <p:sldId id="388" r:id="rId15"/>
    <p:sldId id="5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01283"/>
    <a:srgbClr val="D9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3" autoAdjust="0"/>
  </p:normalViewPr>
  <p:slideViewPr>
    <p:cSldViewPr>
      <p:cViewPr varScale="1">
        <p:scale>
          <a:sx n="69" d="100"/>
          <a:sy n="69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66D7-C9DA-41E1-BE9B-AEBEC76C02B0}" type="datetimeFigureOut">
              <a:rPr lang="vi-VN" smtClean="0"/>
              <a:t>16/05/2024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8308-9206-42E4-87C3-C4D0E0A0F9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58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F8308-9206-42E4-87C3-C4D0E0A0F99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72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F8308-9206-42E4-87C3-C4D0E0A0F990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85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thấy</a:t>
            </a:r>
            <a:r>
              <a:rPr lang="en-US" altLang="zh-CN" dirty="0"/>
              <a:t> </a:t>
            </a:r>
            <a:r>
              <a:rPr lang="en-US" altLang="zh-CN" dirty="0" err="1"/>
              <a:t>tiết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này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rất</a:t>
            </a:r>
            <a:r>
              <a:rPr lang="en-US" altLang="zh-CN" dirty="0"/>
              <a:t> </a:t>
            </a:r>
            <a:r>
              <a:rPr lang="en-US" altLang="zh-CN" dirty="0" err="1"/>
              <a:t>tốt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khen</a:t>
            </a:r>
            <a:r>
              <a:rPr lang="en-US" altLang="zh-CN" dirty="0"/>
              <a:t> </a:t>
            </a:r>
            <a:r>
              <a:rPr lang="en-US" altLang="zh-CN" dirty="0" err="1"/>
              <a:t>cả</a:t>
            </a:r>
            <a:r>
              <a:rPr lang="en-US" altLang="zh-CN" dirty="0"/>
              <a:t> </a:t>
            </a:r>
            <a:r>
              <a:rPr lang="en-US" altLang="zh-CN" dirty="0" err="1"/>
              <a:t>lớp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err="1"/>
              <a:t>Tiết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đây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thúc</a:t>
            </a:r>
            <a:r>
              <a:rPr lang="en-US" altLang="zh-CN" dirty="0"/>
              <a:t>. </a:t>
            </a:r>
            <a:r>
              <a:rPr lang="en-US" altLang="zh-CN" dirty="0" err="1"/>
              <a:t>Chúc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vui</a:t>
            </a:r>
            <a:r>
              <a:rPr lang="en-US" altLang="zh-CN" dirty="0"/>
              <a:t> </a:t>
            </a:r>
            <a:r>
              <a:rPr lang="en-US" altLang="zh-CN" dirty="0" err="1"/>
              <a:t>khoẻ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chăm</a:t>
            </a:r>
            <a:r>
              <a:rPr lang="en-US" altLang="zh-CN" dirty="0"/>
              <a:t> </a:t>
            </a:r>
            <a:r>
              <a:rPr lang="en-US" altLang="zh-CN" dirty="0" err="1"/>
              <a:t>ngoan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tốt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đứng</a:t>
            </a:r>
            <a:r>
              <a:rPr lang="en-US" altLang="zh-CN" dirty="0"/>
              <a:t> </a:t>
            </a:r>
            <a:r>
              <a:rPr lang="en-US" altLang="zh-CN" dirty="0" err="1"/>
              <a:t>dậy</a:t>
            </a:r>
            <a:r>
              <a:rPr lang="en-US" altLang="zh-CN" dirty="0"/>
              <a:t> </a:t>
            </a:r>
            <a:r>
              <a:rPr lang="en-US" altLang="zh-CN" dirty="0" err="1"/>
              <a:t>cháo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4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9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2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1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4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7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BEEA-99EA-4224-A851-B587D257642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139B-608B-48C4-8C9A-6498663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vat\nhac\Tap%20Dem%20-%20Xuan%20Ma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9.xml"/><Relationship Id="rId18" Type="http://schemas.openxmlformats.org/officeDocument/2006/relationships/slide" Target="slide8.xml"/><Relationship Id="rId26" Type="http://schemas.microsoft.com/office/2007/relationships/hdphoto" Target="../media/hdphoto12.wdp"/><Relationship Id="rId3" Type="http://schemas.openxmlformats.org/officeDocument/2006/relationships/image" Target="../media/image9.png"/><Relationship Id="rId21" Type="http://schemas.openxmlformats.org/officeDocument/2006/relationships/slide" Target="slide5.xml"/><Relationship Id="rId7" Type="http://schemas.openxmlformats.org/officeDocument/2006/relationships/slide" Target="slide7.xml"/><Relationship Id="rId12" Type="http://schemas.microsoft.com/office/2007/relationships/hdphoto" Target="../media/hdphoto7.wdp"/><Relationship Id="rId17" Type="http://schemas.microsoft.com/office/2007/relationships/hdphoto" Target="../media/hdphoto9.wdp"/><Relationship Id="rId25" Type="http://schemas.openxmlformats.org/officeDocument/2006/relationships/image" Target="../media/image17.png"/><Relationship Id="rId2" Type="http://schemas.openxmlformats.org/officeDocument/2006/relationships/image" Target="../media/image8.jpg"/><Relationship Id="rId16" Type="http://schemas.openxmlformats.org/officeDocument/2006/relationships/image" Target="../media/image14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4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microsoft.com/office/2007/relationships/hdphoto" Target="../media/hdphoto11.wdp"/><Relationship Id="rId28" Type="http://schemas.openxmlformats.org/officeDocument/2006/relationships/slide" Target="slide2.xml"/><Relationship Id="rId10" Type="http://schemas.openxmlformats.org/officeDocument/2006/relationships/slide" Target="slide6.xml"/><Relationship Id="rId19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image" Target="../media/image16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microsoft.com/office/2007/relationships/hdphoto" Target="../media/hdphoto14.wdp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5" Type="http://schemas.microsoft.com/office/2007/relationships/hdphoto" Target="../media/hdphoto15.wdp"/><Relationship Id="rId10" Type="http://schemas.openxmlformats.org/officeDocument/2006/relationships/image" Target="../media/image9.png"/><Relationship Id="rId19" Type="http://schemas.microsoft.com/office/2007/relationships/hdphoto" Target="../media/hdphoto16.wdp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15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1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microsoft.com/office/2007/relationships/hdphoto" Target="../media/hdphoto14.wdp"/><Relationship Id="rId19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15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1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microsoft.com/office/2007/relationships/hdphoto" Target="../media/hdphoto14.wdp"/><Relationship Id="rId19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15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1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microsoft.com/office/2007/relationships/hdphoto" Target="../media/hdphoto14.wdp"/><Relationship Id="rId19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7">
            <a:extLst>
              <a:ext uri="{FF2B5EF4-FFF2-40B4-BE49-F238E27FC236}">
                <a16:creationId xmlns:a16="http://schemas.microsoft.com/office/drawing/2014/main" id="{C873D616-280E-07BF-069A-43C112CF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3" y="228600"/>
            <a:ext cx="118419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BD5E5168-A114-E9C0-D070-5D271949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3" y="2438400"/>
            <a:ext cx="11888919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atin typeface="Times New Roman" panose="02020603050405020304" pitchFamily="18" charset="0"/>
              </a:rPr>
              <a:t>: TOÁN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 PPCT: 49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1B1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Loan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25/12/2023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WordArt 36">
            <a:extLst>
              <a:ext uri="{FF2B5EF4-FFF2-40B4-BE49-F238E27FC236}">
                <a16:creationId xmlns:a16="http://schemas.microsoft.com/office/drawing/2014/main" id="{5FBBE07D-974C-E837-027F-699BF95C7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038226"/>
            <a:ext cx="94488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LỚP HỌC</a:t>
            </a:r>
          </a:p>
          <a:p>
            <a:pPr algn="ctr"/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  <p:grpSp>
        <p:nvGrpSpPr>
          <p:cNvPr id="5125" name="Group 41">
            <a:extLst>
              <a:ext uri="{FF2B5EF4-FFF2-40B4-BE49-F238E27FC236}">
                <a16:creationId xmlns:a16="http://schemas.microsoft.com/office/drawing/2014/main" id="{96DDA88C-C439-C5BC-D1E3-73EB5D355D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0"/>
            <a:chExt cx="5760" cy="4330"/>
          </a:xfrm>
        </p:grpSpPr>
        <p:pic>
          <p:nvPicPr>
            <p:cNvPr id="5127" name="Picture 42" descr="Animate">
              <a:extLst>
                <a:ext uri="{FF2B5EF4-FFF2-40B4-BE49-F238E27FC236}">
                  <a16:creationId xmlns:a16="http://schemas.microsoft.com/office/drawing/2014/main" id="{4A00424D-F02B-AC75-CEC9-BA3EF401C3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43" descr="Animate">
              <a:extLst>
                <a:ext uri="{FF2B5EF4-FFF2-40B4-BE49-F238E27FC236}">
                  <a16:creationId xmlns:a16="http://schemas.microsoft.com/office/drawing/2014/main" id="{35080B56-4B31-B42B-8D43-5B20A6B1C8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44" descr="Animate">
              <a:extLst>
                <a:ext uri="{FF2B5EF4-FFF2-40B4-BE49-F238E27FC236}">
                  <a16:creationId xmlns:a16="http://schemas.microsoft.com/office/drawing/2014/main" id="{14767646-9F68-AD43-9D96-57EBF295F8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45" descr="Animate">
              <a:extLst>
                <a:ext uri="{FF2B5EF4-FFF2-40B4-BE49-F238E27FC236}">
                  <a16:creationId xmlns:a16="http://schemas.microsoft.com/office/drawing/2014/main" id="{64D7417C-2138-C057-D0C3-DE34F930AF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Tap Dem - Xuan Mai.mp3">
            <a:hlinkClick r:id="" action="ppaction://media"/>
            <a:extLst>
              <a:ext uri="{FF2B5EF4-FFF2-40B4-BE49-F238E27FC236}">
                <a16:creationId xmlns:a16="http://schemas.microsoft.com/office/drawing/2014/main" id="{4B641C96-70F2-525C-D592-CB7EC5F8B3B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92EF5-84A2-4CD5-8FC8-049AD57CF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4133" r="79780" b="62626"/>
          <a:stretch/>
        </p:blipFill>
        <p:spPr>
          <a:xfrm>
            <a:off x="403631" y="1920117"/>
            <a:ext cx="2513106" cy="1073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F9F48-4F41-4330-9F08-3AF1020E0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8" t="34263"/>
          <a:stretch/>
        </p:blipFill>
        <p:spPr>
          <a:xfrm>
            <a:off x="7010400" y="2743200"/>
            <a:ext cx="3192898" cy="2209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2B0842-4EAE-4FAE-9E50-B90A783B5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263" r="51271"/>
          <a:stretch/>
        </p:blipFill>
        <p:spPr>
          <a:xfrm>
            <a:off x="1660184" y="2743200"/>
            <a:ext cx="2971800" cy="2209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99" y="2993648"/>
            <a:ext cx="17526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A95E-4894-405F-BC7E-412CA0C1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37" y="3943662"/>
            <a:ext cx="16645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61811-4BA3-4512-813F-98407CB98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799" y="2993648"/>
            <a:ext cx="17526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94A70B-A919-47C3-B814-497CE37E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3961151"/>
            <a:ext cx="17526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D4B7982-AE68-CBC2-32B6-85900A72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27871"/>
            <a:ext cx="91440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TǨn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ACF09-C6EB-4E3E-AA9E-E9DAEF7C1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5349" r="3750" b="10090"/>
          <a:stretch/>
        </p:blipFill>
        <p:spPr>
          <a:xfrm>
            <a:off x="1676400" y="2442504"/>
            <a:ext cx="9906000" cy="4415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22CFC4-B586-424C-94D1-2289B6DA4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394" r="78750" b="80520"/>
          <a:stretch/>
        </p:blipFill>
        <p:spPr>
          <a:xfrm>
            <a:off x="0" y="1498123"/>
            <a:ext cx="1988171" cy="94438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85A1A0-D648-4CED-A35B-2C988F906942}"/>
              </a:ext>
            </a:extLst>
          </p:cNvPr>
          <p:cNvSpPr/>
          <p:nvPr/>
        </p:nvSpPr>
        <p:spPr>
          <a:xfrm>
            <a:off x="8588830" y="4169229"/>
            <a:ext cx="762000" cy="7519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7804A3-2D36-4CF8-9F06-224F57C020A3}"/>
              </a:ext>
            </a:extLst>
          </p:cNvPr>
          <p:cNvSpPr/>
          <p:nvPr/>
        </p:nvSpPr>
        <p:spPr>
          <a:xfrm>
            <a:off x="9774836" y="4221481"/>
            <a:ext cx="719528" cy="6335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B84D0E-7656-4707-8CF6-4CF1A82DA1A8}"/>
              </a:ext>
            </a:extLst>
          </p:cNvPr>
          <p:cNvSpPr/>
          <p:nvPr/>
        </p:nvSpPr>
        <p:spPr>
          <a:xfrm>
            <a:off x="9853748" y="5052312"/>
            <a:ext cx="640616" cy="7519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A8C830-799C-4CF1-97C7-28306EA7F64B}"/>
              </a:ext>
            </a:extLst>
          </p:cNvPr>
          <p:cNvSpPr/>
          <p:nvPr/>
        </p:nvSpPr>
        <p:spPr>
          <a:xfrm>
            <a:off x="10902024" y="5052312"/>
            <a:ext cx="762000" cy="7519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D4B7982-AE68-CBC2-32B6-85900A72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27871"/>
            <a:ext cx="91440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TǨn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775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A30CA-CB7E-497E-9A6B-6FD4B50B6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33272" r="3750" b="12684"/>
          <a:stretch/>
        </p:blipFill>
        <p:spPr>
          <a:xfrm>
            <a:off x="19594" y="2971800"/>
            <a:ext cx="11430000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355C6-8C3A-46A7-A3E8-F2EB0660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394" r="78750" b="80520"/>
          <a:stretch/>
        </p:blipFill>
        <p:spPr>
          <a:xfrm>
            <a:off x="304800" y="2027419"/>
            <a:ext cx="1988171" cy="9443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13C258-94BE-42B7-8EC1-E44E18110D5B}"/>
              </a:ext>
            </a:extLst>
          </p:cNvPr>
          <p:cNvSpPr/>
          <p:nvPr/>
        </p:nvSpPr>
        <p:spPr>
          <a:xfrm>
            <a:off x="8249194" y="4648200"/>
            <a:ext cx="762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57E6C-41C9-4ED1-9478-10B41A76751B}"/>
              </a:ext>
            </a:extLst>
          </p:cNvPr>
          <p:cNvSpPr/>
          <p:nvPr/>
        </p:nvSpPr>
        <p:spPr>
          <a:xfrm>
            <a:off x="9468394" y="4648200"/>
            <a:ext cx="762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A672E8-C393-4FA9-8C29-9F060DF44025}"/>
              </a:ext>
            </a:extLst>
          </p:cNvPr>
          <p:cNvSpPr/>
          <p:nvPr/>
        </p:nvSpPr>
        <p:spPr>
          <a:xfrm>
            <a:off x="9468394" y="5715000"/>
            <a:ext cx="762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6F851-7E25-4992-BE5F-DA63D1F8037E}"/>
              </a:ext>
            </a:extLst>
          </p:cNvPr>
          <p:cNvSpPr/>
          <p:nvPr/>
        </p:nvSpPr>
        <p:spPr>
          <a:xfrm>
            <a:off x="10611394" y="5715000"/>
            <a:ext cx="762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D4B7982-AE68-CBC2-32B6-85900A72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27871"/>
            <a:ext cx="91440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TǨn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558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4C5C9-4AEA-4091-B44F-7941E72A668E}"/>
              </a:ext>
            </a:extLst>
          </p:cNvPr>
          <p:cNvSpPr/>
          <p:nvPr/>
        </p:nvSpPr>
        <p:spPr>
          <a:xfrm>
            <a:off x="1905000" y="2492110"/>
            <a:ext cx="8991600" cy="1965080"/>
          </a:xfrm>
          <a:prstGeom prst="round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10.</a:t>
            </a:r>
            <a:endParaRPr lang="en-SG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27F905-ECAC-4B18-98DF-B3A957C47688}"/>
              </a:ext>
            </a:extLst>
          </p:cNvPr>
          <p:cNvSpPr/>
          <p:nvPr/>
        </p:nvSpPr>
        <p:spPr>
          <a:xfrm>
            <a:off x="2895600" y="1066800"/>
            <a:ext cx="7498080" cy="14253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DỤNG, </a:t>
            </a:r>
          </a:p>
          <a:p>
            <a:pPr algn="ctr"/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772"/>
            <a:ext cx="12260826" cy="2761298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60826" cy="18011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59466" y="3438692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000" b="1" dirty="0">
              <a:solidFill>
                <a:schemeClr val="accent6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7754" y="39870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accent6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cs typeface="+mn-ea"/>
              <a:sym typeface="+mn-lt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19" y="1638300"/>
            <a:ext cx="599123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20" y="3662840"/>
            <a:ext cx="912971" cy="8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50" y="1662591"/>
            <a:ext cx="584359" cy="5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09" y="2511267"/>
            <a:ext cx="920591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000" flipH="1">
            <a:off x="1685926" y="2277906"/>
            <a:ext cx="1181576" cy="1135856"/>
          </a:xfrm>
          <a:prstGeom prst="rect">
            <a:avLst/>
          </a:prstGeom>
        </p:spPr>
      </p:pic>
      <p:pic>
        <p:nvPicPr>
          <p:cNvPr id="17" name="图片 16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834" y="3539968"/>
            <a:ext cx="1166813" cy="113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1459" y="1605374"/>
            <a:ext cx="9266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THẦY CÔ VUI, KHỎE</a:t>
            </a:r>
          </a:p>
          <a:p>
            <a:pPr algn="ctr">
              <a:spcAft>
                <a:spcPts val="0"/>
              </a:spcAft>
            </a:pPr>
            <a:r>
              <a:rPr lang="en-US" sz="48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CHĂM NGOAN, HỌC TỐT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  <p:extLst>
    <p:ext uri="{E180D4A7-C9FB-4DFB-919C-405C955672EB}">
      <p14:showEvtLst xmlns:p14="http://schemas.microsoft.com/office/powerpoint/2010/main">
        <p14:playEvt time="15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" b="99346" l="0" r="97125">
                        <a14:foregroundMark x1="37220" y1="28272" x2="42812" y2="38743"/>
                        <a14:foregroundMark x1="59585" y1="28534" x2="59585" y2="37565"/>
                        <a14:foregroundMark x1="49201" y1="23298" x2="40256" y2="32330"/>
                        <a14:foregroundMark x1="42492" y1="89921" x2="30831" y2="96335"/>
                        <a14:foregroundMark x1="43131" y1="91885" x2="40895" y2="94634"/>
                        <a14:foregroundMark x1="59904" y1="89136" x2="67252" y2="97644"/>
                        <a14:foregroundMark x1="65335" y1="90576" x2="68690" y2="95812"/>
                        <a14:foregroundMark x1="38246" y1="89879" x2="30970" y2="94260"/>
                        <a14:foregroundMark x1="30410" y1="96677" x2="37500" y2="96677"/>
                        <a14:foregroundMark x1="29664" y1="93807" x2="27425" y2="96224"/>
                        <a14:foregroundMark x1="58582" y1="93807" x2="72015" y2="93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28" y="3960669"/>
            <a:ext cx="2231385" cy="27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87993" y="3567260"/>
            <a:ext cx="1981200" cy="3366940"/>
            <a:chOff x="990599" y="2971800"/>
            <a:chExt cx="2711036" cy="38100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500" l="0" r="100000">
                          <a14:backgroundMark x1="40432" y1="18056" x2="57622" y2="23241"/>
                          <a14:backgroundMark x1="7243" y1="9630" x2="25514" y2="2685"/>
                          <a14:backgroundMark x1="26378" y1="28611" x2="69405" y2="14722"/>
                          <a14:backgroundMark x1="18270" y1="37685" x2="68541" y2="28241"/>
                          <a14:backgroundMark x1="62162" y1="23519" x2="83784" y2="35556"/>
                          <a14:backgroundMark x1="86378" y1="3426" x2="96216" y2="8889"/>
                          <a14:backgroundMark x1="83027" y1="5278" x2="99135" y2="12593"/>
                          <a14:backgroundMark x1="11027" y1="10741" x2="3351" y2="30833"/>
                          <a14:backgroundMark x1="3351" y1="27870" x2="865" y2="42407"/>
                          <a14:backgroundMark x1="3351" y1="61759" x2="17405" y2="92778"/>
                          <a14:backgroundMark x1="94919" y1="67222" x2="89730" y2="92037"/>
                          <a14:backgroundMark x1="1730" y1="42778" x2="1730" y2="4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722" y="5528281"/>
              <a:ext cx="890913" cy="74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9" b="98374" l="10000" r="98605">
                          <a14:foregroundMark x1="40465" y1="12660" x2="36977" y2="17654"/>
                          <a14:foregroundMark x1="42326" y1="24971" x2="53023" y2="28688"/>
                          <a14:foregroundMark x1="45233" y1="14053" x2="45233" y2="15215"/>
                          <a14:foregroundMark x1="56395" y1="14053" x2="57907" y2="17654"/>
                          <a14:foregroundMark x1="62674" y1="14286" x2="62674" y2="168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9" t="3812" r="14730"/>
            <a:stretch/>
          </p:blipFill>
          <p:spPr bwMode="auto">
            <a:xfrm>
              <a:off x="990599" y="2971800"/>
              <a:ext cx="2709189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loud Callout 8"/>
          <p:cNvSpPr/>
          <p:nvPr/>
        </p:nvSpPr>
        <p:spPr>
          <a:xfrm>
            <a:off x="1066800" y="1204032"/>
            <a:ext cx="6032007" cy="2003438"/>
          </a:xfrm>
          <a:prstGeom prst="cloudCallout">
            <a:avLst>
              <a:gd name="adj1" fmla="val -17635"/>
              <a:gd name="adj2" fmla="val 108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013207" y="5410200"/>
            <a:ext cx="2590800" cy="1219200"/>
          </a:xfrm>
          <a:prstGeom prst="cloudCallout">
            <a:avLst>
              <a:gd name="adj1" fmla="val -77407"/>
              <a:gd name="adj2" fmla="val -38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ạ,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7F815D-C542-48BF-BF24-FF33850C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08" y="0"/>
            <a:ext cx="9144000" cy="100474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052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" b="99346" l="0" r="97125">
                        <a14:foregroundMark x1="37220" y1="28272" x2="42812" y2="38743"/>
                        <a14:foregroundMark x1="59585" y1="28534" x2="59585" y2="37565"/>
                        <a14:foregroundMark x1="49201" y1="23298" x2="40256" y2="32330"/>
                        <a14:foregroundMark x1="42492" y1="89921" x2="30831" y2="96335"/>
                        <a14:foregroundMark x1="43131" y1="91885" x2="40895" y2="94634"/>
                        <a14:foregroundMark x1="59904" y1="89136" x2="67252" y2="97644"/>
                        <a14:foregroundMark x1="65335" y1="90576" x2="68690" y2="95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7" y="1881647"/>
            <a:ext cx="363713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100000">
                        <a14:foregroundMark x1="45428" y1="56993" x2="69617" y2="55594"/>
                        <a14:backgroundMark x1="40432" y1="18056" x2="57622" y2="23241"/>
                        <a14:backgroundMark x1="7243" y1="9630" x2="25514" y2="2685"/>
                        <a14:backgroundMark x1="26378" y1="28611" x2="69405" y2="14722"/>
                        <a14:backgroundMark x1="18270" y1="37685" x2="68541" y2="28241"/>
                        <a14:backgroundMark x1="62162" y1="23519" x2="83784" y2="35556"/>
                        <a14:backgroundMark x1="86378" y1="3426" x2="96216" y2="8889"/>
                        <a14:backgroundMark x1="83027" y1="5278" x2="99135" y2="12593"/>
                        <a14:backgroundMark x1="11027" y1="10741" x2="3351" y2="30833"/>
                        <a14:backgroundMark x1="3351" y1="27870" x2="865" y2="42407"/>
                        <a14:backgroundMark x1="3351" y1="61759" x2="17405" y2="92778"/>
                        <a14:backgroundMark x1="94919" y1="67222" x2="89730" y2="92037"/>
                        <a14:backgroundMark x1="1730" y1="42778" x2="1730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5" y="4666351"/>
            <a:ext cx="1410613" cy="11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45" y="5329156"/>
            <a:ext cx="978658" cy="710867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1089" y="6003898"/>
            <a:ext cx="978657" cy="710867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4298" y="4909450"/>
            <a:ext cx="157701" cy="114549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32" y="4050891"/>
            <a:ext cx="294092" cy="213619"/>
          </a:xfrm>
          <a:prstGeom prst="rect">
            <a:avLst/>
          </a:prstGeom>
        </p:spPr>
      </p:pic>
      <p:pic>
        <p:nvPicPr>
          <p:cNvPr id="12" name="Picture 1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6" y="6138699"/>
            <a:ext cx="410703" cy="298321"/>
          </a:xfrm>
          <a:prstGeom prst="rect">
            <a:avLst/>
          </a:prstGeom>
        </p:spPr>
      </p:pic>
      <p:pic>
        <p:nvPicPr>
          <p:cNvPr id="14" name="Picture 1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841" y="3967039"/>
            <a:ext cx="929937" cy="67547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361" y="3819277"/>
            <a:ext cx="448218" cy="32557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39508" y="0"/>
            <a:ext cx="9144000" cy="100474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TRÒ CHƠI: HÁI DÂU</a:t>
            </a:r>
          </a:p>
        </p:txBody>
      </p:sp>
      <p:pic>
        <p:nvPicPr>
          <p:cNvPr id="18" name="Picture 17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3539" flipH="1" flipV="1">
            <a:off x="2269672" y="4530064"/>
            <a:ext cx="1083985" cy="632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52402"/>
            <a:ext cx="2240550" cy="2005598"/>
          </a:xfrm>
          <a:prstGeom prst="rect">
            <a:avLst/>
          </a:prstGeom>
        </p:spPr>
      </p:pic>
      <p:sp>
        <p:nvSpPr>
          <p:cNvPr id="26" name="TextBox 25">
            <a:hlinkClick r:id="rId18" action="ppaction://hlinksldjump"/>
          </p:cNvPr>
          <p:cNvSpPr txBox="1"/>
          <p:nvPr/>
        </p:nvSpPr>
        <p:spPr>
          <a:xfrm>
            <a:off x="8376960" y="4977772"/>
            <a:ext cx="179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PLAY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06706 -0.1949 C 0.08099 -0.23865 0.10195 -0.26227 0.12396 -0.26227 C 0.14896 -0.26227 0.16901 -0.23865 0.18294 -0.1949 L 0.25 -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301 L 0.06067 -0.14167 C 0.07343 -0.15047 0.09231 -0.15487 0.11224 -0.15487 C 0.13489 -0.15487 0.15312 -0.15047 0.16575 -0.14167 L 0.22682 -0.10301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9838 L 0.0233 -0.01528 C 0.0332 -0.04051 0.04804 -0.05394 0.0638 -0.05394 C 0.08151 -0.05394 0.09583 -0.04051 0.10559 -0.01528 L 0.15351 0.0983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3 -0.18287 L 0.04935 -0.33726 C 0.06849 -0.37152 0.09753 -0.38958 0.12787 -0.38958 C 0.16237 -0.38958 0.19024 -0.37152 0.20925 -0.33726 L 0.30222 -0.1828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68" y="512949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7" y="523058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1" y="208669"/>
            <a:ext cx="9143691" cy="3703562"/>
            <a:chOff x="330958" y="-42617"/>
            <a:chExt cx="9143691" cy="370356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702" y="-42617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23" name="Picture 3">
                <a:hlinkClick r:id="rId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5" name="Group 4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3576401" y="1169063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+ 1 =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7" name="Right Arrow 36">
            <a:hlinkClick r:id="rId20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1" y="221391"/>
            <a:ext cx="9143691" cy="3380085"/>
            <a:chOff x="330958" y="280860"/>
            <a:chExt cx="9143691" cy="338008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867" y="28086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</a:t>
            </a:r>
            <a:r>
              <a:rPr lang="en-US" sz="3200" dirty="0">
                <a:solidFill>
                  <a:prstClr val="black"/>
                </a:solidFill>
              </a:rPr>
              <a:t>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</a:t>
            </a:r>
            <a:r>
              <a:rPr lang="en-US" sz="3200" dirty="0">
                <a:solidFill>
                  <a:prstClr val="black"/>
                </a:solidFill>
              </a:rPr>
              <a:t>6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8 - 3=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1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1" y="195457"/>
            <a:ext cx="9143691" cy="3538704"/>
            <a:chOff x="330958" y="122241"/>
            <a:chExt cx="9143691" cy="353870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205" y="122241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r>
              <a:rPr lang="vi-VN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– 3 =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1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66281" y="258187"/>
            <a:ext cx="9053811" cy="3311056"/>
            <a:chOff x="420838" y="317656"/>
            <a:chExt cx="9053811" cy="331105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271" y="317656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38" y="1512947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33789" y="403480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51861" y="403480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633788" y="4835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25357" y="48719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6" y="4973035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95" y="3981754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7" y="4862515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– 5 =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1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9B349B-C985-44EA-B896-B33F02FB1833}"/>
              </a:ext>
            </a:extLst>
          </p:cNvPr>
          <p:cNvSpPr txBox="1"/>
          <p:nvPr/>
        </p:nvSpPr>
        <p:spPr>
          <a:xfrm>
            <a:off x="1514475" y="1905000"/>
            <a:ext cx="9163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49: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 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89D8A-C5C1-4060-AE1A-EC958E043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5" b="50000"/>
          <a:stretch/>
        </p:blipFill>
        <p:spPr>
          <a:xfrm>
            <a:off x="304798" y="1221633"/>
            <a:ext cx="2133601" cy="1874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A93BC6-469E-4018-810B-F3ACCEFF9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29588" r="1803" b="11235"/>
          <a:stretch/>
        </p:blipFill>
        <p:spPr>
          <a:xfrm>
            <a:off x="609600" y="3197332"/>
            <a:ext cx="11125200" cy="228906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68279B-B85E-42AC-9B6A-48C9AEFBA6FF}"/>
              </a:ext>
            </a:extLst>
          </p:cNvPr>
          <p:cNvSpPr/>
          <p:nvPr/>
        </p:nvSpPr>
        <p:spPr>
          <a:xfrm>
            <a:off x="1981200" y="3396175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&gt;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E9D4F0-C38A-4182-A7AC-04EDE338DF99}"/>
              </a:ext>
            </a:extLst>
          </p:cNvPr>
          <p:cNvSpPr/>
          <p:nvPr/>
        </p:nvSpPr>
        <p:spPr>
          <a:xfrm>
            <a:off x="1981200" y="4615375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=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F50041-4CE4-43C2-98C3-9D5DFAF22B38}"/>
              </a:ext>
            </a:extLst>
          </p:cNvPr>
          <p:cNvSpPr/>
          <p:nvPr/>
        </p:nvSpPr>
        <p:spPr>
          <a:xfrm>
            <a:off x="6096000" y="3396174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&gt;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27AAED-0409-4904-AEEE-689D3E0B818D}"/>
              </a:ext>
            </a:extLst>
          </p:cNvPr>
          <p:cNvSpPr/>
          <p:nvPr/>
        </p:nvSpPr>
        <p:spPr>
          <a:xfrm>
            <a:off x="10134600" y="3396175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=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90DA59-E875-4B2A-B328-1B5BE6A336D3}"/>
              </a:ext>
            </a:extLst>
          </p:cNvPr>
          <p:cNvSpPr/>
          <p:nvPr/>
        </p:nvSpPr>
        <p:spPr>
          <a:xfrm>
            <a:off x="6096000" y="4615375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&lt;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EBB07E-F0C9-4917-AD64-08A2C2D611FB}"/>
              </a:ext>
            </a:extLst>
          </p:cNvPr>
          <p:cNvSpPr/>
          <p:nvPr/>
        </p:nvSpPr>
        <p:spPr>
          <a:xfrm>
            <a:off x="10058400" y="4615375"/>
            <a:ext cx="838200" cy="794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&lt;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4B7982-AE68-CBC2-32B6-85900A72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27871"/>
            <a:ext cx="91440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TǨn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324</Words>
  <Application>Microsoft Office PowerPoint</Application>
  <PresentationFormat>Widescreen</PresentationFormat>
  <Paragraphs>80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.VnArial</vt:lpstr>
      <vt:lpstr>Arial</vt:lpstr>
      <vt:lpstr>Calibri</vt:lpstr>
      <vt:lpstr>等线</vt:lpstr>
      <vt:lpstr>HP001 4 hàng</vt:lpstr>
      <vt:lpstr>Times New Roman</vt:lpstr>
      <vt:lpstr>Office Theme</vt:lpstr>
      <vt:lpstr>1_Office Theme</vt:lpstr>
      <vt:lpstr>PowerPoint Presentation</vt:lpstr>
      <vt:lpstr>HOẠT ĐỘNG KHỞI ĐỘNG</vt:lpstr>
      <vt:lpstr>TRÒ CHƠI: HÁI DÂU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HÁI DÂU</dc:title>
  <dc:creator>Windows User</dc:creator>
  <cp:lastModifiedBy>Windows User</cp:lastModifiedBy>
  <cp:revision>58</cp:revision>
  <dcterms:created xsi:type="dcterms:W3CDTF">2020-04-27T04:48:34Z</dcterms:created>
  <dcterms:modified xsi:type="dcterms:W3CDTF">2024-05-16T01:54:39Z</dcterms:modified>
</cp:coreProperties>
</file>