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314" r:id="rId3"/>
    <p:sldId id="258" r:id="rId4"/>
    <p:sldId id="257" r:id="rId5"/>
    <p:sldId id="260" r:id="rId6"/>
    <p:sldId id="261" r:id="rId7"/>
    <p:sldId id="262" r:id="rId8"/>
    <p:sldId id="263" r:id="rId9"/>
    <p:sldId id="375" r:id="rId10"/>
    <p:sldId id="376" r:id="rId11"/>
    <p:sldId id="361" r:id="rId12"/>
    <p:sldId id="387" r:id="rId13"/>
    <p:sldId id="393" r:id="rId14"/>
    <p:sldId id="388" r:id="rId15"/>
    <p:sldId id="52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B01283"/>
    <a:srgbClr val="D933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63" autoAdjust="0"/>
  </p:normalViewPr>
  <p:slideViewPr>
    <p:cSldViewPr>
      <p:cViewPr varScale="1">
        <p:scale>
          <a:sx n="69" d="100"/>
          <a:sy n="69" d="100"/>
        </p:scale>
        <p:origin x="7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FE66D7-C9DA-41E1-BE9B-AEBEC76C02B0}" type="datetimeFigureOut">
              <a:rPr lang="vi-VN" smtClean="0"/>
              <a:t>16/05/2024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8F8308-9206-42E4-87C3-C4D0E0A0F99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25585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F8308-9206-42E4-87C3-C4D0E0A0F990}" type="slidenum">
              <a:rPr lang="vi-VN" smtClean="0"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98726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F8308-9206-42E4-87C3-C4D0E0A0F990}" type="slidenum">
              <a:rPr lang="vi-VN" smtClean="0"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85852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Cô</a:t>
            </a:r>
            <a:r>
              <a:rPr lang="en-US" altLang="zh-CN" dirty="0"/>
              <a:t> </a:t>
            </a:r>
            <a:r>
              <a:rPr lang="en-US" altLang="zh-CN" dirty="0" err="1"/>
              <a:t>thấy</a:t>
            </a:r>
            <a:r>
              <a:rPr lang="en-US" altLang="zh-CN" dirty="0"/>
              <a:t> </a:t>
            </a:r>
            <a:r>
              <a:rPr lang="en-US" altLang="zh-CN" dirty="0" err="1"/>
              <a:t>tiết</a:t>
            </a:r>
            <a:r>
              <a:rPr lang="en-US" altLang="zh-CN" dirty="0"/>
              <a:t> </a:t>
            </a:r>
            <a:r>
              <a:rPr lang="en-US" altLang="zh-CN" dirty="0" err="1"/>
              <a:t>học</a:t>
            </a:r>
            <a:r>
              <a:rPr lang="en-US" altLang="zh-CN" dirty="0"/>
              <a:t> </a:t>
            </a:r>
            <a:r>
              <a:rPr lang="en-US" altLang="zh-CN" dirty="0" err="1"/>
              <a:t>này</a:t>
            </a:r>
            <a:r>
              <a:rPr lang="en-US" altLang="zh-CN" dirty="0"/>
              <a:t> </a:t>
            </a:r>
            <a:r>
              <a:rPr lang="en-US" altLang="zh-CN" dirty="0" err="1"/>
              <a:t>các</a:t>
            </a:r>
            <a:r>
              <a:rPr lang="en-US" altLang="zh-CN" dirty="0"/>
              <a:t> </a:t>
            </a:r>
            <a:r>
              <a:rPr lang="en-US" altLang="zh-CN" dirty="0" err="1"/>
              <a:t>em</a:t>
            </a:r>
            <a:r>
              <a:rPr lang="en-US" altLang="zh-CN" dirty="0"/>
              <a:t> </a:t>
            </a:r>
            <a:r>
              <a:rPr lang="en-US" altLang="zh-CN" dirty="0" err="1"/>
              <a:t>học</a:t>
            </a:r>
            <a:r>
              <a:rPr lang="en-US" altLang="zh-CN" dirty="0"/>
              <a:t> </a:t>
            </a:r>
            <a:r>
              <a:rPr lang="en-US" altLang="zh-CN" dirty="0" err="1"/>
              <a:t>rất</a:t>
            </a:r>
            <a:r>
              <a:rPr lang="en-US" altLang="zh-CN" dirty="0"/>
              <a:t> </a:t>
            </a:r>
            <a:r>
              <a:rPr lang="en-US" altLang="zh-CN" dirty="0" err="1"/>
              <a:t>tốt</a:t>
            </a: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 err="1"/>
              <a:t>cô</a:t>
            </a:r>
            <a:r>
              <a:rPr lang="en-US" altLang="zh-CN" dirty="0"/>
              <a:t> </a:t>
            </a:r>
            <a:r>
              <a:rPr lang="en-US" altLang="zh-CN" dirty="0" err="1"/>
              <a:t>có</a:t>
            </a:r>
            <a:r>
              <a:rPr lang="en-US" altLang="zh-CN" dirty="0"/>
              <a:t> </a:t>
            </a:r>
            <a:r>
              <a:rPr lang="en-US" altLang="zh-CN" dirty="0" err="1"/>
              <a:t>lời</a:t>
            </a:r>
            <a:r>
              <a:rPr lang="en-US" altLang="zh-CN" dirty="0"/>
              <a:t> </a:t>
            </a:r>
            <a:r>
              <a:rPr lang="en-US" altLang="zh-CN" dirty="0" err="1"/>
              <a:t>khen</a:t>
            </a:r>
            <a:r>
              <a:rPr lang="en-US" altLang="zh-CN" dirty="0"/>
              <a:t> </a:t>
            </a:r>
            <a:r>
              <a:rPr lang="en-US" altLang="zh-CN" dirty="0" err="1"/>
              <a:t>cả</a:t>
            </a:r>
            <a:r>
              <a:rPr lang="en-US" altLang="zh-CN" dirty="0"/>
              <a:t> </a:t>
            </a:r>
            <a:r>
              <a:rPr lang="en-US" altLang="zh-CN" dirty="0" err="1"/>
              <a:t>lớp</a:t>
            </a: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 err="1"/>
              <a:t>Tiết</a:t>
            </a:r>
            <a:r>
              <a:rPr lang="en-US" altLang="zh-CN" dirty="0"/>
              <a:t> </a:t>
            </a:r>
            <a:r>
              <a:rPr lang="en-US" altLang="zh-CN" dirty="0" err="1"/>
              <a:t>học</a:t>
            </a:r>
            <a:r>
              <a:rPr lang="en-US" altLang="zh-CN" dirty="0"/>
              <a:t> </a:t>
            </a:r>
            <a:r>
              <a:rPr lang="en-US" altLang="zh-CN" dirty="0" err="1"/>
              <a:t>đến</a:t>
            </a:r>
            <a:r>
              <a:rPr lang="en-US" altLang="zh-CN" dirty="0"/>
              <a:t> </a:t>
            </a:r>
            <a:r>
              <a:rPr lang="en-US" altLang="zh-CN" dirty="0" err="1"/>
              <a:t>đây</a:t>
            </a:r>
            <a:r>
              <a:rPr lang="en-US" altLang="zh-CN" dirty="0"/>
              <a:t> </a:t>
            </a:r>
            <a:r>
              <a:rPr lang="en-US" altLang="zh-CN" dirty="0" err="1"/>
              <a:t>là</a:t>
            </a:r>
            <a:r>
              <a:rPr lang="en-US" altLang="zh-CN" dirty="0"/>
              <a:t> </a:t>
            </a:r>
            <a:r>
              <a:rPr lang="en-US" altLang="zh-CN" dirty="0" err="1"/>
              <a:t>kết</a:t>
            </a:r>
            <a:r>
              <a:rPr lang="en-US" altLang="zh-CN" dirty="0"/>
              <a:t> </a:t>
            </a:r>
            <a:r>
              <a:rPr lang="en-US" altLang="zh-CN" dirty="0" err="1"/>
              <a:t>thúc</a:t>
            </a:r>
            <a:r>
              <a:rPr lang="en-US" altLang="zh-CN" dirty="0"/>
              <a:t>. </a:t>
            </a:r>
            <a:r>
              <a:rPr lang="en-US" altLang="zh-CN" dirty="0" err="1"/>
              <a:t>Chúc</a:t>
            </a:r>
            <a:r>
              <a:rPr lang="en-US" altLang="zh-CN" dirty="0"/>
              <a:t> </a:t>
            </a:r>
            <a:r>
              <a:rPr lang="en-US" altLang="zh-CN" dirty="0" err="1"/>
              <a:t>thầy</a:t>
            </a:r>
            <a:r>
              <a:rPr lang="en-US" altLang="zh-CN" dirty="0"/>
              <a:t> </a:t>
            </a:r>
            <a:r>
              <a:rPr lang="en-US" altLang="zh-CN" dirty="0" err="1"/>
              <a:t>cô</a:t>
            </a:r>
            <a:r>
              <a:rPr lang="en-US" altLang="zh-CN" dirty="0"/>
              <a:t> </a:t>
            </a:r>
            <a:r>
              <a:rPr lang="en-US" altLang="zh-CN" dirty="0" err="1"/>
              <a:t>vui</a:t>
            </a:r>
            <a:r>
              <a:rPr lang="en-US" altLang="zh-CN" dirty="0"/>
              <a:t> </a:t>
            </a:r>
            <a:r>
              <a:rPr lang="en-US" altLang="zh-CN" dirty="0" err="1"/>
              <a:t>khoẻ</a:t>
            </a:r>
            <a:r>
              <a:rPr lang="en-US" altLang="zh-CN" dirty="0"/>
              <a:t> </a:t>
            </a:r>
            <a:r>
              <a:rPr lang="en-US" altLang="zh-CN" dirty="0" err="1"/>
              <a:t>và</a:t>
            </a:r>
            <a:r>
              <a:rPr lang="en-US" altLang="zh-CN" dirty="0"/>
              <a:t> </a:t>
            </a:r>
            <a:r>
              <a:rPr lang="en-US" altLang="zh-CN" dirty="0" err="1"/>
              <a:t>các</a:t>
            </a:r>
            <a:r>
              <a:rPr lang="en-US" altLang="zh-CN" dirty="0"/>
              <a:t> </a:t>
            </a:r>
            <a:r>
              <a:rPr lang="en-US" altLang="zh-CN" dirty="0" err="1"/>
              <a:t>em</a:t>
            </a:r>
            <a:r>
              <a:rPr lang="en-US" altLang="zh-CN" dirty="0"/>
              <a:t> </a:t>
            </a:r>
            <a:r>
              <a:rPr lang="en-US" altLang="zh-CN" dirty="0" err="1"/>
              <a:t>chăm</a:t>
            </a:r>
            <a:r>
              <a:rPr lang="en-US" altLang="zh-CN" dirty="0"/>
              <a:t> </a:t>
            </a:r>
            <a:r>
              <a:rPr lang="en-US" altLang="zh-CN" dirty="0" err="1"/>
              <a:t>ngoan</a:t>
            </a:r>
            <a:r>
              <a:rPr lang="en-US" altLang="zh-CN" dirty="0"/>
              <a:t> </a:t>
            </a:r>
            <a:r>
              <a:rPr lang="en-US" altLang="zh-CN" dirty="0" err="1"/>
              <a:t>học</a:t>
            </a:r>
            <a:r>
              <a:rPr lang="en-US" altLang="zh-CN" dirty="0"/>
              <a:t> </a:t>
            </a:r>
            <a:r>
              <a:rPr lang="en-US" altLang="zh-CN" dirty="0" err="1"/>
              <a:t>tốt</a:t>
            </a:r>
            <a:r>
              <a:rPr lang="en-US" altLang="zh-CN" dirty="0"/>
              <a:t>.</a:t>
            </a:r>
          </a:p>
          <a:p>
            <a:r>
              <a:rPr lang="en-US" altLang="zh-CN" dirty="0" err="1"/>
              <a:t>Các</a:t>
            </a:r>
            <a:r>
              <a:rPr lang="en-US" altLang="zh-CN" dirty="0"/>
              <a:t> </a:t>
            </a:r>
            <a:r>
              <a:rPr lang="en-US" altLang="zh-CN" dirty="0" err="1"/>
              <a:t>em</a:t>
            </a:r>
            <a:r>
              <a:rPr lang="en-US" altLang="zh-CN" dirty="0"/>
              <a:t> </a:t>
            </a:r>
            <a:r>
              <a:rPr lang="en-US" altLang="zh-CN" dirty="0" err="1"/>
              <a:t>đứng</a:t>
            </a:r>
            <a:r>
              <a:rPr lang="en-US" altLang="zh-CN" dirty="0"/>
              <a:t> </a:t>
            </a:r>
            <a:r>
              <a:rPr lang="en-US" altLang="zh-CN" dirty="0" err="1"/>
              <a:t>dậy</a:t>
            </a:r>
            <a:r>
              <a:rPr lang="en-US" altLang="zh-CN" dirty="0"/>
              <a:t> </a:t>
            </a:r>
            <a:r>
              <a:rPr lang="en-US" altLang="zh-CN" dirty="0" err="1"/>
              <a:t>cháo</a:t>
            </a:r>
            <a:r>
              <a:rPr lang="en-US" altLang="zh-CN" dirty="0"/>
              <a:t> </a:t>
            </a:r>
            <a:r>
              <a:rPr lang="en-US" altLang="zh-CN" dirty="0" err="1"/>
              <a:t>thầy</a:t>
            </a:r>
            <a:r>
              <a:rPr lang="en-US" altLang="zh-CN" dirty="0"/>
              <a:t> </a:t>
            </a:r>
            <a:r>
              <a:rPr lang="en-US" altLang="zh-CN" dirty="0" err="1"/>
              <a:t>cô</a:t>
            </a:r>
            <a:r>
              <a:rPr lang="en-US" altLang="zh-CN" dirty="0"/>
              <a:t> </a:t>
            </a:r>
            <a:r>
              <a:rPr lang="en-US" altLang="zh-CN" dirty="0" err="1"/>
              <a:t>ra</a:t>
            </a:r>
            <a:r>
              <a:rPr lang="en-US" altLang="zh-CN" dirty="0"/>
              <a:t> </a:t>
            </a:r>
            <a:r>
              <a:rPr lang="en-US" altLang="zh-CN" dirty="0" err="1"/>
              <a:t>về</a:t>
            </a:r>
            <a:r>
              <a:rPr lang="en-US" altLang="zh-CN" dirty="0"/>
              <a:t>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6774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BEEA-99EA-4224-A851-B587D257642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2139B-608B-48C4-8C9A-6498663E8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523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BEEA-99EA-4224-A851-B587D257642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2139B-608B-48C4-8C9A-6498663E8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934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BEEA-99EA-4224-A851-B587D257642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2139B-608B-48C4-8C9A-6498663E8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845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786C-9A71-4956-86D1-E1D5B56627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906-7962-4B21-86C0-768919C6FE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2427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786C-9A71-4956-86D1-E1D5B56627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906-7962-4B21-86C0-768919C6FE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517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786C-9A71-4956-86D1-E1D5B56627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906-7962-4B21-86C0-768919C6FE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4191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786C-9A71-4956-86D1-E1D5B56627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906-7962-4B21-86C0-768919C6FE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054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786C-9A71-4956-86D1-E1D5B56627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906-7962-4B21-86C0-768919C6FE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723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786C-9A71-4956-86D1-E1D5B56627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906-7962-4B21-86C0-768919C6FE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8988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786C-9A71-4956-86D1-E1D5B56627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906-7962-4B21-86C0-768919C6FE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3753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786C-9A71-4956-86D1-E1D5B56627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906-7962-4B21-86C0-768919C6FE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61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BEEA-99EA-4224-A851-B587D257642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2139B-608B-48C4-8C9A-6498663E8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62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786C-9A71-4956-86D1-E1D5B56627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906-7962-4B21-86C0-768919C6FE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2159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786C-9A71-4956-86D1-E1D5B56627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906-7962-4B21-86C0-768919C6FE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1843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6786C-9A71-4956-86D1-E1D5B56627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CF906-7962-4B21-86C0-768919C6FE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045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BEEA-99EA-4224-A851-B587D257642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2139B-608B-48C4-8C9A-6498663E8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973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BEEA-99EA-4224-A851-B587D257642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2139B-608B-48C4-8C9A-6498663E8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457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BEEA-99EA-4224-A851-B587D257642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2139B-608B-48C4-8C9A-6498663E8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272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BEEA-99EA-4224-A851-B587D257642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2139B-608B-48C4-8C9A-6498663E8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059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BEEA-99EA-4224-A851-B587D257642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2139B-608B-48C4-8C9A-6498663E8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2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BEEA-99EA-4224-A851-B587D257642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2139B-608B-48C4-8C9A-6498663E8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652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7BEEA-99EA-4224-A851-B587D257642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2139B-608B-48C4-8C9A-6498663E8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420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7BEEA-99EA-4224-A851-B587D257642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2139B-608B-48C4-8C9A-6498663E8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862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6786C-9A71-4956-86D1-E1D5B56627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4CF906-7962-4B21-86C0-768919C6FE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260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vat\nhac\Tap%20Dem%20-%20Xuan%20Mai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10" Type="http://schemas.openxmlformats.org/officeDocument/2006/relationships/slide" Target="slide8.xml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9.xml"/><Relationship Id="rId18" Type="http://schemas.openxmlformats.org/officeDocument/2006/relationships/slide" Target="slide8.xml"/><Relationship Id="rId26" Type="http://schemas.microsoft.com/office/2007/relationships/hdphoto" Target="../media/hdphoto12.wdp"/><Relationship Id="rId3" Type="http://schemas.openxmlformats.org/officeDocument/2006/relationships/image" Target="../media/image9.png"/><Relationship Id="rId21" Type="http://schemas.openxmlformats.org/officeDocument/2006/relationships/slide" Target="slide5.xml"/><Relationship Id="rId7" Type="http://schemas.openxmlformats.org/officeDocument/2006/relationships/slide" Target="slide7.xml"/><Relationship Id="rId12" Type="http://schemas.microsoft.com/office/2007/relationships/hdphoto" Target="../media/hdphoto7.wdp"/><Relationship Id="rId17" Type="http://schemas.microsoft.com/office/2007/relationships/hdphoto" Target="../media/hdphoto9.wdp"/><Relationship Id="rId25" Type="http://schemas.openxmlformats.org/officeDocument/2006/relationships/image" Target="../media/image17.png"/><Relationship Id="rId2" Type="http://schemas.openxmlformats.org/officeDocument/2006/relationships/image" Target="../media/image8.jpg"/><Relationship Id="rId16" Type="http://schemas.openxmlformats.org/officeDocument/2006/relationships/image" Target="../media/image14.png"/><Relationship Id="rId20" Type="http://schemas.microsoft.com/office/2007/relationships/hdphoto" Target="../media/hdphoto10.wdp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11" Type="http://schemas.openxmlformats.org/officeDocument/2006/relationships/image" Target="../media/image12.png"/><Relationship Id="rId24" Type="http://schemas.openxmlformats.org/officeDocument/2006/relationships/slide" Target="slide4.xml"/><Relationship Id="rId5" Type="http://schemas.openxmlformats.org/officeDocument/2006/relationships/image" Target="../media/image10.png"/><Relationship Id="rId15" Type="http://schemas.microsoft.com/office/2007/relationships/hdphoto" Target="../media/hdphoto8.wdp"/><Relationship Id="rId23" Type="http://schemas.microsoft.com/office/2007/relationships/hdphoto" Target="../media/hdphoto11.wdp"/><Relationship Id="rId28" Type="http://schemas.openxmlformats.org/officeDocument/2006/relationships/slide" Target="slide2.xml"/><Relationship Id="rId10" Type="http://schemas.openxmlformats.org/officeDocument/2006/relationships/slide" Target="slide6.xml"/><Relationship Id="rId19" Type="http://schemas.openxmlformats.org/officeDocument/2006/relationships/image" Target="../media/image15.png"/><Relationship Id="rId4" Type="http://schemas.microsoft.com/office/2007/relationships/hdphoto" Target="../media/hdphoto4.wdp"/><Relationship Id="rId9" Type="http://schemas.microsoft.com/office/2007/relationships/hdphoto" Target="../media/hdphoto6.wdp"/><Relationship Id="rId14" Type="http://schemas.openxmlformats.org/officeDocument/2006/relationships/image" Target="../media/image13.png"/><Relationship Id="rId22" Type="http://schemas.openxmlformats.org/officeDocument/2006/relationships/image" Target="../media/image16.png"/><Relationship Id="rId27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microsoft.com/office/2007/relationships/hdphoto" Target="../media/hdphoto14.wdp"/><Relationship Id="rId18" Type="http://schemas.openxmlformats.org/officeDocument/2006/relationships/image" Target="../media/image24.png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12" Type="http://schemas.openxmlformats.org/officeDocument/2006/relationships/image" Target="../media/image22.png"/><Relationship Id="rId17" Type="http://schemas.microsoft.com/office/2007/relationships/hdphoto" Target="../media/hdphoto7.wdp"/><Relationship Id="rId2" Type="http://schemas.openxmlformats.org/officeDocument/2006/relationships/audio" Target="../media/audio1.wav"/><Relationship Id="rId16" Type="http://schemas.openxmlformats.org/officeDocument/2006/relationships/image" Target="../media/image12.png"/><Relationship Id="rId20" Type="http://schemas.openxmlformats.org/officeDocument/2006/relationships/slide" Target="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11" Type="http://schemas.microsoft.com/office/2007/relationships/hdphoto" Target="../media/hdphoto4.wdp"/><Relationship Id="rId5" Type="http://schemas.openxmlformats.org/officeDocument/2006/relationships/image" Target="../media/image19.png"/><Relationship Id="rId15" Type="http://schemas.microsoft.com/office/2007/relationships/hdphoto" Target="../media/hdphoto15.wdp"/><Relationship Id="rId10" Type="http://schemas.openxmlformats.org/officeDocument/2006/relationships/image" Target="../media/image9.png"/><Relationship Id="rId19" Type="http://schemas.microsoft.com/office/2007/relationships/hdphoto" Target="../media/hdphoto16.wdp"/><Relationship Id="rId4" Type="http://schemas.openxmlformats.org/officeDocument/2006/relationships/audio" Target="../media/audio3.wav"/><Relationship Id="rId9" Type="http://schemas.openxmlformats.org/officeDocument/2006/relationships/slide" Target="slide8.xml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2.png"/><Relationship Id="rId1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microsoft.com/office/2007/relationships/hdphoto" Target="../media/hdphoto15.wdp"/><Relationship Id="rId17" Type="http://schemas.openxmlformats.org/officeDocument/2006/relationships/image" Target="../media/image19.png"/><Relationship Id="rId2" Type="http://schemas.openxmlformats.org/officeDocument/2006/relationships/audio" Target="../media/audio1.wav"/><Relationship Id="rId16" Type="http://schemas.microsoft.com/office/2007/relationships/hdphoto" Target="../media/hdphoto17.wdp"/><Relationship Id="rId1" Type="http://schemas.openxmlformats.org/officeDocument/2006/relationships/slideLayout" Target="../slideLayouts/slideLayout13.xml"/><Relationship Id="rId6" Type="http://schemas.microsoft.com/office/2007/relationships/hdphoto" Target="../media/hdphoto13.wdp"/><Relationship Id="rId11" Type="http://schemas.openxmlformats.org/officeDocument/2006/relationships/image" Target="../media/image23.png"/><Relationship Id="rId5" Type="http://schemas.openxmlformats.org/officeDocument/2006/relationships/image" Target="../media/image21.png"/><Relationship Id="rId15" Type="http://schemas.openxmlformats.org/officeDocument/2006/relationships/image" Target="../media/image25.png"/><Relationship Id="rId10" Type="http://schemas.microsoft.com/office/2007/relationships/hdphoto" Target="../media/hdphoto14.wdp"/><Relationship Id="rId19" Type="http://schemas.openxmlformats.org/officeDocument/2006/relationships/slide" Target="slide3.xml"/><Relationship Id="rId4" Type="http://schemas.openxmlformats.org/officeDocument/2006/relationships/audio" Target="../media/audio3.wav"/><Relationship Id="rId9" Type="http://schemas.openxmlformats.org/officeDocument/2006/relationships/image" Target="../media/image22.png"/><Relationship Id="rId14" Type="http://schemas.microsoft.com/office/2007/relationships/hdphoto" Target="../media/hdphoto7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2.png"/><Relationship Id="rId1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microsoft.com/office/2007/relationships/hdphoto" Target="../media/hdphoto15.wdp"/><Relationship Id="rId17" Type="http://schemas.openxmlformats.org/officeDocument/2006/relationships/image" Target="../media/image19.png"/><Relationship Id="rId2" Type="http://schemas.openxmlformats.org/officeDocument/2006/relationships/audio" Target="../media/audio1.wav"/><Relationship Id="rId16" Type="http://schemas.microsoft.com/office/2007/relationships/hdphoto" Target="../media/hdphoto17.wdp"/><Relationship Id="rId1" Type="http://schemas.openxmlformats.org/officeDocument/2006/relationships/slideLayout" Target="../slideLayouts/slideLayout13.xml"/><Relationship Id="rId6" Type="http://schemas.microsoft.com/office/2007/relationships/hdphoto" Target="../media/hdphoto13.wdp"/><Relationship Id="rId11" Type="http://schemas.openxmlformats.org/officeDocument/2006/relationships/image" Target="../media/image23.png"/><Relationship Id="rId5" Type="http://schemas.openxmlformats.org/officeDocument/2006/relationships/image" Target="../media/image21.png"/><Relationship Id="rId15" Type="http://schemas.openxmlformats.org/officeDocument/2006/relationships/image" Target="../media/image25.png"/><Relationship Id="rId10" Type="http://schemas.microsoft.com/office/2007/relationships/hdphoto" Target="../media/hdphoto14.wdp"/><Relationship Id="rId19" Type="http://schemas.openxmlformats.org/officeDocument/2006/relationships/slide" Target="slide3.xml"/><Relationship Id="rId4" Type="http://schemas.openxmlformats.org/officeDocument/2006/relationships/audio" Target="../media/audio3.wav"/><Relationship Id="rId9" Type="http://schemas.openxmlformats.org/officeDocument/2006/relationships/image" Target="../media/image22.png"/><Relationship Id="rId14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2.png"/><Relationship Id="rId1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microsoft.com/office/2007/relationships/hdphoto" Target="../media/hdphoto15.wdp"/><Relationship Id="rId17" Type="http://schemas.openxmlformats.org/officeDocument/2006/relationships/image" Target="../media/image19.png"/><Relationship Id="rId2" Type="http://schemas.openxmlformats.org/officeDocument/2006/relationships/audio" Target="../media/audio1.wav"/><Relationship Id="rId16" Type="http://schemas.microsoft.com/office/2007/relationships/hdphoto" Target="../media/hdphoto17.wdp"/><Relationship Id="rId1" Type="http://schemas.openxmlformats.org/officeDocument/2006/relationships/slideLayout" Target="../slideLayouts/slideLayout13.xml"/><Relationship Id="rId6" Type="http://schemas.microsoft.com/office/2007/relationships/hdphoto" Target="../media/hdphoto13.wdp"/><Relationship Id="rId11" Type="http://schemas.openxmlformats.org/officeDocument/2006/relationships/image" Target="../media/image23.png"/><Relationship Id="rId5" Type="http://schemas.openxmlformats.org/officeDocument/2006/relationships/image" Target="../media/image21.png"/><Relationship Id="rId15" Type="http://schemas.openxmlformats.org/officeDocument/2006/relationships/image" Target="../media/image25.png"/><Relationship Id="rId10" Type="http://schemas.microsoft.com/office/2007/relationships/hdphoto" Target="../media/hdphoto14.wdp"/><Relationship Id="rId19" Type="http://schemas.openxmlformats.org/officeDocument/2006/relationships/slide" Target="slide3.xml"/><Relationship Id="rId4" Type="http://schemas.openxmlformats.org/officeDocument/2006/relationships/audio" Target="../media/audio3.wav"/><Relationship Id="rId9" Type="http://schemas.openxmlformats.org/officeDocument/2006/relationships/image" Target="../media/image22.png"/><Relationship Id="rId1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47">
            <a:extLst>
              <a:ext uri="{FF2B5EF4-FFF2-40B4-BE49-F238E27FC236}">
                <a16:creationId xmlns:a16="http://schemas.microsoft.com/office/drawing/2014/main" id="{C873D616-280E-07BF-069A-43C112CF7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53" y="228600"/>
            <a:ext cx="1184195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4">
            <a:extLst>
              <a:ext uri="{FF2B5EF4-FFF2-40B4-BE49-F238E27FC236}">
                <a16:creationId xmlns:a16="http://schemas.microsoft.com/office/drawing/2014/main" id="{BD5E5168-A114-E9C0-D070-5D271949C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933" y="2438400"/>
            <a:ext cx="11888919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600" b="1" dirty="0" err="1">
                <a:latin typeface="Times New Roman" panose="02020603050405020304" pitchFamily="18" charset="0"/>
              </a:rPr>
              <a:t>Môn</a:t>
            </a:r>
            <a:r>
              <a:rPr lang="en-US" altLang="en-US" sz="3600" b="1" dirty="0">
                <a:latin typeface="Times New Roman" panose="02020603050405020304" pitchFamily="18" charset="0"/>
              </a:rPr>
              <a:t>: TOÁN</a:t>
            </a:r>
          </a:p>
          <a:p>
            <a:pPr algn="ctr"/>
            <a:r>
              <a:rPr lang="en-US" altLang="en-US" sz="3600" b="1" dirty="0" err="1">
                <a:latin typeface="Times New Roman" panose="02020603050405020304" pitchFamily="18" charset="0"/>
              </a:rPr>
              <a:t>Tiết</a:t>
            </a:r>
            <a:r>
              <a:rPr lang="en-US" altLang="en-US" sz="3600" b="1" dirty="0">
                <a:latin typeface="Times New Roman" panose="02020603050405020304" pitchFamily="18" charset="0"/>
              </a:rPr>
              <a:t> PPCT: 49</a:t>
            </a:r>
          </a:p>
          <a:p>
            <a:pPr algn="ctr"/>
            <a:r>
              <a:rPr lang="en-US" altLang="en-US" sz="3600" b="1" dirty="0" err="1">
                <a:latin typeface="Times New Roman" panose="02020603050405020304" pitchFamily="18" charset="0"/>
              </a:rPr>
              <a:t>Bài</a:t>
            </a:r>
            <a:r>
              <a:rPr lang="en-US" altLang="en-US" sz="3600" b="1" dirty="0">
                <a:latin typeface="Times New Roman" panose="02020603050405020304" pitchFamily="18" charset="0"/>
              </a:rPr>
              <a:t> : 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CHUNG 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lang="vi-VN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3600" b="1" dirty="0" err="1">
                <a:latin typeface="Times New Roman" panose="02020603050405020304" pitchFamily="18" charset="0"/>
              </a:rPr>
              <a:t>Lớp</a:t>
            </a:r>
            <a:r>
              <a:rPr lang="en-US" altLang="en-US" sz="3600" b="1" dirty="0">
                <a:latin typeface="Times New Roman" panose="02020603050405020304" pitchFamily="18" charset="0"/>
              </a:rPr>
              <a:t> : </a:t>
            </a:r>
            <a:r>
              <a:rPr lang="en-US" altLang="en-US" sz="3600" b="1" dirty="0" smtClean="0">
                <a:latin typeface="Times New Roman" panose="02020603050405020304" pitchFamily="18" charset="0"/>
              </a:rPr>
              <a:t>1B1</a:t>
            </a:r>
            <a:endParaRPr lang="en-US" altLang="en-US" sz="3600" b="1" dirty="0">
              <a:latin typeface="Times New Roman" panose="02020603050405020304" pitchFamily="18" charset="0"/>
            </a:endParaRPr>
          </a:p>
          <a:p>
            <a:pPr algn="ctr"/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dạy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: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Hà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Thị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Thanh</a:t>
            </a:r>
            <a:r>
              <a:rPr lang="en-US" alt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Loan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Ngày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dạy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3600" b="1" smtClean="0">
                <a:solidFill>
                  <a:srgbClr val="0000FF"/>
                </a:solidFill>
                <a:latin typeface="Times New Roman" panose="02020603050405020304" pitchFamily="18" charset="0"/>
              </a:rPr>
              <a:t>25/12/2023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4" name="WordArt 36">
            <a:extLst>
              <a:ext uri="{FF2B5EF4-FFF2-40B4-BE49-F238E27FC236}">
                <a16:creationId xmlns:a16="http://schemas.microsoft.com/office/drawing/2014/main" id="{5FBBE07D-974C-E837-027F-699BF95C7A2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95400" y="1038226"/>
            <a:ext cx="9448800" cy="1400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EM ĐẾN VỚI LỚP HỌC</a:t>
            </a:r>
          </a:p>
          <a:p>
            <a:pPr algn="ctr"/>
            <a:r>
              <a:rPr lang="en-US" sz="3200" b="1" kern="10" dirty="0" err="1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2022-2023</a:t>
            </a:r>
          </a:p>
        </p:txBody>
      </p:sp>
      <p:grpSp>
        <p:nvGrpSpPr>
          <p:cNvPr id="5125" name="Group 41">
            <a:extLst>
              <a:ext uri="{FF2B5EF4-FFF2-40B4-BE49-F238E27FC236}">
                <a16:creationId xmlns:a16="http://schemas.microsoft.com/office/drawing/2014/main" id="{96DDA88C-C439-C5BC-D1E3-73EB5D355D2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-10"/>
            <a:chExt cx="5760" cy="4330"/>
          </a:xfrm>
        </p:grpSpPr>
        <p:pic>
          <p:nvPicPr>
            <p:cNvPr id="5127" name="Picture 42" descr="Animate">
              <a:extLst>
                <a:ext uri="{FF2B5EF4-FFF2-40B4-BE49-F238E27FC236}">
                  <a16:creationId xmlns:a16="http://schemas.microsoft.com/office/drawing/2014/main" id="{4A00424D-F02B-AC75-CEC9-BA3EF401C30A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2109" y="2109"/>
              <a:ext cx="4294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8" name="Picture 43" descr="Animate">
              <a:extLst>
                <a:ext uri="{FF2B5EF4-FFF2-40B4-BE49-F238E27FC236}">
                  <a16:creationId xmlns:a16="http://schemas.microsoft.com/office/drawing/2014/main" id="{35080B56-4B31-B42B-8D43-5B20A6B1C82C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0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9" name="Picture 44" descr="Animate">
              <a:extLst>
                <a:ext uri="{FF2B5EF4-FFF2-40B4-BE49-F238E27FC236}">
                  <a16:creationId xmlns:a16="http://schemas.microsoft.com/office/drawing/2014/main" id="{14767646-9F68-AD43-9D96-57EBF295F8F1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576" y="2103"/>
              <a:ext cx="4294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0" name="Picture 45" descr="Animate">
              <a:extLst>
                <a:ext uri="{FF2B5EF4-FFF2-40B4-BE49-F238E27FC236}">
                  <a16:creationId xmlns:a16="http://schemas.microsoft.com/office/drawing/2014/main" id="{64D7417C-2138-C057-D0C3-DE34F930AFF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0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Tap Dem - Xuan Mai.mp3">
            <a:hlinkClick r:id="" action="ppaction://media"/>
            <a:extLst>
              <a:ext uri="{FF2B5EF4-FFF2-40B4-BE49-F238E27FC236}">
                <a16:creationId xmlns:a16="http://schemas.microsoft.com/office/drawing/2014/main" id="{4B641C96-70F2-525C-D592-CB7EC5F8B3BE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8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21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D92EF5-84A2-4CD5-8FC8-049AD57CF9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" t="4133" r="79780" b="62626"/>
          <a:stretch/>
        </p:blipFill>
        <p:spPr>
          <a:xfrm>
            <a:off x="403631" y="1920117"/>
            <a:ext cx="2513106" cy="10735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4BF9F48-4F41-4330-9F08-3AF1020E06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98" t="34263"/>
          <a:stretch/>
        </p:blipFill>
        <p:spPr>
          <a:xfrm>
            <a:off x="7010400" y="2743200"/>
            <a:ext cx="3192898" cy="2209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02B0842-4EAE-4FAE-9E50-B90A783B5B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8" t="34263" r="51271"/>
          <a:stretch/>
        </p:blipFill>
        <p:spPr>
          <a:xfrm>
            <a:off x="1660184" y="2743200"/>
            <a:ext cx="2971800" cy="2209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91A8974-EBA5-4DA5-ADE1-242AD68CC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399" y="2993648"/>
            <a:ext cx="1752601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r>
              <a:rPr lang="en-US" altLang="vi-VN" sz="5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vi-VN" sz="5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77A95E-4894-405F-BC7E-412CA0C1A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7437" y="3943662"/>
            <a:ext cx="166452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r>
              <a:rPr lang="en-US" altLang="vi-VN" sz="5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  <a:r>
              <a:rPr lang="en-US" altLang="vi-VN" sz="5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261811-4BA3-4512-813F-98407CB98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9799" y="2993648"/>
            <a:ext cx="1752601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r>
              <a:rPr lang="en-US" altLang="vi-VN" sz="5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vi-VN" sz="5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A94A70B-A919-47C3-B814-497CE37EB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9800" y="3961151"/>
            <a:ext cx="1752601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r>
              <a:rPr lang="en-US" altLang="vi-VN" sz="5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vi-VN" sz="5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ED4B7982-AE68-CBC2-32B6-85900A723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127871"/>
            <a:ext cx="9144000" cy="152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ngày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25 </a:t>
            </a:r>
            <a:r>
              <a:rPr lang="en-US" altLang="en-US" sz="2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tháng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12 </a:t>
            </a:r>
            <a:r>
              <a:rPr lang="en-US" altLang="en-US" sz="2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năm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2023</a:t>
            </a:r>
            <a:endParaRPr lang="en-US" altLang="en-US" sz="2800" b="1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TǨn</a:t>
            </a:r>
            <a:endParaRPr lang="en-US" altLang="en-US" sz="3000" b="1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5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Luyện</a:t>
            </a:r>
            <a:r>
              <a:rPr lang="en-US" altLang="en-US" sz="35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tập</a:t>
            </a:r>
            <a:r>
              <a:rPr lang="en-US" altLang="en-US" sz="35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chung</a:t>
            </a:r>
            <a:r>
              <a:rPr lang="en-US" altLang="en-US" sz="35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(</a:t>
            </a:r>
            <a:r>
              <a:rPr lang="en-US" altLang="en-US" sz="2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Tiết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2)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DACF09-C6EB-4E3E-AA9E-E9DAEF7C11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25349" r="3750" b="10090"/>
          <a:stretch/>
        </p:blipFill>
        <p:spPr>
          <a:xfrm>
            <a:off x="1676400" y="2442504"/>
            <a:ext cx="9906000" cy="44154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E22CFC4-B586-424C-94D1-2289B6DA43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5394" r="78750" b="80520"/>
          <a:stretch/>
        </p:blipFill>
        <p:spPr>
          <a:xfrm>
            <a:off x="0" y="1498123"/>
            <a:ext cx="1988171" cy="944381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285A1A0-D648-4CED-A35B-2C988F906942}"/>
              </a:ext>
            </a:extLst>
          </p:cNvPr>
          <p:cNvSpPr/>
          <p:nvPr/>
        </p:nvSpPr>
        <p:spPr>
          <a:xfrm>
            <a:off x="8588830" y="4169229"/>
            <a:ext cx="762000" cy="75195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D232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.VnArial" panose="020B7200000000000000" pitchFamily="34" charset="0"/>
              </a:rPr>
              <a:t>6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27804A3-2D36-4CF8-9F06-224F57C020A3}"/>
              </a:ext>
            </a:extLst>
          </p:cNvPr>
          <p:cNvSpPr/>
          <p:nvPr/>
        </p:nvSpPr>
        <p:spPr>
          <a:xfrm>
            <a:off x="9774836" y="4221481"/>
            <a:ext cx="719528" cy="63355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D232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.VnArial" panose="020B7200000000000000" pitchFamily="34" charset="0"/>
              </a:rPr>
              <a:t>3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DB84D0E-7656-4707-8CF6-4CF1A82DA1A8}"/>
              </a:ext>
            </a:extLst>
          </p:cNvPr>
          <p:cNvSpPr/>
          <p:nvPr/>
        </p:nvSpPr>
        <p:spPr>
          <a:xfrm>
            <a:off x="9853748" y="5052312"/>
            <a:ext cx="640616" cy="75195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D232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.VnArial" panose="020B7200000000000000" pitchFamily="34" charset="0"/>
              </a:rPr>
              <a:t>3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1A8C830-799C-4CF1-97C7-28306EA7F64B}"/>
              </a:ext>
            </a:extLst>
          </p:cNvPr>
          <p:cNvSpPr/>
          <p:nvPr/>
        </p:nvSpPr>
        <p:spPr>
          <a:xfrm>
            <a:off x="10902024" y="5052312"/>
            <a:ext cx="762000" cy="75195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D232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.VnArial" panose="020B7200000000000000" pitchFamily="34" charset="0"/>
              </a:rPr>
              <a:t>6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ED4B7982-AE68-CBC2-32B6-85900A723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127871"/>
            <a:ext cx="9144000" cy="152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ngày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25 </a:t>
            </a:r>
            <a:r>
              <a:rPr lang="en-US" altLang="en-US" sz="2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tháng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12 </a:t>
            </a:r>
            <a:r>
              <a:rPr lang="en-US" altLang="en-US" sz="2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năm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2023</a:t>
            </a:r>
            <a:endParaRPr lang="en-US" altLang="en-US" sz="2800" b="1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TǨn</a:t>
            </a:r>
            <a:endParaRPr lang="en-US" altLang="en-US" sz="3000" b="1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5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Luyện</a:t>
            </a:r>
            <a:r>
              <a:rPr lang="en-US" altLang="en-US" sz="35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tập</a:t>
            </a:r>
            <a:r>
              <a:rPr lang="en-US" altLang="en-US" sz="35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chung</a:t>
            </a:r>
            <a:r>
              <a:rPr lang="en-US" altLang="en-US" sz="35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(</a:t>
            </a:r>
            <a:r>
              <a:rPr lang="en-US" altLang="en-US" sz="2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Tiết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207753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3A30CA-CB7E-497E-9A6B-6FD4B50B62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6" t="33272" r="3750" b="12684"/>
          <a:stretch/>
        </p:blipFill>
        <p:spPr>
          <a:xfrm>
            <a:off x="19594" y="2971800"/>
            <a:ext cx="11430000" cy="381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A355C6-8C3A-46A7-A3E8-F2EB066092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5394" r="78750" b="80520"/>
          <a:stretch/>
        </p:blipFill>
        <p:spPr>
          <a:xfrm>
            <a:off x="304800" y="2027419"/>
            <a:ext cx="1988171" cy="94438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313C258-94BE-42B7-8EC1-E44E18110D5B}"/>
              </a:ext>
            </a:extLst>
          </p:cNvPr>
          <p:cNvSpPr/>
          <p:nvPr/>
        </p:nvSpPr>
        <p:spPr>
          <a:xfrm>
            <a:off x="8249194" y="4648200"/>
            <a:ext cx="762000" cy="762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D232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.VnArial" panose="020B7200000000000000" pitchFamily="34" charset="0"/>
              </a:rPr>
              <a:t>8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A057E6C-41C9-4ED1-9478-10B41A76751B}"/>
              </a:ext>
            </a:extLst>
          </p:cNvPr>
          <p:cNvSpPr/>
          <p:nvPr/>
        </p:nvSpPr>
        <p:spPr>
          <a:xfrm>
            <a:off x="9468394" y="4648200"/>
            <a:ext cx="762000" cy="762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D232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.VnArial" panose="020B7200000000000000" pitchFamily="34" charset="0"/>
              </a:rPr>
              <a:t>2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FA672E8-C393-4FA9-8C29-9F060DF44025}"/>
              </a:ext>
            </a:extLst>
          </p:cNvPr>
          <p:cNvSpPr/>
          <p:nvPr/>
        </p:nvSpPr>
        <p:spPr>
          <a:xfrm>
            <a:off x="9468394" y="5715000"/>
            <a:ext cx="762000" cy="762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D232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.VnArial" panose="020B7200000000000000" pitchFamily="34" charset="0"/>
              </a:rPr>
              <a:t>2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466F851-7E25-4992-BE5F-DA63D1F8037E}"/>
              </a:ext>
            </a:extLst>
          </p:cNvPr>
          <p:cNvSpPr/>
          <p:nvPr/>
        </p:nvSpPr>
        <p:spPr>
          <a:xfrm>
            <a:off x="10611394" y="5715000"/>
            <a:ext cx="762000" cy="762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D232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.VnArial" panose="020B7200000000000000" pitchFamily="34" charset="0"/>
              </a:rPr>
              <a:t>8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ED4B7982-AE68-CBC2-32B6-85900A723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127871"/>
            <a:ext cx="9144000" cy="152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ngày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25 </a:t>
            </a:r>
            <a:r>
              <a:rPr lang="en-US" altLang="en-US" sz="2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tháng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12 </a:t>
            </a:r>
            <a:r>
              <a:rPr lang="en-US" altLang="en-US" sz="2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năm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2023</a:t>
            </a:r>
            <a:endParaRPr lang="en-US" altLang="en-US" sz="2800" b="1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TǨn</a:t>
            </a:r>
            <a:endParaRPr lang="en-US" altLang="en-US" sz="3000" b="1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5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Luyện</a:t>
            </a:r>
            <a:r>
              <a:rPr lang="en-US" altLang="en-US" sz="35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tập</a:t>
            </a:r>
            <a:r>
              <a:rPr lang="en-US" altLang="en-US" sz="35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chung</a:t>
            </a:r>
            <a:r>
              <a:rPr lang="en-US" altLang="en-US" sz="35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(</a:t>
            </a:r>
            <a:r>
              <a:rPr lang="en-US" altLang="en-US" sz="2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Tiết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305587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8C4C5C9-4AEA-4091-B44F-7941E72A668E}"/>
              </a:ext>
            </a:extLst>
          </p:cNvPr>
          <p:cNvSpPr/>
          <p:nvPr/>
        </p:nvSpPr>
        <p:spPr>
          <a:xfrm>
            <a:off x="1905000" y="2492110"/>
            <a:ext cx="8991600" cy="1965080"/>
          </a:xfrm>
          <a:prstGeom prst="roundRect">
            <a:avLst/>
          </a:prstGeom>
          <a:noFill/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vi 10.</a:t>
            </a:r>
            <a:endParaRPr lang="en-SG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927F905-ECAC-4B18-98DF-B3A957C47688}"/>
              </a:ext>
            </a:extLst>
          </p:cNvPr>
          <p:cNvSpPr/>
          <p:nvPr/>
        </p:nvSpPr>
        <p:spPr>
          <a:xfrm>
            <a:off x="2895600" y="1066800"/>
            <a:ext cx="7498080" cy="14253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VẬN DỤNG, </a:t>
            </a:r>
          </a:p>
          <a:p>
            <a:pPr algn="ctr"/>
            <a:r>
              <a:rPr lang="en-SG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TRẢI NGHIỆM</a:t>
            </a:r>
            <a:endParaRPr lang="en-SG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33772"/>
            <a:ext cx="12260826" cy="2761298"/>
          </a:xfrm>
          <a:prstGeom prst="rect">
            <a:avLst/>
          </a:prstGeom>
        </p:spPr>
      </p:pic>
      <p:pic>
        <p:nvPicPr>
          <p:cNvPr id="6" name="图片 5" descr="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60826" cy="1801178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2559466" y="3438692"/>
            <a:ext cx="71287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zh-CN" altLang="en-US" sz="3000" b="1" dirty="0">
              <a:solidFill>
                <a:schemeClr val="accent6">
                  <a:lumMod val="75000"/>
                </a:schemeClr>
              </a:solidFill>
              <a:effectLst>
                <a:glow rad="1524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387754" y="3987056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zh-CN" altLang="en-US" dirty="0">
              <a:solidFill>
                <a:schemeClr val="accent6">
                  <a:lumMod val="75000"/>
                </a:schemeClr>
              </a:solidFill>
              <a:effectLst>
                <a:glow rad="152400">
                  <a:schemeClr val="bg1"/>
                </a:glow>
              </a:effectLst>
              <a:cs typeface="+mn-ea"/>
              <a:sym typeface="+mn-lt"/>
            </a:endParaRPr>
          </a:p>
        </p:txBody>
      </p:sp>
      <p:pic>
        <p:nvPicPr>
          <p:cNvPr id="1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919" y="1638300"/>
            <a:ext cx="599123" cy="60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920" y="3662840"/>
            <a:ext cx="912971" cy="889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0150" y="1662591"/>
            <a:ext cx="584359" cy="55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4509" y="2511267"/>
            <a:ext cx="920591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1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760000" flipH="1">
            <a:off x="1685926" y="2277906"/>
            <a:ext cx="1181576" cy="1135856"/>
          </a:xfrm>
          <a:prstGeom prst="rect">
            <a:avLst/>
          </a:prstGeom>
        </p:spPr>
      </p:pic>
      <p:pic>
        <p:nvPicPr>
          <p:cNvPr id="17" name="图片 16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46834" y="3539968"/>
            <a:ext cx="1166813" cy="113585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11459" y="1605374"/>
            <a:ext cx="92665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4800" b="1" dirty="0">
                <a:ln w="9525" cap="sq" cmpd="sng" algn="ctr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dist="45847" dir="2021404" algn="ctr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CHÚC THẦY CÔ VUI, KHỎE</a:t>
            </a:r>
          </a:p>
          <a:p>
            <a:pPr algn="ctr">
              <a:spcAft>
                <a:spcPts val="0"/>
              </a:spcAft>
            </a:pPr>
            <a:r>
              <a:rPr lang="en-US" sz="4800" b="1" dirty="0">
                <a:ln w="9525" cap="sq" cmpd="sng" algn="ctr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dist="45847" dir="2021404" algn="ctr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CHÚC CÁC EM CHĂM NGOAN, HỌC TỐT</a:t>
            </a:r>
            <a:endParaRPr lang="vi-VN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49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 advClick="0" advTm="31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</p:bldLst>
  </p:timing>
  <p:extLst>
    <p:ext uri="{E180D4A7-C9FB-4DFB-919C-405C955672EB}">
      <p14:showEvtLst xmlns:p14="http://schemas.microsoft.com/office/powerpoint/2010/main">
        <p14:playEvt time="158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4" b="99346" l="0" r="97125">
                        <a14:foregroundMark x1="37220" y1="28272" x2="42812" y2="38743"/>
                        <a14:foregroundMark x1="59585" y1="28534" x2="59585" y2="37565"/>
                        <a14:foregroundMark x1="49201" y1="23298" x2="40256" y2="32330"/>
                        <a14:foregroundMark x1="42492" y1="89921" x2="30831" y2="96335"/>
                        <a14:foregroundMark x1="43131" y1="91885" x2="40895" y2="94634"/>
                        <a14:foregroundMark x1="59904" y1="89136" x2="67252" y2="97644"/>
                        <a14:foregroundMark x1="65335" y1="90576" x2="68690" y2="95812"/>
                        <a14:foregroundMark x1="38246" y1="89879" x2="30970" y2="94260"/>
                        <a14:foregroundMark x1="30410" y1="96677" x2="37500" y2="96677"/>
                        <a14:foregroundMark x1="29664" y1="93807" x2="27425" y2="96224"/>
                        <a14:foregroundMark x1="58582" y1="93807" x2="72015" y2="938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928" y="3960669"/>
            <a:ext cx="2231385" cy="274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587993" y="3567260"/>
            <a:ext cx="1981200" cy="3366940"/>
            <a:chOff x="990599" y="2971800"/>
            <a:chExt cx="2711036" cy="3810000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2500" l="0" r="100000">
                          <a14:backgroundMark x1="40432" y1="18056" x2="57622" y2="23241"/>
                          <a14:backgroundMark x1="7243" y1="9630" x2="25514" y2="2685"/>
                          <a14:backgroundMark x1="26378" y1="28611" x2="69405" y2="14722"/>
                          <a14:backgroundMark x1="18270" y1="37685" x2="68541" y2="28241"/>
                          <a14:backgroundMark x1="62162" y1="23519" x2="83784" y2="35556"/>
                          <a14:backgroundMark x1="86378" y1="3426" x2="96216" y2="8889"/>
                          <a14:backgroundMark x1="83027" y1="5278" x2="99135" y2="12593"/>
                          <a14:backgroundMark x1="11027" y1="10741" x2="3351" y2="30833"/>
                          <a14:backgroundMark x1="3351" y1="27870" x2="865" y2="42407"/>
                          <a14:backgroundMark x1="3351" y1="61759" x2="17405" y2="92778"/>
                          <a14:backgroundMark x1="94919" y1="67222" x2="89730" y2="92037"/>
                          <a14:backgroundMark x1="1730" y1="42778" x2="1730" y2="486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0722" y="5528281"/>
              <a:ext cx="890913" cy="7464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439" b="98374" l="10000" r="98605">
                          <a14:foregroundMark x1="40465" y1="12660" x2="36977" y2="17654"/>
                          <a14:foregroundMark x1="42326" y1="24971" x2="53023" y2="28688"/>
                          <a14:foregroundMark x1="45233" y1="14053" x2="45233" y2="15215"/>
                          <a14:foregroundMark x1="56395" y1="14053" x2="57907" y2="17654"/>
                          <a14:foregroundMark x1="62674" y1="14286" x2="62674" y2="1684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59" t="3812" r="14730"/>
            <a:stretch/>
          </p:blipFill>
          <p:spPr bwMode="auto">
            <a:xfrm>
              <a:off x="990599" y="2971800"/>
              <a:ext cx="2709189" cy="381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Cloud Callout 8"/>
          <p:cNvSpPr/>
          <p:nvPr/>
        </p:nvSpPr>
        <p:spPr>
          <a:xfrm>
            <a:off x="1066800" y="1204032"/>
            <a:ext cx="6032007" cy="2003438"/>
          </a:xfrm>
          <a:prstGeom prst="cloudCallout">
            <a:avLst>
              <a:gd name="adj1" fmla="val -17635"/>
              <a:gd name="adj2" fmla="val 1086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Dâu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vườn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dâu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đau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vườn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hái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dâu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Cloud Callout 9"/>
          <p:cNvSpPr/>
          <p:nvPr/>
        </p:nvSpPr>
        <p:spPr>
          <a:xfrm>
            <a:off x="8013207" y="5410200"/>
            <a:ext cx="2590800" cy="1219200"/>
          </a:xfrm>
          <a:prstGeom prst="cloudCallout">
            <a:avLst>
              <a:gd name="adj1" fmla="val -77407"/>
              <a:gd name="adj2" fmla="val -389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Dạ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ạ,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ngay</a:t>
            </a:r>
            <a:r>
              <a:rPr lang="en-US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87F815D-C542-48BF-BF24-FF33850CB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508" y="0"/>
            <a:ext cx="9144000" cy="1004740"/>
          </a:xfrm>
          <a:solidFill>
            <a:srgbClr val="FFFF00"/>
          </a:solidFill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HOẠT ĐỘNG KHỞI ĐỘNG</a:t>
            </a:r>
          </a:p>
        </p:txBody>
      </p:sp>
    </p:spTree>
    <p:extLst>
      <p:ext uri="{BB962C8B-B14F-4D97-AF65-F5344CB8AC3E}">
        <p14:creationId xmlns:p14="http://schemas.microsoft.com/office/powerpoint/2010/main" val="3140527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4" b="99346" l="0" r="97125">
                        <a14:foregroundMark x1="37220" y1="28272" x2="42812" y2="38743"/>
                        <a14:foregroundMark x1="59585" y1="28534" x2="59585" y2="37565"/>
                        <a14:foregroundMark x1="49201" y1="23298" x2="40256" y2="32330"/>
                        <a14:foregroundMark x1="42492" y1="89921" x2="30831" y2="96335"/>
                        <a14:foregroundMark x1="43131" y1="91885" x2="40895" y2="94634"/>
                        <a14:foregroundMark x1="59904" y1="89136" x2="67252" y2="97644"/>
                        <a14:foregroundMark x1="65335" y1="90576" x2="68690" y2="958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417" y="1881647"/>
            <a:ext cx="363713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500" l="0" r="100000">
                        <a14:foregroundMark x1="45428" y1="56993" x2="69617" y2="55594"/>
                        <a14:backgroundMark x1="40432" y1="18056" x2="57622" y2="23241"/>
                        <a14:backgroundMark x1="7243" y1="9630" x2="25514" y2="2685"/>
                        <a14:backgroundMark x1="26378" y1="28611" x2="69405" y2="14722"/>
                        <a14:backgroundMark x1="18270" y1="37685" x2="68541" y2="28241"/>
                        <a14:backgroundMark x1="62162" y1="23519" x2="83784" y2="35556"/>
                        <a14:backgroundMark x1="86378" y1="3426" x2="96216" y2="8889"/>
                        <a14:backgroundMark x1="83027" y1="5278" x2="99135" y2="12593"/>
                        <a14:backgroundMark x1="11027" y1="10741" x2="3351" y2="30833"/>
                        <a14:backgroundMark x1="3351" y1="27870" x2="865" y2="42407"/>
                        <a14:backgroundMark x1="3351" y1="61759" x2="17405" y2="92778"/>
                        <a14:backgroundMark x1="94919" y1="67222" x2="89730" y2="92037"/>
                        <a14:backgroundMark x1="1730" y1="42778" x2="1730" y2="4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345" y="4666351"/>
            <a:ext cx="1410613" cy="1186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589" b="97945" l="9950" r="880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245" y="5329156"/>
            <a:ext cx="978658" cy="710867"/>
          </a:xfrm>
          <a:prstGeom prst="rect">
            <a:avLst/>
          </a:prstGeom>
        </p:spPr>
      </p:pic>
      <p:pic>
        <p:nvPicPr>
          <p:cNvPr id="8" name="Picture 7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589" b="97945" l="9950" r="880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81089" y="6003898"/>
            <a:ext cx="978657" cy="710867"/>
          </a:xfrm>
          <a:prstGeom prst="rect">
            <a:avLst/>
          </a:prstGeom>
        </p:spPr>
      </p:pic>
      <p:pic>
        <p:nvPicPr>
          <p:cNvPr id="9" name="Picture 8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589" b="97945" l="9950" r="880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14298" y="4909450"/>
            <a:ext cx="157701" cy="114549"/>
          </a:xfrm>
          <a:prstGeom prst="rect">
            <a:avLst/>
          </a:prstGeom>
        </p:spPr>
      </p:pic>
      <p:pic>
        <p:nvPicPr>
          <p:cNvPr id="10" name="Picture 9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589" b="97945" l="9950" r="880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432" y="4050891"/>
            <a:ext cx="294092" cy="213619"/>
          </a:xfrm>
          <a:prstGeom prst="rect">
            <a:avLst/>
          </a:prstGeom>
        </p:spPr>
      </p:pic>
      <p:pic>
        <p:nvPicPr>
          <p:cNvPr id="12" name="Picture 11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589" b="97945" l="9950" r="880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76" y="6138699"/>
            <a:ext cx="410703" cy="298321"/>
          </a:xfrm>
          <a:prstGeom prst="rect">
            <a:avLst/>
          </a:prstGeom>
        </p:spPr>
      </p:pic>
      <p:pic>
        <p:nvPicPr>
          <p:cNvPr id="14" name="Picture 13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589" b="97945" l="9950" r="880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12841" y="3967039"/>
            <a:ext cx="929937" cy="675478"/>
          </a:xfrm>
          <a:prstGeom prst="rect">
            <a:avLst/>
          </a:prstGeom>
        </p:spPr>
      </p:pic>
      <p:pic>
        <p:nvPicPr>
          <p:cNvPr id="16" name="Picture 15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589" b="97945" l="9950" r="880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2361" y="3819277"/>
            <a:ext cx="448218" cy="325572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839508" y="0"/>
            <a:ext cx="9144000" cy="1004740"/>
          </a:xfrm>
          <a:solidFill>
            <a:srgbClr val="FFFF00"/>
          </a:solidFill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18" action="ppaction://hlinksldjump"/>
              </a:rPr>
              <a:t>TRÒ CHƠI: HÁI DÂU</a:t>
            </a:r>
          </a:p>
        </p:txBody>
      </p:sp>
      <p:pic>
        <p:nvPicPr>
          <p:cNvPr id="18" name="Picture 17">
            <a:hlinkClick r:id="rId24" action="ppaction://hlinksldjump"/>
          </p:cNvPr>
          <p:cNvPicPr>
            <a:picLocks noChangeAspect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9589" b="97945" l="9950" r="880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43539" flipH="1" flipV="1">
            <a:off x="2269672" y="4530064"/>
            <a:ext cx="1083985" cy="63231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4852402"/>
            <a:ext cx="2240550" cy="2005598"/>
          </a:xfrm>
          <a:prstGeom prst="rect">
            <a:avLst/>
          </a:prstGeom>
        </p:spPr>
      </p:pic>
      <p:sp>
        <p:nvSpPr>
          <p:cNvPr id="26" name="TextBox 25">
            <a:hlinkClick r:id="rId18" action="ppaction://hlinksldjump"/>
          </p:cNvPr>
          <p:cNvSpPr txBox="1"/>
          <p:nvPr/>
        </p:nvSpPr>
        <p:spPr>
          <a:xfrm>
            <a:off x="8376960" y="4977772"/>
            <a:ext cx="17934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28" action="ppaction://hlinksldjump"/>
              </a:rPr>
              <a:t>PLAY</a:t>
            </a:r>
            <a:endParaRPr lang="en-US" sz="4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121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96296E-6 L 0.06706 -0.1949 C 0.08099 -0.23865 0.10195 -0.26227 0.12396 -0.26227 C 0.14896 -0.26227 0.16901 -0.23865 0.18294 -0.1949 L 0.25 -2.96296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1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0.10301 L 0.06067 -0.14167 C 0.07343 -0.15047 0.09231 -0.15487 0.11224 -0.15487 C 0.13489 -0.15487 0.15312 -0.15047 0.16575 -0.14167 L 0.22682 -0.10301 " pathEditMode="relative" rAng="0" ptsTypes="AAA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41" y="-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22 0.09838 L 0.0233 -0.01528 C 0.0332 -0.04051 0.04804 -0.05394 0.0638 -0.05394 C 0.08151 -0.05394 0.09583 -0.04051 0.10559 -0.01528 L 0.15351 0.09838 " pathEditMode="relative" rAng="0" ptsTypes="AAA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80" y="-7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283 -0.18287 L 0.04935 -0.33726 C 0.06849 -0.37152 0.09753 -0.38958 0.12787 -0.38958 C 0.16237 -0.38958 0.19024 -0.37152 0.20925 -0.33726 L 0.30222 -0.18287 " pathEditMode="relative" rAng="0" ptsTypes="AAA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53" y="-10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5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590800" y="4292350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A.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8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6708872" y="4292350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10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2590799" y="5093497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C.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7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682368" y="5129495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D.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9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467" y="4259613"/>
            <a:ext cx="672947" cy="5913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237" y="5230583"/>
            <a:ext cx="672129" cy="5906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506" y="4239302"/>
            <a:ext cx="672128" cy="5377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938" y="5120063"/>
            <a:ext cx="672129" cy="59065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828801" y="208669"/>
            <a:ext cx="9143691" cy="3703562"/>
            <a:chOff x="330958" y="-42617"/>
            <a:chExt cx="9143691" cy="370356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2702" y="-42617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" name="Group 6"/>
            <p:cNvGrpSpPr/>
            <p:nvPr/>
          </p:nvGrpSpPr>
          <p:grpSpPr>
            <a:xfrm>
              <a:off x="6630274" y="381000"/>
              <a:ext cx="2844375" cy="3247712"/>
              <a:chOff x="8876763" y="-521788"/>
              <a:chExt cx="2844375" cy="3247712"/>
            </a:xfrm>
          </p:grpSpPr>
          <p:pic>
            <p:nvPicPr>
              <p:cNvPr id="23" name="Picture 3">
                <a:hlinkClick r:id="rId9" action="ppaction://hlinksldjump"/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524" b="99346" l="0" r="97125">
                            <a14:foregroundMark x1="37220" y1="28272" x2="42812" y2="38743"/>
                            <a14:foregroundMark x1="59585" y1="28534" x2="59585" y2="37565"/>
                            <a14:foregroundMark x1="49201" y1="23298" x2="40256" y2="32330"/>
                            <a14:foregroundMark x1="42492" y1="89921" x2="30831" y2="96335"/>
                            <a14:foregroundMark x1="43131" y1="91885" x2="40895" y2="94634"/>
                            <a14:foregroundMark x1="59904" y1="89136" x2="67252" y2="97644"/>
                            <a14:foregroundMark x1="65335" y1="90576" x2="68690" y2="95812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01738" y="-521788"/>
                <a:ext cx="2819400" cy="32477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6" name="Group 5"/>
              <p:cNvGrpSpPr/>
              <p:nvPr/>
            </p:nvGrpSpPr>
            <p:grpSpPr>
              <a:xfrm>
                <a:off x="8876763" y="1589993"/>
                <a:ext cx="1191635" cy="857409"/>
                <a:chOff x="8015653" y="2725924"/>
                <a:chExt cx="1191635" cy="857409"/>
              </a:xfrm>
            </p:grpSpPr>
            <p:pic>
              <p:nvPicPr>
                <p:cNvPr id="26" name="Picture 4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0" b="92500" l="0" r="100000">
                              <a14:backgroundMark x1="40432" y1="18056" x2="57622" y2="23241"/>
                              <a14:backgroundMark x1="7243" y1="9630" x2="25514" y2="2685"/>
                              <a14:backgroundMark x1="26378" y1="28611" x2="69405" y2="14722"/>
                              <a14:backgroundMark x1="18270" y1="37685" x2="68541" y2="28241"/>
                              <a14:backgroundMark x1="62162" y1="23519" x2="83784" y2="35556"/>
                              <a14:backgroundMark x1="86378" y1="3426" x2="96216" y2="8889"/>
                              <a14:backgroundMark x1="83027" y1="5278" x2="99135" y2="12593"/>
                              <a14:backgroundMark x1="11027" y1="10741" x2="3351" y2="30833"/>
                              <a14:backgroundMark x1="3351" y1="27870" x2="865" y2="42407"/>
                              <a14:backgroundMark x1="3351" y1="61759" x2="17405" y2="92778"/>
                              <a14:backgroundMark x1="94919" y1="67222" x2="89730" y2="92037"/>
                              <a14:backgroundMark x1="1730" y1="42778" x2="1730" y2="48611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15653" y="2725924"/>
                  <a:ext cx="1093467" cy="8574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29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BEBA8EAE-BF5A-486C-A8C5-ECC9F3942E4B}">
                      <a14:imgProps xmlns:a14="http://schemas.microsoft.com/office/drawing/2010/main">
                        <a14:imgLayer r:embed="rId15">
                          <a14:imgEffect>
                            <a14:backgroundRemoval t="9589" b="97945" l="9950" r="8806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8217302" y="2799166"/>
                  <a:ext cx="690168" cy="501317"/>
                </a:xfrm>
                <a:prstGeom prst="rect">
                  <a:avLst/>
                </a:prstGeom>
              </p:spPr>
            </p:pic>
            <p:grpSp>
              <p:nvGrpSpPr>
                <p:cNvPr id="5" name="Group 4"/>
                <p:cNvGrpSpPr/>
                <p:nvPr/>
              </p:nvGrpSpPr>
              <p:grpSpPr>
                <a:xfrm>
                  <a:off x="8057662" y="2866529"/>
                  <a:ext cx="1149626" cy="494544"/>
                  <a:chOff x="9979481" y="2866529"/>
                  <a:chExt cx="1149626" cy="494544"/>
                </a:xfrm>
              </p:grpSpPr>
              <p:pic>
                <p:nvPicPr>
                  <p:cNvPr id="28" name="Picture 27"/>
                  <p:cNvPicPr>
                    <a:picLocks noChangeAspect="1"/>
                  </p:cNvPicPr>
                  <p:nvPr/>
                </p:nvPicPr>
                <p:blipFill>
                  <a:blip r:embed="rId16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7">
                            <a14:imgEffect>
                              <a14:backgroundRemoval t="9589" b="97945" l="9950" r="8806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0516353" y="2866529"/>
                    <a:ext cx="612754" cy="445086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28"/>
                  <p:cNvPicPr>
                    <a:picLocks noChangeAspect="1"/>
                  </p:cNvPicPr>
                  <p:nvPr/>
                </p:nvPicPr>
                <p:blipFill>
                  <a:blip r:embed="rId16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7">
                            <a14:imgEffect>
                              <a14:backgroundRemoval t="9589" b="97945" l="9950" r="8806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9979481" y="2866529"/>
                    <a:ext cx="612754" cy="445086"/>
                  </a:xfrm>
                  <a:prstGeom prst="rect">
                    <a:avLst/>
                  </a:prstGeom>
                </p:spPr>
              </p:pic>
              <p:pic>
                <p:nvPicPr>
                  <p:cNvPr id="31" name="Picture 30"/>
                  <p:cNvPicPr>
                    <a:picLocks noChangeAspect="1"/>
                  </p:cNvPicPr>
                  <p:nvPr/>
                </p:nvPicPr>
                <p:blipFill>
                  <a:blip r:embed="rId16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7">
                            <a14:imgEffect>
                              <a14:backgroundRemoval t="9589" b="97945" l="9950" r="8806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0311438" y="2915987"/>
                    <a:ext cx="612754" cy="445086"/>
                  </a:xfrm>
                  <a:prstGeom prst="rect">
                    <a:avLst/>
                  </a:prstGeom>
                </p:spPr>
              </p:pic>
            </p:grpSp>
          </p:grpSp>
        </p:grpSp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694" b="100000" l="0" r="99385">
                          <a14:foregroundMark x1="38154" y1="34144" x2="58154" y2="49884"/>
                          <a14:foregroundMark x1="17231" y1="38079" x2="66769" y2="57060"/>
                          <a14:foregroundMark x1="75538" y1="30208" x2="73692" y2="59722"/>
                          <a14:foregroundMark x1="65077" y1="28935" x2="78154" y2="53819"/>
                          <a14:foregroundMark x1="46769" y1="32176" x2="39846" y2="55787"/>
                          <a14:foregroundMark x1="59846" y1="39468" x2="42462" y2="59722"/>
                          <a14:foregroundMark x1="60615" y1="33565" x2="37231" y2="49884"/>
                          <a14:foregroundMark x1="68462" y1="36806" x2="68462" y2="53125"/>
                          <a14:foregroundMark x1="79846" y1="42708" x2="66769" y2="59722"/>
                          <a14:foregroundMark x1="71077" y1="37500" x2="59846" y2="57060"/>
                          <a14:foregroundMark x1="52000" y1="29630" x2="52000" y2="49884"/>
                          <a14:foregroundMark x1="56308" y1="61690" x2="63231" y2="68171"/>
                          <a14:foregroundMark x1="66769" y1="58333" x2="67692" y2="72106"/>
                          <a14:foregroundMark x1="49385" y1="62269" x2="52923" y2="662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958" y="1704742"/>
              <a:ext cx="1471681" cy="1956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5" name="TextBox 24"/>
          <p:cNvSpPr txBox="1"/>
          <p:nvPr/>
        </p:nvSpPr>
        <p:spPr>
          <a:xfrm>
            <a:off x="3576401" y="1169063"/>
            <a:ext cx="4800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9 + 1 = </a:t>
            </a:r>
            <a:endParaRPr lang="en-US" sz="4000" b="1" dirty="0">
              <a:solidFill>
                <a:prstClr val="white"/>
              </a:solidFill>
            </a:endParaRPr>
          </a:p>
        </p:txBody>
      </p:sp>
      <p:sp>
        <p:nvSpPr>
          <p:cNvPr id="37" name="Right Arrow 36">
            <a:hlinkClick r:id="rId20" action="ppaction://hlinksldjump"/>
          </p:cNvPr>
          <p:cNvSpPr/>
          <p:nvPr/>
        </p:nvSpPr>
        <p:spPr>
          <a:xfrm>
            <a:off x="9410392" y="5791201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endParaRPr lang="en-US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60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5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676401" y="221391"/>
            <a:ext cx="9143691" cy="3380085"/>
            <a:chOff x="330958" y="280860"/>
            <a:chExt cx="9143691" cy="3380085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5867" y="28086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8" name="Group 27"/>
            <p:cNvGrpSpPr/>
            <p:nvPr/>
          </p:nvGrpSpPr>
          <p:grpSpPr>
            <a:xfrm>
              <a:off x="6630274" y="381000"/>
              <a:ext cx="2844375" cy="3247712"/>
              <a:chOff x="8876763" y="-521788"/>
              <a:chExt cx="2844375" cy="3247712"/>
            </a:xfrm>
          </p:grpSpPr>
          <p:pic>
            <p:nvPicPr>
              <p:cNvPr id="30" name="Picture 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524" b="99346" l="0" r="97125">
                            <a14:foregroundMark x1="37220" y1="28272" x2="42812" y2="38743"/>
                            <a14:foregroundMark x1="59585" y1="28534" x2="59585" y2="37565"/>
                            <a14:foregroundMark x1="49201" y1="23298" x2="40256" y2="32330"/>
                            <a14:foregroundMark x1="42492" y1="89921" x2="30831" y2="96335"/>
                            <a14:foregroundMark x1="43131" y1="91885" x2="40895" y2="94634"/>
                            <a14:foregroundMark x1="59904" y1="89136" x2="67252" y2="97644"/>
                            <a14:foregroundMark x1="65335" y1="90576" x2="68690" y2="95812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01738" y="-521788"/>
                <a:ext cx="2819400" cy="32477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1" name="Group 30"/>
              <p:cNvGrpSpPr/>
              <p:nvPr/>
            </p:nvGrpSpPr>
            <p:grpSpPr>
              <a:xfrm>
                <a:off x="8876763" y="1589993"/>
                <a:ext cx="1191635" cy="857409"/>
                <a:chOff x="8015653" y="2725924"/>
                <a:chExt cx="1191635" cy="857409"/>
              </a:xfrm>
            </p:grpSpPr>
            <p:pic>
              <p:nvPicPr>
                <p:cNvPr id="32" name="Picture 4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backgroundRemoval t="0" b="92500" l="0" r="100000">
                              <a14:backgroundMark x1="40432" y1="18056" x2="57622" y2="23241"/>
                              <a14:backgroundMark x1="7243" y1="9630" x2="25514" y2="2685"/>
                              <a14:backgroundMark x1="26378" y1="28611" x2="69405" y2="14722"/>
                              <a14:backgroundMark x1="18270" y1="37685" x2="68541" y2="28241"/>
                              <a14:backgroundMark x1="62162" y1="23519" x2="83784" y2="35556"/>
                              <a14:backgroundMark x1="86378" y1="3426" x2="96216" y2="8889"/>
                              <a14:backgroundMark x1="83027" y1="5278" x2="99135" y2="12593"/>
                              <a14:backgroundMark x1="11027" y1="10741" x2="3351" y2="30833"/>
                              <a14:backgroundMark x1="3351" y1="27870" x2="865" y2="42407"/>
                              <a14:backgroundMark x1="3351" y1="61759" x2="17405" y2="92778"/>
                              <a14:backgroundMark x1="94919" y1="67222" x2="89730" y2="92037"/>
                              <a14:backgroundMark x1="1730" y1="42778" x2="1730" y2="48611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15653" y="2725924"/>
                  <a:ext cx="1093467" cy="8574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2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ackgroundRemoval t="9589" b="97945" l="9950" r="8806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8217302" y="2799166"/>
                  <a:ext cx="690168" cy="501317"/>
                </a:xfrm>
                <a:prstGeom prst="rect">
                  <a:avLst/>
                </a:prstGeom>
              </p:spPr>
            </p:pic>
            <p:grpSp>
              <p:nvGrpSpPr>
                <p:cNvPr id="34" name="Group 33"/>
                <p:cNvGrpSpPr/>
                <p:nvPr/>
              </p:nvGrpSpPr>
              <p:grpSpPr>
                <a:xfrm>
                  <a:off x="8057662" y="2866529"/>
                  <a:ext cx="1149626" cy="494544"/>
                  <a:chOff x="9979481" y="2866529"/>
                  <a:chExt cx="1149626" cy="494544"/>
                </a:xfrm>
              </p:grpSpPr>
              <p:pic>
                <p:nvPicPr>
                  <p:cNvPr id="35" name="Picture 34"/>
                  <p:cNvPicPr>
                    <a:picLocks noChangeAspect="1"/>
                  </p:cNvPicPr>
                  <p:nvPr/>
                </p:nvPicPr>
                <p:blipFill>
                  <a:blip r:embed="rId13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4">
                            <a14:imgEffect>
                              <a14:backgroundRemoval t="9589" b="97945" l="9950" r="8806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0516353" y="2866529"/>
                    <a:ext cx="612754" cy="445086"/>
                  </a:xfrm>
                  <a:prstGeom prst="rect">
                    <a:avLst/>
                  </a:prstGeom>
                </p:spPr>
              </p:pic>
              <p:pic>
                <p:nvPicPr>
                  <p:cNvPr id="36" name="Picture 35"/>
                  <p:cNvPicPr>
                    <a:picLocks noChangeAspect="1"/>
                  </p:cNvPicPr>
                  <p:nvPr/>
                </p:nvPicPr>
                <p:blipFill>
                  <a:blip r:embed="rId13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4">
                            <a14:imgEffect>
                              <a14:backgroundRemoval t="9589" b="97945" l="9950" r="8806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9979481" y="2866529"/>
                    <a:ext cx="612754" cy="445086"/>
                  </a:xfrm>
                  <a:prstGeom prst="rect">
                    <a:avLst/>
                  </a:prstGeom>
                </p:spPr>
              </p:pic>
              <p:pic>
                <p:nvPicPr>
                  <p:cNvPr id="37" name="Picture 36"/>
                  <p:cNvPicPr>
                    <a:picLocks noChangeAspect="1"/>
                  </p:cNvPicPr>
                  <p:nvPr/>
                </p:nvPicPr>
                <p:blipFill>
                  <a:blip r:embed="rId13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4">
                            <a14:imgEffect>
                              <a14:backgroundRemoval t="9589" b="97945" l="9950" r="8806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0311438" y="2915987"/>
                    <a:ext cx="612754" cy="445086"/>
                  </a:xfrm>
                  <a:prstGeom prst="rect">
                    <a:avLst/>
                  </a:prstGeom>
                </p:spPr>
              </p:pic>
            </p:grpSp>
          </p:grpSp>
        </p:grpSp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694" b="100000" l="0" r="99385">
                          <a14:foregroundMark x1="38154" y1="34144" x2="58154" y2="49884"/>
                          <a14:foregroundMark x1="17231" y1="38079" x2="66769" y2="57060"/>
                          <a14:foregroundMark x1="75538" y1="30208" x2="73692" y2="59722"/>
                          <a14:foregroundMark x1="65077" y1="28935" x2="78154" y2="53819"/>
                          <a14:foregroundMark x1="46769" y1="32176" x2="39846" y2="55787"/>
                          <a14:foregroundMark x1="59846" y1="39468" x2="42462" y2="59722"/>
                          <a14:foregroundMark x1="60615" y1="33565" x2="37231" y2="49884"/>
                          <a14:foregroundMark x1="68462" y1="36806" x2="68462" y2="53125"/>
                          <a14:foregroundMark x1="79846" y1="42708" x2="66769" y2="59722"/>
                          <a14:foregroundMark x1="71077" y1="37500" x2="59846" y2="57060"/>
                          <a14:foregroundMark x1="52000" y1="29630" x2="52000" y2="49884"/>
                          <a14:foregroundMark x1="56308" y1="61690" x2="63231" y2="68171"/>
                          <a14:foregroundMark x1="66769" y1="58333" x2="67692" y2="72106"/>
                          <a14:foregroundMark x1="49385" y1="62269" x2="52923" y2="662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958" y="1704742"/>
              <a:ext cx="1471681" cy="1956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460034" y="413698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A.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4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6413939" y="4938129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prstClr val="black"/>
                </a:solidFill>
              </a:rPr>
              <a:t>D</a:t>
            </a:r>
            <a:r>
              <a:rPr lang="vi-VN" sz="3200" dirty="0">
                <a:solidFill>
                  <a:prstClr val="black"/>
                </a:solidFill>
              </a:rPr>
              <a:t>.</a:t>
            </a:r>
            <a:r>
              <a:rPr lang="en-US" sz="3200" dirty="0">
                <a:solidFill>
                  <a:prstClr val="black"/>
                </a:solidFill>
              </a:rPr>
              <a:t>5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2460033" y="4938130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C.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7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413940" y="413698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prstClr val="black"/>
                </a:solidFill>
              </a:rPr>
              <a:t>B</a:t>
            </a:r>
            <a:r>
              <a:rPr lang="vi-VN" sz="3200" dirty="0">
                <a:solidFill>
                  <a:prstClr val="black"/>
                </a:solidFill>
              </a:rPr>
              <a:t>.</a:t>
            </a:r>
            <a:r>
              <a:rPr lang="en-US" sz="3200" dirty="0">
                <a:solidFill>
                  <a:prstClr val="black"/>
                </a:solidFill>
              </a:rPr>
              <a:t>6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01" y="4104246"/>
            <a:ext cx="672947" cy="5913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362" y="4136982"/>
            <a:ext cx="672129" cy="5906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346" y="5044220"/>
            <a:ext cx="672128" cy="5377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172" y="4964696"/>
            <a:ext cx="672129" cy="59065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576400" y="990601"/>
            <a:ext cx="4800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8 - 3= </a:t>
            </a:r>
            <a:endParaRPr lang="en-US" sz="4000" b="1" dirty="0">
              <a:solidFill>
                <a:prstClr val="white"/>
              </a:solidFill>
            </a:endParaRPr>
          </a:p>
        </p:txBody>
      </p:sp>
      <p:sp>
        <p:nvSpPr>
          <p:cNvPr id="38" name="Right Arrow 37">
            <a:hlinkClick r:id="rId19" action="ppaction://hlinksldjump"/>
          </p:cNvPr>
          <p:cNvSpPr/>
          <p:nvPr/>
        </p:nvSpPr>
        <p:spPr>
          <a:xfrm>
            <a:off x="9410392" y="5791201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endParaRPr lang="en-US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568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5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676401" y="195457"/>
            <a:ext cx="9143691" cy="3538704"/>
            <a:chOff x="330958" y="122241"/>
            <a:chExt cx="9143691" cy="3538704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9205" y="122241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8" name="Group 27"/>
            <p:cNvGrpSpPr/>
            <p:nvPr/>
          </p:nvGrpSpPr>
          <p:grpSpPr>
            <a:xfrm>
              <a:off x="6630274" y="381000"/>
              <a:ext cx="2844375" cy="3247712"/>
              <a:chOff x="8876763" y="-521788"/>
              <a:chExt cx="2844375" cy="3247712"/>
            </a:xfrm>
          </p:grpSpPr>
          <p:pic>
            <p:nvPicPr>
              <p:cNvPr id="30" name="Picture 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524" b="99346" l="0" r="97125">
                            <a14:foregroundMark x1="37220" y1="28272" x2="42812" y2="38743"/>
                            <a14:foregroundMark x1="59585" y1="28534" x2="59585" y2="37565"/>
                            <a14:foregroundMark x1="49201" y1="23298" x2="40256" y2="32330"/>
                            <a14:foregroundMark x1="42492" y1="89921" x2="30831" y2="96335"/>
                            <a14:foregroundMark x1="43131" y1="91885" x2="40895" y2="94634"/>
                            <a14:foregroundMark x1="59904" y1="89136" x2="67252" y2="97644"/>
                            <a14:foregroundMark x1="65335" y1="90576" x2="68690" y2="95812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01738" y="-521788"/>
                <a:ext cx="2819400" cy="32477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1" name="Group 30"/>
              <p:cNvGrpSpPr/>
              <p:nvPr/>
            </p:nvGrpSpPr>
            <p:grpSpPr>
              <a:xfrm>
                <a:off x="8876763" y="1589993"/>
                <a:ext cx="1191635" cy="857409"/>
                <a:chOff x="8015653" y="2725924"/>
                <a:chExt cx="1191635" cy="857409"/>
              </a:xfrm>
            </p:grpSpPr>
            <p:pic>
              <p:nvPicPr>
                <p:cNvPr id="32" name="Picture 4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backgroundRemoval t="0" b="92500" l="0" r="100000">
                              <a14:backgroundMark x1="40432" y1="18056" x2="57622" y2="23241"/>
                              <a14:backgroundMark x1="7243" y1="9630" x2="25514" y2="2685"/>
                              <a14:backgroundMark x1="26378" y1="28611" x2="69405" y2="14722"/>
                              <a14:backgroundMark x1="18270" y1="37685" x2="68541" y2="28241"/>
                              <a14:backgroundMark x1="62162" y1="23519" x2="83784" y2="35556"/>
                              <a14:backgroundMark x1="86378" y1="3426" x2="96216" y2="8889"/>
                              <a14:backgroundMark x1="83027" y1="5278" x2="99135" y2="12593"/>
                              <a14:backgroundMark x1="11027" y1="10741" x2="3351" y2="30833"/>
                              <a14:backgroundMark x1="3351" y1="27870" x2="865" y2="42407"/>
                              <a14:backgroundMark x1="3351" y1="61759" x2="17405" y2="92778"/>
                              <a14:backgroundMark x1="94919" y1="67222" x2="89730" y2="92037"/>
                              <a14:backgroundMark x1="1730" y1="42778" x2="1730" y2="48611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15653" y="2725924"/>
                  <a:ext cx="1093467" cy="8574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2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ackgroundRemoval t="9589" b="97945" l="9950" r="8806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8217302" y="2799166"/>
                  <a:ext cx="690168" cy="501317"/>
                </a:xfrm>
                <a:prstGeom prst="rect">
                  <a:avLst/>
                </a:prstGeom>
              </p:spPr>
            </p:pic>
            <p:grpSp>
              <p:nvGrpSpPr>
                <p:cNvPr id="34" name="Group 33"/>
                <p:cNvGrpSpPr/>
                <p:nvPr/>
              </p:nvGrpSpPr>
              <p:grpSpPr>
                <a:xfrm>
                  <a:off x="8057662" y="2866529"/>
                  <a:ext cx="1149626" cy="494544"/>
                  <a:chOff x="9979481" y="2866529"/>
                  <a:chExt cx="1149626" cy="494544"/>
                </a:xfrm>
              </p:grpSpPr>
              <p:pic>
                <p:nvPicPr>
                  <p:cNvPr id="35" name="Picture 34"/>
                  <p:cNvPicPr>
                    <a:picLocks noChangeAspect="1"/>
                  </p:cNvPicPr>
                  <p:nvPr/>
                </p:nvPicPr>
                <p:blipFill>
                  <a:blip r:embed="rId13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4">
                            <a14:imgEffect>
                              <a14:backgroundRemoval t="9589" b="97945" l="9950" r="8806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0516353" y="2866529"/>
                    <a:ext cx="612754" cy="445086"/>
                  </a:xfrm>
                  <a:prstGeom prst="rect">
                    <a:avLst/>
                  </a:prstGeom>
                </p:spPr>
              </p:pic>
              <p:pic>
                <p:nvPicPr>
                  <p:cNvPr id="36" name="Picture 35"/>
                  <p:cNvPicPr>
                    <a:picLocks noChangeAspect="1"/>
                  </p:cNvPicPr>
                  <p:nvPr/>
                </p:nvPicPr>
                <p:blipFill>
                  <a:blip r:embed="rId13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4">
                            <a14:imgEffect>
                              <a14:backgroundRemoval t="9589" b="97945" l="9950" r="8806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9979481" y="2866529"/>
                    <a:ext cx="612754" cy="445086"/>
                  </a:xfrm>
                  <a:prstGeom prst="rect">
                    <a:avLst/>
                  </a:prstGeom>
                </p:spPr>
              </p:pic>
              <p:pic>
                <p:nvPicPr>
                  <p:cNvPr id="37" name="Picture 36"/>
                  <p:cNvPicPr>
                    <a:picLocks noChangeAspect="1"/>
                  </p:cNvPicPr>
                  <p:nvPr/>
                </p:nvPicPr>
                <p:blipFill>
                  <a:blip r:embed="rId13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4">
                            <a14:imgEffect>
                              <a14:backgroundRemoval t="9589" b="97945" l="9950" r="8806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0311438" y="2915987"/>
                    <a:ext cx="612754" cy="445086"/>
                  </a:xfrm>
                  <a:prstGeom prst="rect">
                    <a:avLst/>
                  </a:prstGeom>
                </p:spPr>
              </p:pic>
            </p:grpSp>
          </p:grpSp>
        </p:grpSp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694" b="100000" l="0" r="99385">
                          <a14:foregroundMark x1="38154" y1="34144" x2="58154" y2="49884"/>
                          <a14:foregroundMark x1="17231" y1="38079" x2="66769" y2="57060"/>
                          <a14:foregroundMark x1="75538" y1="30208" x2="73692" y2="59722"/>
                          <a14:foregroundMark x1="65077" y1="28935" x2="78154" y2="53819"/>
                          <a14:foregroundMark x1="46769" y1="32176" x2="39846" y2="55787"/>
                          <a14:foregroundMark x1="59846" y1="39468" x2="42462" y2="59722"/>
                          <a14:foregroundMark x1="60615" y1="33565" x2="37231" y2="49884"/>
                          <a14:foregroundMark x1="68462" y1="36806" x2="68462" y2="53125"/>
                          <a14:foregroundMark x1="79846" y1="42708" x2="66769" y2="59722"/>
                          <a14:foregroundMark x1="71077" y1="37500" x2="59846" y2="57060"/>
                          <a14:foregroundMark x1="52000" y1="29630" x2="52000" y2="49884"/>
                          <a14:foregroundMark x1="56308" y1="61690" x2="63231" y2="68171"/>
                          <a14:foregroundMark x1="66769" y1="58333" x2="67692" y2="72106"/>
                          <a14:foregroundMark x1="49385" y1="62269" x2="52923" y2="662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958" y="1704742"/>
              <a:ext cx="1471681" cy="1956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673206" y="410106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A.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4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2673205" y="487564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C</a:t>
            </a:r>
            <a:r>
              <a:rPr lang="en-US" sz="3200" dirty="0">
                <a:solidFill>
                  <a:prstClr val="black"/>
                </a:solidFill>
              </a:rPr>
              <a:t>.</a:t>
            </a:r>
            <a:r>
              <a:rPr lang="vi-VN" sz="3200" dirty="0">
                <a:solidFill>
                  <a:prstClr val="black"/>
                </a:solidFill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6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6764774" y="401591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B.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7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764774" y="4938208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D.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5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873" y="4068326"/>
            <a:ext cx="672947" cy="5913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643" y="5039296"/>
            <a:ext cx="672129" cy="5906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343" y="4915868"/>
            <a:ext cx="672128" cy="5377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643" y="4032766"/>
            <a:ext cx="672129" cy="59065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576400" y="990601"/>
            <a:ext cx="48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9 – 3 =</a:t>
            </a:r>
            <a:endParaRPr lang="en-US" sz="3600" b="1" dirty="0">
              <a:solidFill>
                <a:prstClr val="white"/>
              </a:solidFill>
            </a:endParaRPr>
          </a:p>
        </p:txBody>
      </p:sp>
      <p:sp>
        <p:nvSpPr>
          <p:cNvPr id="38" name="Right Arrow 37">
            <a:hlinkClick r:id="rId19" action="ppaction://hlinksldjump"/>
          </p:cNvPr>
          <p:cNvSpPr/>
          <p:nvPr/>
        </p:nvSpPr>
        <p:spPr>
          <a:xfrm>
            <a:off x="9410392" y="5791201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endParaRPr lang="en-US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13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5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766281" y="258187"/>
            <a:ext cx="9053811" cy="3311056"/>
            <a:chOff x="420838" y="317656"/>
            <a:chExt cx="9053811" cy="3311056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8271" y="317656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8" name="Group 27"/>
            <p:cNvGrpSpPr/>
            <p:nvPr/>
          </p:nvGrpSpPr>
          <p:grpSpPr>
            <a:xfrm>
              <a:off x="6630274" y="381000"/>
              <a:ext cx="2844375" cy="3247712"/>
              <a:chOff x="8876763" y="-521788"/>
              <a:chExt cx="2844375" cy="3247712"/>
            </a:xfrm>
          </p:grpSpPr>
          <p:pic>
            <p:nvPicPr>
              <p:cNvPr id="30" name="Picture 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524" b="99346" l="0" r="97125">
                            <a14:foregroundMark x1="37220" y1="28272" x2="42812" y2="38743"/>
                            <a14:foregroundMark x1="59585" y1="28534" x2="59585" y2="37565"/>
                            <a14:foregroundMark x1="49201" y1="23298" x2="40256" y2="32330"/>
                            <a14:foregroundMark x1="42492" y1="89921" x2="30831" y2="96335"/>
                            <a14:foregroundMark x1="43131" y1="91885" x2="40895" y2="94634"/>
                            <a14:foregroundMark x1="59904" y1="89136" x2="67252" y2="97644"/>
                            <a14:foregroundMark x1="65335" y1="90576" x2="68690" y2="95812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01738" y="-521788"/>
                <a:ext cx="2819400" cy="32477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1" name="Group 30"/>
              <p:cNvGrpSpPr/>
              <p:nvPr/>
            </p:nvGrpSpPr>
            <p:grpSpPr>
              <a:xfrm>
                <a:off x="8876763" y="1589993"/>
                <a:ext cx="1191635" cy="857409"/>
                <a:chOff x="8015653" y="2725924"/>
                <a:chExt cx="1191635" cy="857409"/>
              </a:xfrm>
            </p:grpSpPr>
            <p:pic>
              <p:nvPicPr>
                <p:cNvPr id="32" name="Picture 4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backgroundRemoval t="0" b="92500" l="0" r="100000">
                              <a14:backgroundMark x1="40432" y1="18056" x2="57622" y2="23241"/>
                              <a14:backgroundMark x1="7243" y1="9630" x2="25514" y2="2685"/>
                              <a14:backgroundMark x1="26378" y1="28611" x2="69405" y2="14722"/>
                              <a14:backgroundMark x1="18270" y1="37685" x2="68541" y2="28241"/>
                              <a14:backgroundMark x1="62162" y1="23519" x2="83784" y2="35556"/>
                              <a14:backgroundMark x1="86378" y1="3426" x2="96216" y2="8889"/>
                              <a14:backgroundMark x1="83027" y1="5278" x2="99135" y2="12593"/>
                              <a14:backgroundMark x1="11027" y1="10741" x2="3351" y2="30833"/>
                              <a14:backgroundMark x1="3351" y1="27870" x2="865" y2="42407"/>
                              <a14:backgroundMark x1="3351" y1="61759" x2="17405" y2="92778"/>
                              <a14:backgroundMark x1="94919" y1="67222" x2="89730" y2="92037"/>
                              <a14:backgroundMark x1="1730" y1="42778" x2="1730" y2="48611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15653" y="2725924"/>
                  <a:ext cx="1093467" cy="8574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2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ackgroundRemoval t="9589" b="97945" l="9950" r="8806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8217302" y="2799166"/>
                  <a:ext cx="690168" cy="501317"/>
                </a:xfrm>
                <a:prstGeom prst="rect">
                  <a:avLst/>
                </a:prstGeom>
              </p:spPr>
            </p:pic>
            <p:grpSp>
              <p:nvGrpSpPr>
                <p:cNvPr id="34" name="Group 33"/>
                <p:cNvGrpSpPr/>
                <p:nvPr/>
              </p:nvGrpSpPr>
              <p:grpSpPr>
                <a:xfrm>
                  <a:off x="8057662" y="2866529"/>
                  <a:ext cx="1149626" cy="494544"/>
                  <a:chOff x="9979481" y="2866529"/>
                  <a:chExt cx="1149626" cy="494544"/>
                </a:xfrm>
              </p:grpSpPr>
              <p:pic>
                <p:nvPicPr>
                  <p:cNvPr id="35" name="Picture 34"/>
                  <p:cNvPicPr>
                    <a:picLocks noChangeAspect="1"/>
                  </p:cNvPicPr>
                  <p:nvPr/>
                </p:nvPicPr>
                <p:blipFill>
                  <a:blip r:embed="rId13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4">
                            <a14:imgEffect>
                              <a14:backgroundRemoval t="9589" b="97945" l="9950" r="8806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0516353" y="2866529"/>
                    <a:ext cx="612754" cy="445086"/>
                  </a:xfrm>
                  <a:prstGeom prst="rect">
                    <a:avLst/>
                  </a:prstGeom>
                </p:spPr>
              </p:pic>
              <p:pic>
                <p:nvPicPr>
                  <p:cNvPr id="36" name="Picture 35"/>
                  <p:cNvPicPr>
                    <a:picLocks noChangeAspect="1"/>
                  </p:cNvPicPr>
                  <p:nvPr/>
                </p:nvPicPr>
                <p:blipFill>
                  <a:blip r:embed="rId13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4">
                            <a14:imgEffect>
                              <a14:backgroundRemoval t="9589" b="97945" l="9950" r="8806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9979481" y="2866529"/>
                    <a:ext cx="612754" cy="445086"/>
                  </a:xfrm>
                  <a:prstGeom prst="rect">
                    <a:avLst/>
                  </a:prstGeom>
                </p:spPr>
              </p:pic>
              <p:pic>
                <p:nvPicPr>
                  <p:cNvPr id="37" name="Picture 36"/>
                  <p:cNvPicPr>
                    <a:picLocks noChangeAspect="1"/>
                  </p:cNvPicPr>
                  <p:nvPr/>
                </p:nvPicPr>
                <p:blipFill>
                  <a:blip r:embed="rId13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4">
                            <a14:imgEffect>
                              <a14:backgroundRemoval t="9589" b="97945" l="9950" r="8806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0311438" y="2915987"/>
                    <a:ext cx="612754" cy="445086"/>
                  </a:xfrm>
                  <a:prstGeom prst="rect">
                    <a:avLst/>
                  </a:prstGeom>
                </p:spPr>
              </p:pic>
            </p:grpSp>
          </p:grpSp>
        </p:grpSp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694" b="100000" l="0" r="99385">
                          <a14:foregroundMark x1="38154" y1="34144" x2="58154" y2="49884"/>
                          <a14:foregroundMark x1="17231" y1="38079" x2="66769" y2="57060"/>
                          <a14:foregroundMark x1="75538" y1="30208" x2="73692" y2="59722"/>
                          <a14:foregroundMark x1="65077" y1="28935" x2="78154" y2="53819"/>
                          <a14:foregroundMark x1="46769" y1="32176" x2="39846" y2="55787"/>
                          <a14:foregroundMark x1="59846" y1="39468" x2="42462" y2="59722"/>
                          <a14:foregroundMark x1="60615" y1="33565" x2="37231" y2="49884"/>
                          <a14:foregroundMark x1="68462" y1="36806" x2="68462" y2="53125"/>
                          <a14:foregroundMark x1="79846" y1="42708" x2="66769" y2="59722"/>
                          <a14:foregroundMark x1="71077" y1="37500" x2="59846" y2="57060"/>
                          <a14:foregroundMark x1="52000" y1="29630" x2="52000" y2="49884"/>
                          <a14:foregroundMark x1="56308" y1="61690" x2="63231" y2="68171"/>
                          <a14:foregroundMark x1="66769" y1="58333" x2="67692" y2="72106"/>
                          <a14:foregroundMark x1="49385" y1="62269" x2="52923" y2="662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838" y="1512947"/>
              <a:ext cx="1471681" cy="1956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633789" y="403480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A.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1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6751861" y="403480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2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2633788" y="4835949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C.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3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725357" y="4871947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D.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</a:rPr>
              <a:t>4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56" y="4002065"/>
            <a:ext cx="672947" cy="5913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226" y="4973035"/>
            <a:ext cx="672129" cy="5906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495" y="3981754"/>
            <a:ext cx="672128" cy="5377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927" y="4862515"/>
            <a:ext cx="672129" cy="59065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576400" y="990601"/>
            <a:ext cx="48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7 – 5 =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38" name="Right Arrow 37">
            <a:hlinkClick r:id="rId19" action="ppaction://hlinksldjump"/>
          </p:cNvPr>
          <p:cNvSpPr/>
          <p:nvPr/>
        </p:nvSpPr>
        <p:spPr>
          <a:xfrm>
            <a:off x="9410392" y="5791201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endParaRPr lang="en-US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32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9B349B-C985-44EA-B896-B33F02FB1833}"/>
              </a:ext>
            </a:extLst>
          </p:cNvPr>
          <p:cNvSpPr txBox="1"/>
          <p:nvPr/>
        </p:nvSpPr>
        <p:spPr>
          <a:xfrm>
            <a:off x="1514475" y="1905000"/>
            <a:ext cx="91630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49: </a:t>
            </a:r>
            <a:endParaRPr lang="en-US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CHUNG</a:t>
            </a:r>
          </a:p>
          <a:p>
            <a:pPr algn="ctr"/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(TIẾT 2) </a:t>
            </a:r>
            <a:endParaRPr lang="vi-VN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889D8A-C5C1-4060-AE1A-EC958E0433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75" b="50000"/>
          <a:stretch/>
        </p:blipFill>
        <p:spPr>
          <a:xfrm>
            <a:off x="304798" y="1221633"/>
            <a:ext cx="2133601" cy="18748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A93BC6-469E-4018-810B-F3ACCEFF93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3" t="29588" r="1803" b="11235"/>
          <a:stretch/>
        </p:blipFill>
        <p:spPr>
          <a:xfrm>
            <a:off x="609600" y="3197332"/>
            <a:ext cx="11125200" cy="228906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368279B-B85E-42AC-9B6A-48C9AEFBA6FF}"/>
              </a:ext>
            </a:extLst>
          </p:cNvPr>
          <p:cNvSpPr/>
          <p:nvPr/>
        </p:nvSpPr>
        <p:spPr>
          <a:xfrm>
            <a:off x="1981200" y="3396175"/>
            <a:ext cx="838200" cy="7948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D232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.VnArial" panose="020B7200000000000000" pitchFamily="34" charset="0"/>
              </a:rPr>
              <a:t>&gt;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5E9D4F0-C38A-4182-A7AC-04EDE338DF99}"/>
              </a:ext>
            </a:extLst>
          </p:cNvPr>
          <p:cNvSpPr/>
          <p:nvPr/>
        </p:nvSpPr>
        <p:spPr>
          <a:xfrm>
            <a:off x="1981200" y="4615375"/>
            <a:ext cx="838200" cy="7948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D232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.VnArial" panose="020B7200000000000000" pitchFamily="34" charset="0"/>
              </a:rPr>
              <a:t>=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BF50041-4CE4-43C2-98C3-9D5DFAF22B38}"/>
              </a:ext>
            </a:extLst>
          </p:cNvPr>
          <p:cNvSpPr/>
          <p:nvPr/>
        </p:nvSpPr>
        <p:spPr>
          <a:xfrm>
            <a:off x="6096000" y="3396174"/>
            <a:ext cx="838200" cy="7948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D232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.VnArial" panose="020B7200000000000000" pitchFamily="34" charset="0"/>
              </a:rPr>
              <a:t>&gt;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027AAED-0409-4904-AEEE-689D3E0B818D}"/>
              </a:ext>
            </a:extLst>
          </p:cNvPr>
          <p:cNvSpPr/>
          <p:nvPr/>
        </p:nvSpPr>
        <p:spPr>
          <a:xfrm>
            <a:off x="10134600" y="3396175"/>
            <a:ext cx="838200" cy="7948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D232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.VnArial" panose="020B7200000000000000" pitchFamily="34" charset="0"/>
              </a:rPr>
              <a:t>=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590DA59-E875-4B2A-B328-1B5BE6A336D3}"/>
              </a:ext>
            </a:extLst>
          </p:cNvPr>
          <p:cNvSpPr/>
          <p:nvPr/>
        </p:nvSpPr>
        <p:spPr>
          <a:xfrm>
            <a:off x="6096000" y="4615375"/>
            <a:ext cx="838200" cy="7948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D232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.VnArial" panose="020B7200000000000000" pitchFamily="34" charset="0"/>
              </a:rPr>
              <a:t>&lt;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6EBB07E-F0C9-4917-AD64-08A2C2D611FB}"/>
              </a:ext>
            </a:extLst>
          </p:cNvPr>
          <p:cNvSpPr/>
          <p:nvPr/>
        </p:nvSpPr>
        <p:spPr>
          <a:xfrm>
            <a:off x="10058400" y="4615375"/>
            <a:ext cx="838200" cy="7948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D232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.VnArial" panose="020B7200000000000000" pitchFamily="34" charset="0"/>
              </a:rPr>
              <a:t>&lt;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ED4B7982-AE68-CBC2-32B6-85900A723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127871"/>
            <a:ext cx="9144000" cy="152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ngày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25 </a:t>
            </a:r>
            <a:r>
              <a:rPr lang="en-US" altLang="en-US" sz="2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tháng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12 </a:t>
            </a:r>
            <a:r>
              <a:rPr lang="en-US" altLang="en-US" sz="2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năm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2023</a:t>
            </a:r>
            <a:endParaRPr lang="en-US" altLang="en-US" sz="2800" b="1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TǨn</a:t>
            </a:r>
            <a:endParaRPr lang="en-US" altLang="en-US" sz="3000" b="1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5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Luyện</a:t>
            </a:r>
            <a:r>
              <a:rPr lang="en-US" altLang="en-US" sz="35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tập</a:t>
            </a:r>
            <a:r>
              <a:rPr lang="en-US" altLang="en-US" sz="35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chung</a:t>
            </a:r>
            <a:r>
              <a:rPr lang="en-US" altLang="en-US" sz="35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(</a:t>
            </a:r>
            <a:r>
              <a:rPr lang="en-US" altLang="en-US" sz="2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Tiết</a:t>
            </a:r>
            <a:r>
              <a:rPr lang="en-US" altLang="en-US" sz="2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2)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324</Words>
  <Application>Microsoft Office PowerPoint</Application>
  <PresentationFormat>Widescreen</PresentationFormat>
  <Paragraphs>80</Paragraphs>
  <Slides>14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宋体</vt:lpstr>
      <vt:lpstr>.VnArial</vt:lpstr>
      <vt:lpstr>Arial</vt:lpstr>
      <vt:lpstr>Calibri</vt:lpstr>
      <vt:lpstr>等线</vt:lpstr>
      <vt:lpstr>HP001 4 hàng</vt:lpstr>
      <vt:lpstr>Times New Roman</vt:lpstr>
      <vt:lpstr>Office Theme</vt:lpstr>
      <vt:lpstr>1_Office Theme</vt:lpstr>
      <vt:lpstr>PowerPoint Presentation</vt:lpstr>
      <vt:lpstr>HOẠT ĐỘNG KHỞI ĐỘNG</vt:lpstr>
      <vt:lpstr>TRÒ CHƠI: HÁI DÂU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TRÒ CHƠI: HÁI DÂU</dc:title>
  <dc:creator>Windows User</dc:creator>
  <cp:lastModifiedBy>Windows User</cp:lastModifiedBy>
  <cp:revision>58</cp:revision>
  <dcterms:created xsi:type="dcterms:W3CDTF">2020-04-27T04:48:34Z</dcterms:created>
  <dcterms:modified xsi:type="dcterms:W3CDTF">2024-05-16T01:54:39Z</dcterms:modified>
</cp:coreProperties>
</file>