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5" r:id="rId2"/>
    <p:sldMasterId id="2147483711" r:id="rId3"/>
  </p:sldMasterIdLst>
  <p:notesMasterIdLst>
    <p:notesMasterId r:id="rId34"/>
  </p:notesMasterIdLst>
  <p:sldIdLst>
    <p:sldId id="406" r:id="rId4"/>
    <p:sldId id="405" r:id="rId5"/>
    <p:sldId id="320" r:id="rId6"/>
    <p:sldId id="322" r:id="rId7"/>
    <p:sldId id="323" r:id="rId8"/>
    <p:sldId id="324" r:id="rId9"/>
    <p:sldId id="258" r:id="rId10"/>
    <p:sldId id="380" r:id="rId11"/>
    <p:sldId id="408" r:id="rId12"/>
    <p:sldId id="382" r:id="rId13"/>
    <p:sldId id="394" r:id="rId14"/>
    <p:sldId id="397" r:id="rId15"/>
    <p:sldId id="399" r:id="rId16"/>
    <p:sldId id="404" r:id="rId17"/>
    <p:sldId id="379" r:id="rId18"/>
    <p:sldId id="378" r:id="rId19"/>
    <p:sldId id="267" r:id="rId20"/>
    <p:sldId id="261" r:id="rId21"/>
    <p:sldId id="387" r:id="rId22"/>
    <p:sldId id="388" r:id="rId23"/>
    <p:sldId id="410" r:id="rId24"/>
    <p:sldId id="363" r:id="rId25"/>
    <p:sldId id="390" r:id="rId26"/>
    <p:sldId id="391" r:id="rId27"/>
    <p:sldId id="385" r:id="rId28"/>
    <p:sldId id="400" r:id="rId29"/>
    <p:sldId id="409" r:id="rId30"/>
    <p:sldId id="407" r:id="rId31"/>
    <p:sldId id="279" r:id="rId32"/>
    <p:sldId id="377" r:id="rId33"/>
  </p:sldIdLst>
  <p:sldSz cx="12192000" cy="6858000"/>
  <p:notesSz cx="6858000" cy="9144000"/>
  <p:custDataLst>
    <p:tags r:id="rId3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469F"/>
    <a:srgbClr val="CEF3FE"/>
    <a:srgbClr val="031434"/>
    <a:srgbClr val="FEFE03"/>
    <a:srgbClr val="7CB08E"/>
    <a:srgbClr val="4BACC6"/>
    <a:srgbClr val="6A7C99"/>
    <a:srgbClr val="E46C0A"/>
    <a:srgbClr val="E5DEEF"/>
    <a:srgbClr val="81AE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32" autoAdjust="0"/>
    <p:restoredTop sz="94660"/>
  </p:normalViewPr>
  <p:slideViewPr>
    <p:cSldViewPr snapToGrid="0">
      <p:cViewPr varScale="1">
        <p:scale>
          <a:sx n="73" d="100"/>
          <a:sy n="73" d="100"/>
        </p:scale>
        <p:origin x="5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ableStyles" Target="tableStyles.xml"/><Relationship Id="rId21" Type="http://schemas.openxmlformats.org/officeDocument/2006/relationships/slide" Target="slides/slide18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ags" Target="tags/tag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9983EC-1131-425C-8C69-E66AF28DAC75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D7B6F7-B420-48F7-8E05-1E88411627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960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>
            <a:extLst>
              <a:ext uri="{FF2B5EF4-FFF2-40B4-BE49-F238E27FC236}">
                <a16:creationId xmlns:a16="http://schemas.microsoft.com/office/drawing/2014/main" id="{B769D2CE-B76E-4A47-83B6-59B13F29C78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>
            <a:extLst>
              <a:ext uri="{FF2B5EF4-FFF2-40B4-BE49-F238E27FC236}">
                <a16:creationId xmlns:a16="http://schemas.microsoft.com/office/drawing/2014/main" id="{DC76E5CB-58A7-4E1B-87A6-19A5EFEFB8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2532" name="Slide Number Placeholder 3">
            <a:extLst>
              <a:ext uri="{FF2B5EF4-FFF2-40B4-BE49-F238E27FC236}">
                <a16:creationId xmlns:a16="http://schemas.microsoft.com/office/drawing/2014/main" id="{DE17F368-302D-4B95-A13F-755B5E9FBD3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CADECAF-0C1E-4D35-A100-8729F78B5524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D7B6F7-B420-48F7-8E05-1E88411627B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4647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>
            <a:extLst>
              <a:ext uri="{FF2B5EF4-FFF2-40B4-BE49-F238E27FC236}">
                <a16:creationId xmlns:a16="http://schemas.microsoft.com/office/drawing/2014/main" id="{B5FBCD9B-04D8-4BC7-83DD-571819C601D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>
            <a:extLst>
              <a:ext uri="{FF2B5EF4-FFF2-40B4-BE49-F238E27FC236}">
                <a16:creationId xmlns:a16="http://schemas.microsoft.com/office/drawing/2014/main" id="{55B028C0-EE21-4834-B32B-956A5AC26C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8676" name="Slide Number Placeholder 3">
            <a:extLst>
              <a:ext uri="{FF2B5EF4-FFF2-40B4-BE49-F238E27FC236}">
                <a16:creationId xmlns:a16="http://schemas.microsoft.com/office/drawing/2014/main" id="{5185A147-21A8-49D2-82E3-02FCAAB4483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9059E7B-4660-4DF0-9D7E-239363E128F5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>
            <a:extLst>
              <a:ext uri="{FF2B5EF4-FFF2-40B4-BE49-F238E27FC236}">
                <a16:creationId xmlns:a16="http://schemas.microsoft.com/office/drawing/2014/main" id="{B5FBCD9B-04D8-4BC7-83DD-571819C601D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>
            <a:extLst>
              <a:ext uri="{FF2B5EF4-FFF2-40B4-BE49-F238E27FC236}">
                <a16:creationId xmlns:a16="http://schemas.microsoft.com/office/drawing/2014/main" id="{55B028C0-EE21-4834-B32B-956A5AC26C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8676" name="Slide Number Placeholder 3">
            <a:extLst>
              <a:ext uri="{FF2B5EF4-FFF2-40B4-BE49-F238E27FC236}">
                <a16:creationId xmlns:a16="http://schemas.microsoft.com/office/drawing/2014/main" id="{5185A147-21A8-49D2-82E3-02FCAAB4483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9059E7B-4660-4DF0-9D7E-239363E128F5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18479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>
            <a:extLst>
              <a:ext uri="{FF2B5EF4-FFF2-40B4-BE49-F238E27FC236}">
                <a16:creationId xmlns:a16="http://schemas.microsoft.com/office/drawing/2014/main" id="{B5FBCD9B-04D8-4BC7-83DD-571819C601D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>
            <a:extLst>
              <a:ext uri="{FF2B5EF4-FFF2-40B4-BE49-F238E27FC236}">
                <a16:creationId xmlns:a16="http://schemas.microsoft.com/office/drawing/2014/main" id="{55B028C0-EE21-4834-B32B-956A5AC26C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8676" name="Slide Number Placeholder 3">
            <a:extLst>
              <a:ext uri="{FF2B5EF4-FFF2-40B4-BE49-F238E27FC236}">
                <a16:creationId xmlns:a16="http://schemas.microsoft.com/office/drawing/2014/main" id="{5185A147-21A8-49D2-82E3-02FCAAB4483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9059E7B-4660-4DF0-9D7E-239363E128F5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02455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D7B6F7-B420-48F7-8E05-1E88411627B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7535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D7B6F7-B420-48F7-8E05-1E88411627B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7562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幻灯片图像占位符 1">
            <a:extLst>
              <a:ext uri="{FF2B5EF4-FFF2-40B4-BE49-F238E27FC236}">
                <a16:creationId xmlns:a16="http://schemas.microsoft.com/office/drawing/2014/main" id="{7E31B782-4F68-45AC-B339-E5D58714473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286000" y="514350"/>
            <a:ext cx="4572000" cy="25717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备注占位符 2">
            <a:extLst>
              <a:ext uri="{FF2B5EF4-FFF2-40B4-BE49-F238E27FC236}">
                <a16:creationId xmlns:a16="http://schemas.microsoft.com/office/drawing/2014/main" id="{2BDD0490-1952-41AF-A05B-7DFDEC0B64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50180" name="灯片编号占位符 3">
            <a:extLst>
              <a:ext uri="{FF2B5EF4-FFF2-40B4-BE49-F238E27FC236}">
                <a16:creationId xmlns:a16="http://schemas.microsoft.com/office/drawing/2014/main" id="{A797C442-B29F-4552-81A0-BAD6589B760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A33D05F-0BC2-40F9-BB76-6BBCECB50C79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幻灯片图像占位符 1">
            <a:extLst>
              <a:ext uri="{FF2B5EF4-FFF2-40B4-BE49-F238E27FC236}">
                <a16:creationId xmlns:a16="http://schemas.microsoft.com/office/drawing/2014/main" id="{887791F1-1162-4B91-B32D-B86112FDE87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286000" y="514350"/>
            <a:ext cx="4572000" cy="25717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备注占位符 2">
            <a:extLst>
              <a:ext uri="{FF2B5EF4-FFF2-40B4-BE49-F238E27FC236}">
                <a16:creationId xmlns:a16="http://schemas.microsoft.com/office/drawing/2014/main" id="{BDABF745-EF7F-422E-8905-5ED066864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52228" name="灯片编号占位符 3">
            <a:extLst>
              <a:ext uri="{FF2B5EF4-FFF2-40B4-BE49-F238E27FC236}">
                <a16:creationId xmlns:a16="http://schemas.microsoft.com/office/drawing/2014/main" id="{8335673E-60EC-4FE6-9D5A-CB7BEEF8766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180C2BA-741B-409C-AE04-73597105A19F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57400" y="685801"/>
            <a:ext cx="8115300" cy="3046228"/>
          </a:xfrm>
        </p:spPr>
        <p:txBody>
          <a:bodyPr>
            <a:normAutofit/>
          </a:bodyPr>
          <a:lstStyle>
            <a:lvl1pPr algn="ctr">
              <a:defRPr sz="3600"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4114800"/>
            <a:ext cx="8115300" cy="2057400"/>
          </a:xfrm>
        </p:spPr>
        <p:txBody>
          <a:bodyPr/>
          <a:lstStyle>
            <a:lvl1pPr marL="0" indent="0" algn="ctr">
              <a:buNone/>
              <a:defRPr sz="24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114E52-86A8-4E9A-81EF-EECAFF152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417755-22B0-4147-A481-C80CD7075CC2}" type="datetime1">
              <a:rPr lang="en-US"/>
              <a:pPr>
                <a:defRPr/>
              </a:pPr>
              <a:t>5/16/2024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A1795C-C7B1-4995-93DC-30E7AD407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9BF1A2-7D0E-46F4-90D2-ED031678B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2D57B1-08CD-4CF5-A1C2-EA0A29595DE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7748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209C91-3E10-4906-8FDF-B4A49AE6C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3776FE-7C26-4070-91EB-0FDAC3C179E0}" type="datetime1">
              <a:rPr lang="en-US"/>
              <a:pPr>
                <a:defRPr/>
              </a:pPr>
              <a:t>5/16/2024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C40148-BE41-4321-AD39-A1C512012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C411AA-2D24-4BC2-A138-64507647A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1DEEF3-B751-4502-8B09-77DCAFFA4BB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7769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57730A-D70F-460A-B19D-D557829D8E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BC0E8-832C-49C9-80D5-E29C5803F479}" type="datetime1">
              <a:rPr lang="en-US"/>
              <a:pPr>
                <a:defRPr/>
              </a:pPr>
              <a:t>5/16/2024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5C4EAC-1F7B-4178-9769-773C01E99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F84D4A-BA51-48A3-A888-6137EB959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ECA75-8627-41ED-974B-2B4B3849CD8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930916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44036" descr="1-31">
            <a:extLst>
              <a:ext uri="{FF2B5EF4-FFF2-40B4-BE49-F238E27FC236}">
                <a16:creationId xmlns:a16="http://schemas.microsoft.com/office/drawing/2014/main" id="{E4D5A08D-9EE3-460F-A1F4-AA71F40B24A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938" y="-65088"/>
            <a:ext cx="9193212" cy="6835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43014" descr="1-35">
            <a:extLst>
              <a:ext uri="{FF2B5EF4-FFF2-40B4-BE49-F238E27FC236}">
                <a16:creationId xmlns:a16="http://schemas.microsoft.com/office/drawing/2014/main" id="{446503AF-B496-42BA-AA56-DB6D228612D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7338" y="682625"/>
            <a:ext cx="4821238" cy="625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3077" descr="7">
            <a:extLst>
              <a:ext uri="{FF2B5EF4-FFF2-40B4-BE49-F238E27FC236}">
                <a16:creationId xmlns:a16="http://schemas.microsoft.com/office/drawing/2014/main" id="{6A914AE6-9726-488B-96EC-3468431E78F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3913" y="4608513"/>
            <a:ext cx="1465262" cy="211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37895" descr="1-27">
            <a:extLst>
              <a:ext uri="{FF2B5EF4-FFF2-40B4-BE49-F238E27FC236}">
                <a16:creationId xmlns:a16="http://schemas.microsoft.com/office/drawing/2014/main" id="{EA327B19-598C-4591-8858-91DC17958FC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1738" y="-646113"/>
            <a:ext cx="3600450" cy="3200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2944" y="2158669"/>
            <a:ext cx="6150544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1B28CBE-42A8-4630-9A1E-AD468BE15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27/07/2021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037EF418-8CAE-456E-BF86-6378416C4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vi-VN"/>
              <a:t>Lương Thị Diễm Thuý</a:t>
            </a: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C0F3244-E05E-40AC-A287-EDCDE5E7B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5BFF40-1662-48C9-A883-F93057C7C9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219873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7A3C8C9-B293-47D2-88DB-018144F8B59F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5609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7A3C8C9-B293-47D2-88DB-018144F8B59F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48032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7A3C8C9-B293-47D2-88DB-018144F8B59F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65635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7A3C8C9-B293-47D2-88DB-018144F8B59F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80335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7A3C8C9-B293-47D2-88DB-018144F8B59F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76848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7A3C8C9-B293-47D2-88DB-018144F8B59F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8960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7A3C8C9-B293-47D2-88DB-018144F8B59F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4665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486900" cy="1371600"/>
          </a:xfrm>
        </p:spPr>
        <p:txBody>
          <a:bodyPr>
            <a:normAutofit/>
          </a:bodyPr>
          <a:lstStyle>
            <a:lvl1pPr algn="l">
              <a:defRPr sz="3200"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5692A4-0D2F-4A8A-8646-838379877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54FCBC-8540-4D89-9662-29AC16E719BB}" type="datetime1">
              <a:rPr lang="en-US"/>
              <a:pPr>
                <a:defRPr/>
              </a:pPr>
              <a:t>5/16/2024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E5374-AA41-4D1A-91FA-FD019F8C2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992635-C5F6-4F75-8FE8-0119CEBE1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CB76D4-B7E4-42AB-84BB-246429EE87F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092462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7A3C8C9-B293-47D2-88DB-018144F8B59F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143181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7A3C8C9-B293-47D2-88DB-018144F8B59F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49521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7A3C8C9-B293-47D2-88DB-018144F8B59F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62784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7A3C8C9-B293-47D2-88DB-018144F8B59F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86207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7A3C8C9-B293-47D2-88DB-018144F8B59F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315364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1094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4087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07983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78938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778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774071"/>
          </a:xfrm>
        </p:spPr>
        <p:txBody>
          <a:bodyPr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641624"/>
            <a:ext cx="10515600" cy="1448026"/>
          </a:xfrm>
        </p:spPr>
        <p:txBody>
          <a:bodyPr/>
          <a:lstStyle>
            <a:lvl1pPr marL="0" indent="0" algn="ctr">
              <a:buNone/>
              <a:defRPr sz="2400" i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68259C-DBAA-4B89-BC4D-BE821891B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0C61C7-49F0-40A5-A1B2-BDF6737178C9}" type="datetime1">
              <a:rPr lang="en-US"/>
              <a:pPr>
                <a:defRPr/>
              </a:pPr>
              <a:t>5/16/2024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03C668-6749-4949-B971-EECB36ECA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A9776C-A61E-4A1C-BC87-6F56DAC6B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8CB76B-0D77-4625-8CF7-53F4A651B4D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0328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7579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16281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3438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08192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81605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773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6071" y="566278"/>
            <a:ext cx="9512429" cy="965458"/>
          </a:xfrm>
        </p:spPr>
        <p:txBody>
          <a:bodyPr/>
          <a:lstStyle>
            <a:lvl1pPr algn="ctr">
              <a:defRPr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9758" y="2057400"/>
            <a:ext cx="5031521" cy="4119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5408" y="2057401"/>
            <a:ext cx="5016834" cy="41195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486344C-9940-4757-8416-137097FA6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FA056-796E-4407-BDE8-F097433C2226}" type="datetime1">
              <a:rPr lang="en-US"/>
              <a:pPr>
                <a:defRPr/>
              </a:pPr>
              <a:t>5/16/2024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FE0096B-E7AC-4DAD-A027-B7E02F46A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Sample Footer Text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D45D8A9-F7D9-424F-8684-4BF411951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6DFED4-35BE-4D87-BF85-C94CAD5BDCA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6241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276552" cy="1149350"/>
          </a:xfrm>
        </p:spPr>
        <p:txBody>
          <a:bodyPr>
            <a:normAutofit/>
          </a:bodyPr>
          <a:lstStyle>
            <a:lvl1pPr algn="ctr">
              <a:defRPr sz="3200"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 i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E461E2DB-6FF9-4987-B62B-95BB98F5D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72290E-ADEE-4F9D-9E96-F168E8777E66}" type="datetime1">
              <a:rPr lang="en-US"/>
              <a:pPr>
                <a:defRPr/>
              </a:pPr>
              <a:t>5/16/2024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0EF516D6-2844-4090-B27C-192006FC6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Sample Footer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0E3C520-AE4F-4816-8370-62E1D39DD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208C5D-9888-4F6E-A54A-D288FB7A646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2958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BA89A501-8CF1-40D0-8612-6F763AB19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98A115-7124-4B69-9EB8-39D9806F43D1}" type="datetime1">
              <a:rPr lang="en-US"/>
              <a:pPr>
                <a:defRPr/>
              </a:pPr>
              <a:t>5/16/2024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9087706-D0CF-4BD0-8068-019FFAB6A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Sample Footer Text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4D54BD9-029C-4924-BE96-9499D09DC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019703-8A77-4A7A-AE98-4F17BCFA655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6525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4D5CBC35-46AC-42FE-BDE9-810DEE268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27CAF7-E044-4CF8-B214-6840CCB240F8}" type="datetime1">
              <a:rPr lang="en-US"/>
              <a:pPr>
                <a:defRPr/>
              </a:pPr>
              <a:t>5/16/2024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76DC65BB-205A-4D75-B026-218FA0124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Sample Footer Text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D6CFC71-CC4B-4F93-A085-3A884D4DD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91790A-6D81-4B4E-A931-8D45973EA07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3138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0138AC8-53E0-4B3C-8E27-3CD52DE18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FBFC7E-9857-4CA1-8EAA-05988333A328}" type="datetime1">
              <a:rPr lang="en-US"/>
              <a:pPr>
                <a:defRPr/>
              </a:pPr>
              <a:t>5/16/2024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9EE6842-2A02-4631-A78A-091882448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Sample Footer Text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945C5B4-966F-40DC-84F4-CBA604003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35541-23CC-436C-95D6-C0593687B64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6471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DAA4591-9D8C-486E-9D50-D6A0C1734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4313BF-2737-44F4-91BB-614869A80AF8}" type="datetime1">
              <a:rPr lang="en-US"/>
              <a:pPr>
                <a:defRPr/>
              </a:pPr>
              <a:t>5/16/2024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5571793-8C5E-40C4-9A32-BF99A1643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Sample Footer Text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A3FCCD9-8CF6-4B9D-9797-06C8396ED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834940-F799-481A-AAD9-D148586FFCB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06636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DA04D66B-580B-49D5-99DF-BE9890EB6D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685800"/>
            <a:ext cx="94869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3D2284CE-3F61-4F4D-98D8-890819337E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371600" y="2254250"/>
            <a:ext cx="9486900" cy="391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5B8151-24A5-4590-880D-15CD6B6E55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9800432" y="3223418"/>
            <a:ext cx="4114800" cy="4111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 cap="all" spc="300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0D816A4-042D-4649-92B7-CF360AAD4F78}" type="datetime1">
              <a:rPr lang="en-US"/>
              <a:pPr>
                <a:defRPr/>
              </a:pPr>
              <a:t>5/16/2024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DE228D-6622-443B-BC56-653C7A0E26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708149" y="3224212"/>
            <a:ext cx="4114800" cy="4095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 cap="all" spc="300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7F86DC-F3EC-40B7-87D0-3BD20693D4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5675" y="6356350"/>
            <a:ext cx="873125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 smtClean="0">
                <a:solidFill>
                  <a:srgbClr val="614883"/>
                </a:solidFill>
              </a:defRPr>
            </a:lvl1pPr>
          </a:lstStyle>
          <a:p>
            <a:pPr>
              <a:defRPr/>
            </a:pPr>
            <a:fld id="{0E216F51-8431-4163-9CE0-8DE05E478BA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4555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oudy Old Style" pitchFamily="18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oudy Old Style" pitchFamily="18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oudy Old Style" pitchFamily="18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oudy Old Style" pitchFamily="18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oudy Old Style" pitchFamily="18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oudy Old Style" pitchFamily="18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oudy Old Style" pitchFamily="18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oudy Old Style" pitchFamily="18" charset="0"/>
        </a:defRPr>
      </a:lvl9pPr>
    </p:titleStyle>
    <p:bodyStyle>
      <a:lvl1pPr marL="228600" indent="-228600" algn="l" rtl="0" eaLnBrk="0" fontAlgn="base" hangingPunct="0">
        <a:spcBef>
          <a:spcPts val="1000"/>
        </a:spcBef>
        <a:spcAft>
          <a:spcPct val="0"/>
        </a:spcAft>
        <a:buSzPct val="70000"/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j-lt"/>
          <a:ea typeface="+mn-ea"/>
          <a:cs typeface="+mn-cs"/>
        </a:defRPr>
      </a:lvl1pPr>
      <a:lvl2pPr marL="685800" indent="-228600" algn="l" rtl="0" eaLnBrk="0" fontAlgn="base" hangingPunct="0">
        <a:spcBef>
          <a:spcPts val="500"/>
        </a:spcBef>
        <a:spcAft>
          <a:spcPct val="0"/>
        </a:spcAft>
        <a:buSzPct val="7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j-lt"/>
          <a:ea typeface="+mn-ea"/>
          <a:cs typeface="+mn-cs"/>
        </a:defRPr>
      </a:lvl2pPr>
      <a:lvl3pPr marL="1143000" indent="-228600" algn="l" rtl="0" eaLnBrk="0" fontAlgn="base" hangingPunct="0">
        <a:spcBef>
          <a:spcPts val="500"/>
        </a:spcBef>
        <a:spcAft>
          <a:spcPct val="0"/>
        </a:spcAft>
        <a:buSzPct val="70000"/>
        <a:buFont typeface="Arial" panose="020B0604020202020204" pitchFamily="34" charset="0"/>
        <a:buChar char="•"/>
        <a:defRPr kern="1200">
          <a:solidFill>
            <a:schemeClr val="tx2"/>
          </a:solidFill>
          <a:latin typeface="+mj-lt"/>
          <a:ea typeface="+mn-ea"/>
          <a:cs typeface="+mn-cs"/>
        </a:defRPr>
      </a:lvl3pPr>
      <a:lvl4pPr marL="1600200" indent="-228600" algn="l" rtl="0" eaLnBrk="0" fontAlgn="base" hangingPunct="0">
        <a:spcBef>
          <a:spcPts val="500"/>
        </a:spcBef>
        <a:spcAft>
          <a:spcPct val="0"/>
        </a:spcAft>
        <a:buSzPct val="7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j-lt"/>
          <a:ea typeface="+mn-ea"/>
          <a:cs typeface="+mn-cs"/>
        </a:defRPr>
      </a:lvl4pPr>
      <a:lvl5pPr marL="2057400" indent="-228600" algn="l" rtl="0" eaLnBrk="0" fontAlgn="base" hangingPunct="0">
        <a:spcBef>
          <a:spcPts val="500"/>
        </a:spcBef>
        <a:spcAft>
          <a:spcPct val="0"/>
        </a:spcAft>
        <a:buSzPct val="7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7A3C8C9-B293-47D2-88DB-018144F8B59F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14105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Arial" panose="020B0604020202020204" pitchFamily="34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253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31.xml"/><Relationship Id="rId1" Type="http://schemas.openxmlformats.org/officeDocument/2006/relationships/audio" Target="file:///D:\vat\nhac\Truong%20Chung%20Chau%20La%20Truong%20Mam%20Non%20-%20Xuan%20Mai.mp3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7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file:///F:\B&#192;I%20GI&#7842;NG%20TRUC%20TUY&#7870;N\video%20kh&#7903;i%20&#273;&#7897;ng\kh&#7903;i%20&#273;&#7897;ng%20&#273;&#7847;u%20gi&#7901;.%20h....mp4" TargetMode="External"/><Relationship Id="rId1" Type="http://schemas.microsoft.com/office/2007/relationships/media" Target="file:///F:\B&#192;I%20GI&#7842;NG%20TRUC%20TUY&#7870;N\video%20kh&#7903;i%20&#273;&#7897;ng\kh&#7903;i%20&#273;&#7897;ng%20&#273;&#7847;u%20gi&#7901;.%20h....mp4" TargetMode="Externa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4" Type="http://schemas.openxmlformats.org/officeDocument/2006/relationships/audio" Target="../media/audio1.wav"/><Relationship Id="rId9" Type="http://schemas.openxmlformats.org/officeDocument/2006/relationships/image" Target="../media/image3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4" Type="http://schemas.openxmlformats.org/officeDocument/2006/relationships/audio" Target="../media/audio1.wav"/><Relationship Id="rId9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3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5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6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4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5046"/>
            <a:ext cx="12192001" cy="6614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ext Box 4"/>
          <p:cNvSpPr txBox="1">
            <a:spLocks noChangeArrowheads="1"/>
          </p:cNvSpPr>
          <p:nvPr/>
        </p:nvSpPr>
        <p:spPr bwMode="auto">
          <a:xfrm>
            <a:off x="953589" y="2438400"/>
            <a:ext cx="10358845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600" b="1" dirty="0" err="1">
                <a:latin typeface="Times New Roman" panose="02020603050405020304" pitchFamily="18" charset="0"/>
              </a:rPr>
              <a:t>Môn</a:t>
            </a:r>
            <a:r>
              <a:rPr lang="en-US" altLang="en-US" sz="3600" b="1" dirty="0">
                <a:latin typeface="Times New Roman" panose="02020603050405020304" pitchFamily="18" charset="0"/>
              </a:rPr>
              <a:t>: </a:t>
            </a:r>
            <a:r>
              <a:rPr lang="en-US" altLang="en-US" sz="3600" b="1" dirty="0" err="1">
                <a:latin typeface="Times New Roman" panose="02020603050405020304" pitchFamily="18" charset="0"/>
              </a:rPr>
              <a:t>Toán</a:t>
            </a:r>
            <a:endParaRPr lang="en-US" altLang="en-US" sz="3600" b="1" dirty="0">
              <a:latin typeface="Times New Roman" panose="02020603050405020304" pitchFamily="18" charset="0"/>
            </a:endParaRPr>
          </a:p>
          <a:p>
            <a:pPr algn="ctr" eaLnBrk="1" hangingPunct="1"/>
            <a:r>
              <a:rPr lang="en-US" altLang="en-US" sz="3600" b="1" dirty="0">
                <a:latin typeface="Times New Roman" panose="02020603050405020304" pitchFamily="18" charset="0"/>
              </a:rPr>
              <a:t>PPCT: </a:t>
            </a:r>
            <a:r>
              <a:rPr lang="en-US" altLang="en-US" sz="3600" b="1" dirty="0" smtClean="0">
                <a:latin typeface="Times New Roman" panose="02020603050405020304" pitchFamily="18" charset="0"/>
              </a:rPr>
              <a:t>16</a:t>
            </a:r>
          </a:p>
          <a:p>
            <a:pPr algn="ctr" eaLnBrk="1" hangingPunct="1"/>
            <a:r>
              <a:rPr lang="en-US" altLang="en-US" sz="3600" b="1" dirty="0" err="1" smtClean="0">
                <a:latin typeface="Times New Roman" panose="02020603050405020304" pitchFamily="18" charset="0"/>
              </a:rPr>
              <a:t>Bài</a:t>
            </a:r>
            <a:r>
              <a:rPr lang="en-US" altLang="en-US" sz="3600" b="1" dirty="0">
                <a:latin typeface="Times New Roman" panose="02020603050405020304" pitchFamily="18" charset="0"/>
              </a:rPr>
              <a:t>: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Làm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quen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hép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cộng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–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Dấu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cộng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ctr" eaLnBrk="1" hangingPunct="1"/>
            <a:r>
              <a:rPr lang="en-US" altLang="en-US" sz="3600" b="1" dirty="0" err="1">
                <a:latin typeface="Times New Roman" panose="02020603050405020304" pitchFamily="18" charset="0"/>
              </a:rPr>
              <a:t>Lớp</a:t>
            </a:r>
            <a:r>
              <a:rPr lang="en-US" altLang="en-US" sz="3600" b="1" dirty="0">
                <a:latin typeface="Times New Roman" panose="02020603050405020304" pitchFamily="18" charset="0"/>
              </a:rPr>
              <a:t> : </a:t>
            </a:r>
            <a:r>
              <a:rPr lang="en-US" altLang="en-US" sz="3600" b="1" dirty="0" smtClean="0">
                <a:latin typeface="Times New Roman" panose="02020603050405020304" pitchFamily="18" charset="0"/>
              </a:rPr>
              <a:t>1B1</a:t>
            </a:r>
            <a:endParaRPr lang="en-US" altLang="en-US" sz="3600" b="1" dirty="0">
              <a:latin typeface="Times New Roman" panose="02020603050405020304" pitchFamily="18" charset="0"/>
            </a:endParaRPr>
          </a:p>
          <a:p>
            <a:pPr algn="ctr" eaLnBrk="1" hangingPunct="1"/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Người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dạy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: </a:t>
            </a:r>
            <a:r>
              <a:rPr lang="en-US" altLang="en-US" sz="3600" b="1" dirty="0" err="1" smtClean="0">
                <a:solidFill>
                  <a:srgbClr val="0000FF"/>
                </a:solidFill>
                <a:latin typeface="Times New Roman" panose="02020603050405020304" pitchFamily="18" charset="0"/>
              </a:rPr>
              <a:t>Hà</a:t>
            </a:r>
            <a:r>
              <a:rPr lang="en-US" altLang="en-US" sz="3600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0000FF"/>
                </a:solidFill>
                <a:latin typeface="Times New Roman" panose="02020603050405020304" pitchFamily="18" charset="0"/>
              </a:rPr>
              <a:t>Thị</a:t>
            </a:r>
            <a:r>
              <a:rPr lang="en-US" altLang="en-US" sz="3600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0000FF"/>
                </a:solidFill>
                <a:latin typeface="Times New Roman" panose="02020603050405020304" pitchFamily="18" charset="0"/>
              </a:rPr>
              <a:t>Thanh</a:t>
            </a:r>
            <a:r>
              <a:rPr lang="en-US" altLang="en-US" sz="3600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 Loan</a:t>
            </a:r>
            <a:endParaRPr lang="en-US" altLang="en-US" sz="36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 algn="ctr" eaLnBrk="1" hangingPunct="1"/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Ngày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dạy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: </a:t>
            </a:r>
            <a:r>
              <a:rPr lang="en-US" altLang="en-US" sz="3600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10/10/ 2023</a:t>
            </a:r>
            <a:endParaRPr lang="en-US" altLang="en-US" sz="36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52" name="WordArt 36"/>
          <p:cNvSpPr>
            <a:spLocks noChangeArrowheads="1" noChangeShapeType="1" noTextEdit="1"/>
          </p:cNvSpPr>
          <p:nvPr/>
        </p:nvSpPr>
        <p:spPr bwMode="auto">
          <a:xfrm>
            <a:off x="1676400" y="941725"/>
            <a:ext cx="9753600" cy="1400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b="1" kern="10" dirty="0">
                <a:ln w="9525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3333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</a:t>
            </a:r>
            <a:r>
              <a:rPr lang="en-US" sz="3200" b="1" kern="10" dirty="0" smtClean="0">
                <a:ln w="9525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3333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 </a:t>
            </a:r>
            <a:r>
              <a:rPr lang="en-US" sz="3200" b="1" kern="10" dirty="0" smtClean="0">
                <a:ln w="9525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3333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 ĐẾN VỚI LỚP HỌC</a:t>
            </a:r>
            <a:endParaRPr lang="en-US" sz="3200" b="1" kern="10" dirty="0">
              <a:ln w="9525" cap="sq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solidFill>
                <a:srgbClr val="3333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b="1" kern="10" dirty="0" err="1">
                <a:ln w="9525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3333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200" b="1" kern="10" dirty="0">
                <a:ln w="9525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3333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dirty="0" err="1">
                <a:ln w="9525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3333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kern="10" dirty="0">
                <a:ln w="9525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3333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kern="10" dirty="0" smtClean="0">
                <a:ln w="9525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3333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2023-2024</a:t>
            </a:r>
            <a:endParaRPr lang="en-US" sz="3200" b="1" kern="10" dirty="0">
              <a:ln w="9525" cap="sq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solidFill>
                <a:srgbClr val="3333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053" name="Group 41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-10"/>
            <a:chExt cx="5760" cy="4330"/>
          </a:xfrm>
        </p:grpSpPr>
        <p:pic>
          <p:nvPicPr>
            <p:cNvPr id="2055" name="Picture 42" descr="Animate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-2109" y="2109"/>
              <a:ext cx="4294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6" name="Picture 43" descr="Animate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0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7" name="Picture 44" descr="Animate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3576" y="2103"/>
              <a:ext cx="4294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8" name="Picture 45" descr="Animate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0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2" name="Truong Chung Chau La Truong Mam Non - Xuan Mai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28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70123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17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C953ECE-502E-4E28-B798-DFC3B1FF2EB9}"/>
              </a:ext>
            </a:extLst>
          </p:cNvPr>
          <p:cNvSpPr/>
          <p:nvPr/>
        </p:nvSpPr>
        <p:spPr>
          <a:xfrm>
            <a:off x="542925" y="195263"/>
            <a:ext cx="5736851" cy="1028419"/>
          </a:xfrm>
          <a:prstGeom prst="roundRect">
            <a:avLst/>
          </a:prstGeom>
          <a:solidFill>
            <a:srgbClr val="CEF3FE"/>
          </a:solidFill>
          <a:ln>
            <a:solidFill>
              <a:srgbClr val="D2F4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HOẠT ĐỘNG 1: KHÁM PHÁ</a:t>
            </a:r>
            <a:endParaRPr kumimoji="0" lang="en-SG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05D3F35-86BF-46A2-9A7E-5D6DC8E763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5" t="5104" r="5981" b="5104"/>
          <a:stretch>
            <a:fillRect/>
          </a:stretch>
        </p:blipFill>
        <p:spPr bwMode="auto">
          <a:xfrm>
            <a:off x="2943049" y="1149351"/>
            <a:ext cx="6566712" cy="3258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4">
            <a:extLst>
              <a:ext uri="{FF2B5EF4-FFF2-40B4-BE49-F238E27FC236}">
                <a16:creationId xmlns:a16="http://schemas.microsoft.com/office/drawing/2014/main" id="{BCAB6446-EBFE-4899-8F74-252126630B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5435" y="4591627"/>
            <a:ext cx="718177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SzPct val="70000"/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  <a:latin typeface="Goudy Old Style" panose="02020502050305020303" pitchFamily="18" charset="0"/>
              </a:defRPr>
            </a:lvl1pPr>
            <a:lvl2pPr marL="742950" indent="-285750">
              <a:spcBef>
                <a:spcPts val="500"/>
              </a:spcBef>
              <a:buSzPct val="70000"/>
              <a:buFont typeface="Arial" panose="020B0604020202020204" pitchFamily="34" charset="0"/>
              <a:buChar char="•"/>
              <a:defRPr sz="2000">
                <a:solidFill>
                  <a:schemeClr val="tx2"/>
                </a:solidFill>
                <a:latin typeface="Goudy Old Style" panose="02020502050305020303" pitchFamily="18" charset="0"/>
              </a:defRPr>
            </a:lvl2pPr>
            <a:lvl3pPr marL="1143000" indent="-228600">
              <a:spcBef>
                <a:spcPts val="500"/>
              </a:spcBef>
              <a:buSzPct val="70000"/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Goudy Old Style" panose="02020502050305020303" pitchFamily="18" charset="0"/>
              </a:defRPr>
            </a:lvl3pPr>
            <a:lvl4pPr marL="1600200" indent="-228600">
              <a:spcBef>
                <a:spcPts val="500"/>
              </a:spcBef>
              <a:buSzPct val="70000"/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Goudy Old Style" panose="02020502050305020303" pitchFamily="18" charset="0"/>
              </a:defRPr>
            </a:lvl4pPr>
            <a:lvl5pPr marL="2057400" indent="-228600">
              <a:spcBef>
                <a:spcPts val="500"/>
              </a:spcBef>
              <a:buSzPct val="70000"/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Goudy Old Style" panose="02020502050305020303" pitchFamily="18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Goudy Old Style" panose="02020502050305020303" pitchFamily="18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Goudy Old Style" panose="02020502050305020303" pitchFamily="18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Goudy Old Style" panose="02020502050305020303" pitchFamily="18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Goudy Old Style" panose="02020502050305020303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Bạn nam có 3 quả bóng xanh.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Bạn nữ có 2 quả bóng đỏ.</a:t>
            </a: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C75CD44D-7386-4E94-BA68-AA53F83067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8232" y="5708649"/>
            <a:ext cx="547617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SzPct val="70000"/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  <a:latin typeface="Goudy Old Style" panose="02020502050305020303" pitchFamily="18" charset="0"/>
              </a:defRPr>
            </a:lvl1pPr>
            <a:lvl2pPr marL="742950" indent="-285750">
              <a:spcBef>
                <a:spcPts val="500"/>
              </a:spcBef>
              <a:buSzPct val="70000"/>
              <a:buFont typeface="Arial" panose="020B0604020202020204" pitchFamily="34" charset="0"/>
              <a:buChar char="•"/>
              <a:defRPr sz="2000">
                <a:solidFill>
                  <a:schemeClr val="tx2"/>
                </a:solidFill>
                <a:latin typeface="Goudy Old Style" panose="02020502050305020303" pitchFamily="18" charset="0"/>
              </a:defRPr>
            </a:lvl2pPr>
            <a:lvl3pPr marL="1143000" indent="-228600">
              <a:spcBef>
                <a:spcPts val="500"/>
              </a:spcBef>
              <a:buSzPct val="70000"/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Goudy Old Style" panose="02020502050305020303" pitchFamily="18" charset="0"/>
              </a:defRPr>
            </a:lvl3pPr>
            <a:lvl4pPr marL="1600200" indent="-228600">
              <a:spcBef>
                <a:spcPts val="500"/>
              </a:spcBef>
              <a:buSzPct val="70000"/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Goudy Old Style" panose="02020502050305020303" pitchFamily="18" charset="0"/>
              </a:defRPr>
            </a:lvl4pPr>
            <a:lvl5pPr marL="2057400" indent="-228600">
              <a:spcBef>
                <a:spcPts val="500"/>
              </a:spcBef>
              <a:buSzPct val="70000"/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Goudy Old Style" panose="02020502050305020303" pitchFamily="18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Goudy Old Style" panose="02020502050305020303" pitchFamily="18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Goudy Old Style" panose="02020502050305020303" pitchFamily="18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Goudy Old Style" panose="02020502050305020303" pitchFamily="18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Goudy Old Style" panose="02020502050305020303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Có tất cả 5 quả bóng</a:t>
            </a:r>
            <a:r>
              <a:rPr kumimoji="0" lang="en-US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3A0D955A-03BE-4EA4-987B-2112438481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7" t="9023" r="9109" b="8772"/>
          <a:stretch>
            <a:fillRect/>
          </a:stretch>
        </p:blipFill>
        <p:spPr bwMode="auto">
          <a:xfrm>
            <a:off x="-5966942" y="7347647"/>
            <a:ext cx="10306050" cy="508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6478141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C953ECE-502E-4E28-B798-DFC3B1FF2EB9}"/>
              </a:ext>
            </a:extLst>
          </p:cNvPr>
          <p:cNvSpPr/>
          <p:nvPr/>
        </p:nvSpPr>
        <p:spPr>
          <a:xfrm>
            <a:off x="542925" y="195263"/>
            <a:ext cx="5738813" cy="954087"/>
          </a:xfrm>
          <a:prstGeom prst="roundRect">
            <a:avLst/>
          </a:prstGeom>
          <a:solidFill>
            <a:srgbClr val="CEF3FE"/>
          </a:solidFill>
          <a:ln>
            <a:solidFill>
              <a:srgbClr val="D2F4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HOẠT </a:t>
            </a:r>
            <a:r>
              <a:rPr kumimoji="0" lang="en-SG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ĐỘNG 1: </a:t>
            </a:r>
            <a:r>
              <a:rPr kumimoji="0" lang="en-SG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KHÁM PHÁ</a:t>
            </a:r>
            <a:endParaRPr kumimoji="0" lang="en-SG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05D3F35-86BF-46A2-9A7E-5D6DC8E763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5" t="5104" r="5981" b="5104"/>
          <a:stretch>
            <a:fillRect/>
          </a:stretch>
        </p:blipFill>
        <p:spPr bwMode="auto">
          <a:xfrm>
            <a:off x="13148933" y="8467367"/>
            <a:ext cx="6566712" cy="3258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4">
            <a:extLst>
              <a:ext uri="{FF2B5EF4-FFF2-40B4-BE49-F238E27FC236}">
                <a16:creationId xmlns:a16="http://schemas.microsoft.com/office/drawing/2014/main" id="{BCAB6446-EBFE-4899-8F74-252126630B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1497" y="4591627"/>
            <a:ext cx="536967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SzPct val="70000"/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  <a:latin typeface="Goudy Old Style" panose="02020502050305020303" pitchFamily="18" charset="0"/>
              </a:defRPr>
            </a:lvl1pPr>
            <a:lvl2pPr marL="742950" indent="-285750">
              <a:spcBef>
                <a:spcPts val="500"/>
              </a:spcBef>
              <a:buSzPct val="70000"/>
              <a:buFont typeface="Arial" panose="020B0604020202020204" pitchFamily="34" charset="0"/>
              <a:buChar char="•"/>
              <a:defRPr sz="2000">
                <a:solidFill>
                  <a:schemeClr val="tx2"/>
                </a:solidFill>
                <a:latin typeface="Goudy Old Style" panose="02020502050305020303" pitchFamily="18" charset="0"/>
              </a:defRPr>
            </a:lvl2pPr>
            <a:lvl3pPr marL="1143000" indent="-228600">
              <a:spcBef>
                <a:spcPts val="500"/>
              </a:spcBef>
              <a:buSzPct val="70000"/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Goudy Old Style" panose="02020502050305020303" pitchFamily="18" charset="0"/>
              </a:defRPr>
            </a:lvl3pPr>
            <a:lvl4pPr marL="1600200" indent="-228600">
              <a:spcBef>
                <a:spcPts val="500"/>
              </a:spcBef>
              <a:buSzPct val="70000"/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Goudy Old Style" panose="02020502050305020303" pitchFamily="18" charset="0"/>
              </a:defRPr>
            </a:lvl4pPr>
            <a:lvl5pPr marL="2057400" indent="-228600">
              <a:spcBef>
                <a:spcPts val="500"/>
              </a:spcBef>
              <a:buSzPct val="70000"/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Goudy Old Style" panose="02020502050305020303" pitchFamily="18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Goudy Old Style" panose="02020502050305020303" pitchFamily="18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Goudy Old Style" panose="02020502050305020303" pitchFamily="18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Goudy Old Style" panose="02020502050305020303" pitchFamily="18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Goudy Old Style" panose="02020502050305020303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Tay phải</a:t>
            </a:r>
            <a:r>
              <a:rPr kumimoji="0" lang="en-US" altLang="en-US" sz="3600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 có 3 que tính.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Tay trái có 2 que tính</a:t>
            </a:r>
            <a:r>
              <a:rPr kumimoji="0" lang="en-US" altLang="en-US" sz="360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C75CD44D-7386-4E94-BA68-AA53F83067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8415" y="5708649"/>
            <a:ext cx="485581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SzPct val="70000"/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  <a:latin typeface="Goudy Old Style" panose="02020502050305020303" pitchFamily="18" charset="0"/>
              </a:defRPr>
            </a:lvl1pPr>
            <a:lvl2pPr marL="742950" indent="-285750">
              <a:spcBef>
                <a:spcPts val="500"/>
              </a:spcBef>
              <a:buSzPct val="70000"/>
              <a:buFont typeface="Arial" panose="020B0604020202020204" pitchFamily="34" charset="0"/>
              <a:buChar char="•"/>
              <a:defRPr sz="2000">
                <a:solidFill>
                  <a:schemeClr val="tx2"/>
                </a:solidFill>
                <a:latin typeface="Goudy Old Style" panose="02020502050305020303" pitchFamily="18" charset="0"/>
              </a:defRPr>
            </a:lvl2pPr>
            <a:lvl3pPr marL="1143000" indent="-228600">
              <a:spcBef>
                <a:spcPts val="500"/>
              </a:spcBef>
              <a:buSzPct val="70000"/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Goudy Old Style" panose="02020502050305020303" pitchFamily="18" charset="0"/>
              </a:defRPr>
            </a:lvl3pPr>
            <a:lvl4pPr marL="1600200" indent="-228600">
              <a:spcBef>
                <a:spcPts val="500"/>
              </a:spcBef>
              <a:buSzPct val="70000"/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Goudy Old Style" panose="02020502050305020303" pitchFamily="18" charset="0"/>
              </a:defRPr>
            </a:lvl4pPr>
            <a:lvl5pPr marL="2057400" indent="-228600">
              <a:spcBef>
                <a:spcPts val="500"/>
              </a:spcBef>
              <a:buSzPct val="70000"/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Goudy Old Style" panose="02020502050305020303" pitchFamily="18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Goudy Old Style" panose="02020502050305020303" pitchFamily="18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Goudy Old Style" panose="02020502050305020303" pitchFamily="18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Goudy Old Style" panose="02020502050305020303" pitchFamily="18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Goudy Old Style" panose="02020502050305020303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Có tất cả 5 que tính</a:t>
            </a:r>
            <a:r>
              <a:rPr kumimoji="0" lang="en-US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3A0D955A-03BE-4EA4-987B-2112438481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7" t="9023" r="9109" b="8772"/>
          <a:stretch>
            <a:fillRect/>
          </a:stretch>
        </p:blipFill>
        <p:spPr bwMode="auto">
          <a:xfrm>
            <a:off x="2285435" y="1149350"/>
            <a:ext cx="7621130" cy="3543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">
            <a:extLst>
              <a:ext uri="{FF2B5EF4-FFF2-40B4-BE49-F238E27FC236}">
                <a16:creationId xmlns:a16="http://schemas.microsoft.com/office/drawing/2014/main" id="{8C014DD1-B2C4-4737-9FBD-AF45AD0113A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12" t="9064" r="7747" b="11643"/>
          <a:stretch/>
        </p:blipFill>
        <p:spPr bwMode="auto">
          <a:xfrm>
            <a:off x="814072" y="8134945"/>
            <a:ext cx="5268686" cy="3356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E5912F6-2484-4CB8-838B-3E50B23D5AE1}"/>
              </a:ext>
            </a:extLst>
          </p:cNvPr>
          <p:cNvSpPr/>
          <p:nvPr/>
        </p:nvSpPr>
        <p:spPr>
          <a:xfrm>
            <a:off x="-3207974" y="8637956"/>
            <a:ext cx="3956278" cy="2571750"/>
          </a:xfrm>
          <a:prstGeom prst="rect">
            <a:avLst/>
          </a:prstGeom>
          <a:solidFill>
            <a:srgbClr val="FFEA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770507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05D3F35-86BF-46A2-9A7E-5D6DC8E763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5" t="5104" r="5981" b="5104"/>
          <a:stretch>
            <a:fillRect/>
          </a:stretch>
        </p:blipFill>
        <p:spPr bwMode="auto">
          <a:xfrm>
            <a:off x="13148933" y="8467367"/>
            <a:ext cx="6566712" cy="3258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4">
            <a:extLst>
              <a:ext uri="{FF2B5EF4-FFF2-40B4-BE49-F238E27FC236}">
                <a16:creationId xmlns:a16="http://schemas.microsoft.com/office/drawing/2014/main" id="{BCAB6446-EBFE-4899-8F74-252126630B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6797" y="10096505"/>
            <a:ext cx="536967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SzPct val="70000"/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  <a:latin typeface="Goudy Old Style" panose="02020502050305020303" pitchFamily="18" charset="0"/>
              </a:defRPr>
            </a:lvl1pPr>
            <a:lvl2pPr marL="742950" indent="-285750">
              <a:spcBef>
                <a:spcPts val="500"/>
              </a:spcBef>
              <a:buSzPct val="70000"/>
              <a:buFont typeface="Arial" panose="020B0604020202020204" pitchFamily="34" charset="0"/>
              <a:buChar char="•"/>
              <a:defRPr sz="2000">
                <a:solidFill>
                  <a:schemeClr val="tx2"/>
                </a:solidFill>
                <a:latin typeface="Goudy Old Style" panose="02020502050305020303" pitchFamily="18" charset="0"/>
              </a:defRPr>
            </a:lvl2pPr>
            <a:lvl3pPr marL="1143000" indent="-228600">
              <a:spcBef>
                <a:spcPts val="500"/>
              </a:spcBef>
              <a:buSzPct val="70000"/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Goudy Old Style" panose="02020502050305020303" pitchFamily="18" charset="0"/>
              </a:defRPr>
            </a:lvl3pPr>
            <a:lvl4pPr marL="1600200" indent="-228600">
              <a:spcBef>
                <a:spcPts val="500"/>
              </a:spcBef>
              <a:buSzPct val="70000"/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Goudy Old Style" panose="02020502050305020303" pitchFamily="18" charset="0"/>
              </a:defRPr>
            </a:lvl4pPr>
            <a:lvl5pPr marL="2057400" indent="-228600">
              <a:spcBef>
                <a:spcPts val="500"/>
              </a:spcBef>
              <a:buSzPct val="70000"/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Goudy Old Style" panose="02020502050305020303" pitchFamily="18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Goudy Old Style" panose="02020502050305020303" pitchFamily="18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Goudy Old Style" panose="02020502050305020303" pitchFamily="18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Goudy Old Style" panose="02020502050305020303" pitchFamily="18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Goudy Old Style" panose="02020502050305020303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Tay phải</a:t>
            </a:r>
            <a:r>
              <a:rPr kumimoji="0" lang="en-US" altLang="en-US" sz="3600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 có 3 que tính.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Tay trái có 2 que tính</a:t>
            </a:r>
            <a:r>
              <a:rPr kumimoji="0" lang="en-US" altLang="en-US" sz="360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C75CD44D-7386-4E94-BA68-AA53F83067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6797" y="8637956"/>
            <a:ext cx="485581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SzPct val="70000"/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  <a:latin typeface="Goudy Old Style" panose="02020502050305020303" pitchFamily="18" charset="0"/>
              </a:defRPr>
            </a:lvl1pPr>
            <a:lvl2pPr marL="742950" indent="-285750">
              <a:spcBef>
                <a:spcPts val="500"/>
              </a:spcBef>
              <a:buSzPct val="70000"/>
              <a:buFont typeface="Arial" panose="020B0604020202020204" pitchFamily="34" charset="0"/>
              <a:buChar char="•"/>
              <a:defRPr sz="2000">
                <a:solidFill>
                  <a:schemeClr val="tx2"/>
                </a:solidFill>
                <a:latin typeface="Goudy Old Style" panose="02020502050305020303" pitchFamily="18" charset="0"/>
              </a:defRPr>
            </a:lvl2pPr>
            <a:lvl3pPr marL="1143000" indent="-228600">
              <a:spcBef>
                <a:spcPts val="500"/>
              </a:spcBef>
              <a:buSzPct val="70000"/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Goudy Old Style" panose="02020502050305020303" pitchFamily="18" charset="0"/>
              </a:defRPr>
            </a:lvl3pPr>
            <a:lvl4pPr marL="1600200" indent="-228600">
              <a:spcBef>
                <a:spcPts val="500"/>
              </a:spcBef>
              <a:buSzPct val="70000"/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Goudy Old Style" panose="02020502050305020303" pitchFamily="18" charset="0"/>
              </a:defRPr>
            </a:lvl4pPr>
            <a:lvl5pPr marL="2057400" indent="-228600">
              <a:spcBef>
                <a:spcPts val="500"/>
              </a:spcBef>
              <a:buSzPct val="70000"/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Goudy Old Style" panose="02020502050305020303" pitchFamily="18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Goudy Old Style" panose="02020502050305020303" pitchFamily="18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Goudy Old Style" panose="02020502050305020303" pitchFamily="18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Goudy Old Style" panose="02020502050305020303" pitchFamily="18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Goudy Old Style" panose="02020502050305020303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Có tất cả 5 que tính</a:t>
            </a:r>
            <a:r>
              <a:rPr kumimoji="0" lang="en-US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3A0D955A-03BE-4EA4-987B-2112438481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7" t="9023" r="9109" b="8772"/>
          <a:stretch>
            <a:fillRect/>
          </a:stretch>
        </p:blipFill>
        <p:spPr bwMode="auto">
          <a:xfrm>
            <a:off x="11377928" y="8041500"/>
            <a:ext cx="7621130" cy="3543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">
            <a:extLst>
              <a:ext uri="{FF2B5EF4-FFF2-40B4-BE49-F238E27FC236}">
                <a16:creationId xmlns:a16="http://schemas.microsoft.com/office/drawing/2014/main" id="{8C014DD1-B2C4-4737-9FBD-AF45AD0113A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12" t="9064" r="7747" b="11643"/>
          <a:stretch/>
        </p:blipFill>
        <p:spPr bwMode="auto">
          <a:xfrm>
            <a:off x="814072" y="8134945"/>
            <a:ext cx="5268686" cy="3356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1116150" y="2663316"/>
            <a:ext cx="9538608" cy="2571750"/>
            <a:chOff x="1116150" y="2663316"/>
            <a:chExt cx="9538608" cy="257175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E5912F6-2484-4CB8-838B-3E50B23D5AE1}"/>
                </a:ext>
              </a:extLst>
            </p:cNvPr>
            <p:cNvSpPr/>
            <p:nvPr/>
          </p:nvSpPr>
          <p:spPr>
            <a:xfrm>
              <a:off x="1116150" y="2663316"/>
              <a:ext cx="9538608" cy="2571750"/>
            </a:xfrm>
            <a:prstGeom prst="rect">
              <a:avLst/>
            </a:prstGeom>
            <a:solidFill>
              <a:srgbClr val="FFEAC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+mn-cs"/>
              </a:endParaRP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E69FAC77-97BF-4C19-B8CE-13C980A60A95}"/>
                </a:ext>
              </a:extLst>
            </p:cNvPr>
            <p:cNvGrpSpPr/>
            <p:nvPr/>
          </p:nvGrpSpPr>
          <p:grpSpPr>
            <a:xfrm>
              <a:off x="2104073" y="3500558"/>
              <a:ext cx="1066801" cy="261257"/>
              <a:chOff x="1930401" y="2508927"/>
              <a:chExt cx="1066801" cy="261257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EE78A55A-8F5D-48CE-A189-F53E7C69F648}"/>
                  </a:ext>
                </a:extLst>
              </p:cNvPr>
              <p:cNvSpPr/>
              <p:nvPr/>
            </p:nvSpPr>
            <p:spPr>
              <a:xfrm>
                <a:off x="1930401" y="2508927"/>
                <a:ext cx="290286" cy="261257"/>
              </a:xfrm>
              <a:prstGeom prst="ellipse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E5DE6E43-5BA0-430A-BBEF-C44171FBA7F3}"/>
                  </a:ext>
                </a:extLst>
              </p:cNvPr>
              <p:cNvSpPr/>
              <p:nvPr/>
            </p:nvSpPr>
            <p:spPr>
              <a:xfrm>
                <a:off x="2326031" y="2508927"/>
                <a:ext cx="290286" cy="261257"/>
              </a:xfrm>
              <a:prstGeom prst="ellipse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52144366-5C8B-48AC-8E14-F5D3C1344AC6}"/>
                  </a:ext>
                </a:extLst>
              </p:cNvPr>
              <p:cNvSpPr/>
              <p:nvPr/>
            </p:nvSpPr>
            <p:spPr>
              <a:xfrm>
                <a:off x="2706916" y="2508927"/>
                <a:ext cx="290286" cy="261257"/>
              </a:xfrm>
              <a:prstGeom prst="ellipse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6464F08B-DF30-4E07-890D-BFF87B86F6DE}"/>
                </a:ext>
              </a:extLst>
            </p:cNvPr>
            <p:cNvGrpSpPr/>
            <p:nvPr/>
          </p:nvGrpSpPr>
          <p:grpSpPr>
            <a:xfrm>
              <a:off x="4414719" y="3486636"/>
              <a:ext cx="718455" cy="261257"/>
              <a:chOff x="3193146" y="2508927"/>
              <a:chExt cx="718455" cy="261257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CD17F532-F6B5-4DC4-93CE-B041A5DDEFA8}"/>
                  </a:ext>
                </a:extLst>
              </p:cNvPr>
              <p:cNvSpPr/>
              <p:nvPr/>
            </p:nvSpPr>
            <p:spPr>
              <a:xfrm>
                <a:off x="3193146" y="2508927"/>
                <a:ext cx="290286" cy="261257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C78C1DB2-D67A-4C4B-9F25-503733A87C0D}"/>
                  </a:ext>
                </a:extLst>
              </p:cNvPr>
              <p:cNvSpPr/>
              <p:nvPr/>
            </p:nvSpPr>
            <p:spPr>
              <a:xfrm>
                <a:off x="3621315" y="2508927"/>
                <a:ext cx="290286" cy="261257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9F1EF43-03F3-4FF4-87A1-F550F59814F4}"/>
                </a:ext>
              </a:extLst>
            </p:cNvPr>
            <p:cNvSpPr/>
            <p:nvPr/>
          </p:nvSpPr>
          <p:spPr>
            <a:xfrm>
              <a:off x="1759428" y="3290224"/>
              <a:ext cx="2371241" cy="68192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 Box 4"/>
          <p:cNvSpPr txBox="1">
            <a:spLocks noChangeArrowheads="1"/>
          </p:cNvSpPr>
          <p:nvPr/>
        </p:nvSpPr>
        <p:spPr bwMode="auto">
          <a:xfrm>
            <a:off x="1510758" y="346160"/>
            <a:ext cx="91440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Thứ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HP001 5 hàng" panose="020B0603050302020204" pitchFamily="34" charset="0"/>
                <a:cs typeface="Times New Roman" pitchFamily="18" charset="0"/>
              </a:rPr>
              <a:t>ba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, </a:t>
            </a:r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ngày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10 </a:t>
            </a:r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tháng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10 </a:t>
            </a:r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năm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2023</a:t>
            </a:r>
          </a:p>
          <a:p>
            <a:pPr algn="ctr" eaLnBrk="1" hangingPunct="1"/>
            <a:r>
              <a:rPr lang="en-US" sz="3200" b="1" u="sng" dirty="0" err="1" smtClean="0">
                <a:latin typeface="HP001 5 hàng" panose="020B0603050302020204" pitchFamily="34" charset="0"/>
                <a:cs typeface="Times New Roman" pitchFamily="18" charset="0"/>
              </a:rPr>
              <a:t>Tůán</a:t>
            </a:r>
            <a:endParaRPr lang="en-US" sz="3200" b="1" u="sng" dirty="0">
              <a:latin typeface="HP001 5 hàng" panose="020B0603050302020204" pitchFamily="34" charset="0"/>
              <a:cs typeface="Times New Roman" pitchFamily="18" charset="0"/>
            </a:endParaRPr>
          </a:p>
          <a:p>
            <a:pPr algn="ctr" eaLnBrk="1" hangingPunct="1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Làm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quen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phép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cộng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–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Dấu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cộng</a:t>
            </a:r>
            <a:endParaRPr lang="en-US" altLang="en-US" sz="32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7496510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C000C416-7929-421A-8E10-561742EB0DEF}"/>
              </a:ext>
            </a:extLst>
          </p:cNvPr>
          <p:cNvSpPr txBox="1"/>
          <p:nvPr/>
        </p:nvSpPr>
        <p:spPr>
          <a:xfrm>
            <a:off x="3325934" y="3049869"/>
            <a:ext cx="631372" cy="584775"/>
          </a:xfrm>
          <a:prstGeom prst="rect">
            <a:avLst/>
          </a:prstGeom>
          <a:solidFill>
            <a:srgbClr val="FFEAC3"/>
          </a:solidFill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0070C0"/>
                </a:solidFill>
                <a:latin typeface="UTM Avo" panose="02040603050506020204" pitchFamily="18" charset="0"/>
              </a:rPr>
              <a:t>5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954621" y="2189025"/>
            <a:ext cx="9927481" cy="3577230"/>
            <a:chOff x="941558" y="1640385"/>
            <a:chExt cx="9927481" cy="357723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E5912F6-2484-4CB8-838B-3E50B23D5AE1}"/>
                </a:ext>
              </a:extLst>
            </p:cNvPr>
            <p:cNvSpPr/>
            <p:nvPr/>
          </p:nvSpPr>
          <p:spPr>
            <a:xfrm>
              <a:off x="941558" y="1807753"/>
              <a:ext cx="9538608" cy="3361407"/>
            </a:xfrm>
            <a:prstGeom prst="rect">
              <a:avLst/>
            </a:prstGeom>
            <a:solidFill>
              <a:srgbClr val="FFEAC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+mn-cs"/>
              </a:endParaRP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E69FAC77-97BF-4C19-B8CE-13C980A60A95}"/>
                </a:ext>
              </a:extLst>
            </p:cNvPr>
            <p:cNvGrpSpPr/>
            <p:nvPr/>
          </p:nvGrpSpPr>
          <p:grpSpPr>
            <a:xfrm>
              <a:off x="2023391" y="2260954"/>
              <a:ext cx="1066801" cy="261257"/>
              <a:chOff x="1930401" y="2508927"/>
              <a:chExt cx="1066801" cy="261257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EE78A55A-8F5D-48CE-A189-F53E7C69F648}"/>
                  </a:ext>
                </a:extLst>
              </p:cNvPr>
              <p:cNvSpPr/>
              <p:nvPr/>
            </p:nvSpPr>
            <p:spPr>
              <a:xfrm>
                <a:off x="1930401" y="2508927"/>
                <a:ext cx="290286" cy="261257"/>
              </a:xfrm>
              <a:prstGeom prst="ellipse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E5DE6E43-5BA0-430A-BBEF-C44171FBA7F3}"/>
                  </a:ext>
                </a:extLst>
              </p:cNvPr>
              <p:cNvSpPr/>
              <p:nvPr/>
            </p:nvSpPr>
            <p:spPr>
              <a:xfrm>
                <a:off x="2326031" y="2508927"/>
                <a:ext cx="290286" cy="261257"/>
              </a:xfrm>
              <a:prstGeom prst="ellipse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52144366-5C8B-48AC-8E14-F5D3C1344AC6}"/>
                  </a:ext>
                </a:extLst>
              </p:cNvPr>
              <p:cNvSpPr/>
              <p:nvPr/>
            </p:nvSpPr>
            <p:spPr>
              <a:xfrm>
                <a:off x="2706916" y="2508927"/>
                <a:ext cx="290286" cy="261257"/>
              </a:xfrm>
              <a:prstGeom prst="ellipse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6464F08B-DF30-4E07-890D-BFF87B86F6DE}"/>
                </a:ext>
              </a:extLst>
            </p:cNvPr>
            <p:cNvGrpSpPr/>
            <p:nvPr/>
          </p:nvGrpSpPr>
          <p:grpSpPr>
            <a:xfrm>
              <a:off x="3180791" y="2260954"/>
              <a:ext cx="718455" cy="261257"/>
              <a:chOff x="3193146" y="2508927"/>
              <a:chExt cx="718455" cy="261257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CD17F532-F6B5-4DC4-93CE-B041A5DDEFA8}"/>
                  </a:ext>
                </a:extLst>
              </p:cNvPr>
              <p:cNvSpPr/>
              <p:nvPr/>
            </p:nvSpPr>
            <p:spPr>
              <a:xfrm>
                <a:off x="3193146" y="2508927"/>
                <a:ext cx="290286" cy="261257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C78C1DB2-D67A-4C4B-9F25-503733A87C0D}"/>
                  </a:ext>
                </a:extLst>
              </p:cNvPr>
              <p:cNvSpPr/>
              <p:nvPr/>
            </p:nvSpPr>
            <p:spPr>
              <a:xfrm>
                <a:off x="3621315" y="2508927"/>
                <a:ext cx="290286" cy="261257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99F1EF43-03F3-4FF4-87A1-F550F59814F4}"/>
                </a:ext>
              </a:extLst>
            </p:cNvPr>
            <p:cNvSpPr/>
            <p:nvPr/>
          </p:nvSpPr>
          <p:spPr>
            <a:xfrm>
              <a:off x="1797803" y="2092271"/>
              <a:ext cx="2371241" cy="68192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1">
              <a:extLst>
                <a:ext uri="{FF2B5EF4-FFF2-40B4-BE49-F238E27FC236}">
                  <a16:creationId xmlns:a16="http://schemas.microsoft.com/office/drawing/2014/main" id="{8C014DD1-B2C4-4737-9FBD-AF45AD0113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312" t="12348" r="7747" b="16293"/>
            <a:stretch/>
          </p:blipFill>
          <p:spPr bwMode="auto">
            <a:xfrm>
              <a:off x="5600353" y="1640385"/>
              <a:ext cx="5268686" cy="3577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C0DBA83-B752-407F-9173-7E3CB862F608}"/>
                </a:ext>
              </a:extLst>
            </p:cNvPr>
            <p:cNvSpPr txBox="1"/>
            <p:nvPr/>
          </p:nvSpPr>
          <p:spPr>
            <a:xfrm>
              <a:off x="1854374" y="3049869"/>
              <a:ext cx="218134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>
                  <a:solidFill>
                    <a:srgbClr val="0070C0"/>
                  </a:solidFill>
                  <a:latin typeface="UTM Avo" panose="02040603050506020204" pitchFamily="18" charset="0"/>
                </a:rPr>
                <a:t>3 + 2 = ?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CFEBB96-C894-4A49-9DBB-88D56B9BE115}"/>
                </a:ext>
              </a:extLst>
            </p:cNvPr>
            <p:cNvSpPr txBox="1"/>
            <p:nvPr/>
          </p:nvSpPr>
          <p:spPr>
            <a:xfrm>
              <a:off x="1507058" y="3733632"/>
              <a:ext cx="4203804" cy="461665"/>
            </a:xfrm>
            <a:prstGeom prst="rect">
              <a:avLst/>
            </a:prstGeom>
            <a:solidFill>
              <a:srgbClr val="FFEAC3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>
                  <a:solidFill>
                    <a:srgbClr val="0070C0"/>
                  </a:solidFill>
                  <a:latin typeface="UTM Avo" panose="02040603050506020204" pitchFamily="18" charset="0"/>
                </a:rPr>
                <a:t>ba cộng hai bằng năm</a:t>
              </a:r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BECFDF86-B342-450B-8929-A001C409DA0E}"/>
                </a:ext>
              </a:extLst>
            </p:cNvPr>
            <p:cNvGrpSpPr/>
            <p:nvPr/>
          </p:nvGrpSpPr>
          <p:grpSpPr>
            <a:xfrm>
              <a:off x="8455171" y="2742755"/>
              <a:ext cx="2388987" cy="2443417"/>
              <a:chOff x="8415962" y="2774197"/>
              <a:chExt cx="2388987" cy="2443417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AA1AFB4F-C497-44E0-BCF4-C757604A168A}"/>
                  </a:ext>
                </a:extLst>
              </p:cNvPr>
              <p:cNvSpPr/>
              <p:nvPr/>
            </p:nvSpPr>
            <p:spPr>
              <a:xfrm>
                <a:off x="8415962" y="3987800"/>
                <a:ext cx="1032838" cy="1229814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8800" b="1">
                    <a:solidFill>
                      <a:srgbClr val="00B0F0"/>
                    </a:solidFill>
                  </a:rPr>
                  <a:t>=</a:t>
                </a:r>
              </a:p>
            </p:txBody>
          </p:sp>
          <p:sp>
            <p:nvSpPr>
              <p:cNvPr id="21" name="Speech Bubble: Oval 20">
                <a:extLst>
                  <a:ext uri="{FF2B5EF4-FFF2-40B4-BE49-F238E27FC236}">
                    <a16:creationId xmlns:a16="http://schemas.microsoft.com/office/drawing/2014/main" id="{56F761C2-CEAD-4AED-B194-10CD49CCA8C4}"/>
                  </a:ext>
                </a:extLst>
              </p:cNvPr>
              <p:cNvSpPr/>
              <p:nvPr/>
            </p:nvSpPr>
            <p:spPr>
              <a:xfrm>
                <a:off x="9130472" y="2774197"/>
                <a:ext cx="1674477" cy="959435"/>
              </a:xfrm>
              <a:prstGeom prst="wedgeEllipseCallou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Dấu bằng</a:t>
                </a:r>
              </a:p>
            </p:txBody>
          </p:sp>
        </p:grpSp>
      </p:grp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D3FE374-9A69-455B-95E2-A1630DF42FC3}"/>
              </a:ext>
            </a:extLst>
          </p:cNvPr>
          <p:cNvSpPr/>
          <p:nvPr/>
        </p:nvSpPr>
        <p:spPr>
          <a:xfrm>
            <a:off x="-1244862" y="6062884"/>
            <a:ext cx="128966" cy="1345976"/>
          </a:xfrm>
          <a:prstGeom prst="roundRect">
            <a:avLst>
              <a:gd name="adj" fmla="val 3089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21C7392-FBD6-45D7-9BF4-B287FB758672}"/>
              </a:ext>
            </a:extLst>
          </p:cNvPr>
          <p:cNvGrpSpPr/>
          <p:nvPr/>
        </p:nvGrpSpPr>
        <p:grpSpPr>
          <a:xfrm>
            <a:off x="2783547" y="7408860"/>
            <a:ext cx="900529" cy="1355813"/>
            <a:chOff x="2844923" y="4716908"/>
            <a:chExt cx="900529" cy="1355813"/>
          </a:xfrm>
        </p:grpSpPr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80F90DAE-FF7E-4FEB-9968-4BBD01D637C5}"/>
                </a:ext>
              </a:extLst>
            </p:cNvPr>
            <p:cNvSpPr/>
            <p:nvPr/>
          </p:nvSpPr>
          <p:spPr>
            <a:xfrm>
              <a:off x="2844923" y="4726745"/>
              <a:ext cx="128966" cy="1345976"/>
            </a:xfrm>
            <a:prstGeom prst="roundRect">
              <a:avLst>
                <a:gd name="adj" fmla="val 30890"/>
              </a:avLst>
            </a:prstGeom>
            <a:solidFill>
              <a:srgbClr val="29469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2060"/>
                </a:solidFill>
              </a:endParaRPr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752F0B19-D35C-4B9D-BA5D-597F8057E8E8}"/>
                </a:ext>
              </a:extLst>
            </p:cNvPr>
            <p:cNvSpPr/>
            <p:nvPr/>
          </p:nvSpPr>
          <p:spPr>
            <a:xfrm>
              <a:off x="3116308" y="4726745"/>
              <a:ext cx="128966" cy="1345976"/>
            </a:xfrm>
            <a:prstGeom prst="roundRect">
              <a:avLst>
                <a:gd name="adj" fmla="val 30890"/>
              </a:avLst>
            </a:prstGeom>
            <a:solidFill>
              <a:srgbClr val="29469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2060"/>
                </a:solidFill>
              </a:endParaRPr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6047B2DB-231B-4832-B550-583478750367}"/>
                </a:ext>
              </a:extLst>
            </p:cNvPr>
            <p:cNvSpPr/>
            <p:nvPr/>
          </p:nvSpPr>
          <p:spPr>
            <a:xfrm>
              <a:off x="3371027" y="4726745"/>
              <a:ext cx="128966" cy="1345976"/>
            </a:xfrm>
            <a:prstGeom prst="roundRect">
              <a:avLst>
                <a:gd name="adj" fmla="val 30890"/>
              </a:avLst>
            </a:prstGeom>
            <a:solidFill>
              <a:srgbClr val="29469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2060"/>
                </a:solidFill>
              </a:endParaRPr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010D0049-0CBB-469E-A4AC-ED36BFC5F788}"/>
                </a:ext>
              </a:extLst>
            </p:cNvPr>
            <p:cNvSpPr/>
            <p:nvPr/>
          </p:nvSpPr>
          <p:spPr>
            <a:xfrm>
              <a:off x="3616486" y="4716908"/>
              <a:ext cx="128966" cy="1345976"/>
            </a:xfrm>
            <a:prstGeom prst="roundRect">
              <a:avLst>
                <a:gd name="adj" fmla="val 30890"/>
              </a:avLst>
            </a:prstGeom>
            <a:solidFill>
              <a:srgbClr val="29469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2060"/>
                </a:solidFill>
              </a:endParaRPr>
            </a:p>
          </p:txBody>
        </p:sp>
      </p:grpSp>
      <p:sp>
        <p:nvSpPr>
          <p:cNvPr id="29" name="Text Box 4"/>
          <p:cNvSpPr txBox="1">
            <a:spLocks noChangeArrowheads="1"/>
          </p:cNvSpPr>
          <p:nvPr/>
        </p:nvSpPr>
        <p:spPr bwMode="auto">
          <a:xfrm>
            <a:off x="1510758" y="346160"/>
            <a:ext cx="91440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Thứ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HP001 5 hàng" panose="020B0603050302020204" pitchFamily="34" charset="0"/>
                <a:cs typeface="Times New Roman" pitchFamily="18" charset="0"/>
              </a:rPr>
              <a:t>ba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, </a:t>
            </a:r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ngày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10 </a:t>
            </a:r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tháng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10 </a:t>
            </a:r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năm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2023</a:t>
            </a:r>
          </a:p>
          <a:p>
            <a:pPr algn="ctr" eaLnBrk="1" hangingPunct="1"/>
            <a:r>
              <a:rPr lang="en-US" sz="3200" b="1" u="sng" dirty="0" err="1" smtClean="0">
                <a:latin typeface="HP001 5 hàng" panose="020B0603050302020204" pitchFamily="34" charset="0"/>
                <a:cs typeface="Times New Roman" pitchFamily="18" charset="0"/>
              </a:rPr>
              <a:t>Tůán</a:t>
            </a:r>
            <a:endParaRPr lang="en-US" sz="3200" b="1" u="sng" dirty="0">
              <a:latin typeface="HP001 5 hàng" panose="020B0603050302020204" pitchFamily="34" charset="0"/>
              <a:cs typeface="Times New Roman" pitchFamily="18" charset="0"/>
            </a:endParaRPr>
          </a:p>
          <a:p>
            <a:pPr algn="ctr" eaLnBrk="1" hangingPunct="1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Làm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quen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phép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cộng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–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Dấu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cộng</a:t>
            </a:r>
            <a:endParaRPr lang="en-US" altLang="en-US" sz="32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6003609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099511" y="2832910"/>
            <a:ext cx="5843209" cy="3361407"/>
            <a:chOff x="786002" y="1186990"/>
            <a:chExt cx="5843209" cy="336140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E5912F6-2484-4CB8-838B-3E50B23D5AE1}"/>
                </a:ext>
              </a:extLst>
            </p:cNvPr>
            <p:cNvSpPr/>
            <p:nvPr/>
          </p:nvSpPr>
          <p:spPr>
            <a:xfrm>
              <a:off x="786002" y="1186990"/>
              <a:ext cx="5843209" cy="3361407"/>
            </a:xfrm>
            <a:prstGeom prst="rect">
              <a:avLst/>
            </a:prstGeom>
            <a:solidFill>
              <a:srgbClr val="FFEAC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+mn-cs"/>
              </a:endParaRP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9D3FE374-9A69-455B-95E2-A1630DF42FC3}"/>
                </a:ext>
              </a:extLst>
            </p:cNvPr>
            <p:cNvSpPr/>
            <p:nvPr/>
          </p:nvSpPr>
          <p:spPr>
            <a:xfrm>
              <a:off x="1593588" y="1797671"/>
              <a:ext cx="128966" cy="1345976"/>
            </a:xfrm>
            <a:prstGeom prst="roundRect">
              <a:avLst>
                <a:gd name="adj" fmla="val 30890"/>
              </a:avLst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621C7392-FBD6-45D7-9BF4-B287FB758672}"/>
                </a:ext>
              </a:extLst>
            </p:cNvPr>
            <p:cNvGrpSpPr/>
            <p:nvPr/>
          </p:nvGrpSpPr>
          <p:grpSpPr>
            <a:xfrm>
              <a:off x="2487967" y="1787834"/>
              <a:ext cx="900529" cy="1355813"/>
              <a:chOff x="2844923" y="4716908"/>
              <a:chExt cx="900529" cy="1355813"/>
            </a:xfrm>
          </p:grpSpPr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80F90DAE-FF7E-4FEB-9968-4BBD01D637C5}"/>
                  </a:ext>
                </a:extLst>
              </p:cNvPr>
              <p:cNvSpPr/>
              <p:nvPr/>
            </p:nvSpPr>
            <p:spPr>
              <a:xfrm>
                <a:off x="2844923" y="4726745"/>
                <a:ext cx="128966" cy="1345976"/>
              </a:xfrm>
              <a:prstGeom prst="roundRect">
                <a:avLst>
                  <a:gd name="adj" fmla="val 30890"/>
                </a:avLst>
              </a:prstGeom>
              <a:solidFill>
                <a:srgbClr val="29469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26" name="Rectangle: Rounded Corners 25">
                <a:extLst>
                  <a:ext uri="{FF2B5EF4-FFF2-40B4-BE49-F238E27FC236}">
                    <a16:creationId xmlns:a16="http://schemas.microsoft.com/office/drawing/2014/main" id="{752F0B19-D35C-4B9D-BA5D-597F8057E8E8}"/>
                  </a:ext>
                </a:extLst>
              </p:cNvPr>
              <p:cNvSpPr/>
              <p:nvPr/>
            </p:nvSpPr>
            <p:spPr>
              <a:xfrm>
                <a:off x="3116308" y="4726745"/>
                <a:ext cx="128966" cy="1345976"/>
              </a:xfrm>
              <a:prstGeom prst="roundRect">
                <a:avLst>
                  <a:gd name="adj" fmla="val 30890"/>
                </a:avLst>
              </a:prstGeom>
              <a:solidFill>
                <a:srgbClr val="29469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27" name="Rectangle: Rounded Corners 26">
                <a:extLst>
                  <a:ext uri="{FF2B5EF4-FFF2-40B4-BE49-F238E27FC236}">
                    <a16:creationId xmlns:a16="http://schemas.microsoft.com/office/drawing/2014/main" id="{6047B2DB-231B-4832-B550-583478750367}"/>
                  </a:ext>
                </a:extLst>
              </p:cNvPr>
              <p:cNvSpPr/>
              <p:nvPr/>
            </p:nvSpPr>
            <p:spPr>
              <a:xfrm>
                <a:off x="3371027" y="4726745"/>
                <a:ext cx="128966" cy="1345976"/>
              </a:xfrm>
              <a:prstGeom prst="roundRect">
                <a:avLst>
                  <a:gd name="adj" fmla="val 30890"/>
                </a:avLst>
              </a:prstGeom>
              <a:solidFill>
                <a:srgbClr val="29469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id="{010D0049-0CBB-469E-A4AC-ED36BFC5F788}"/>
                  </a:ext>
                </a:extLst>
              </p:cNvPr>
              <p:cNvSpPr/>
              <p:nvPr/>
            </p:nvSpPr>
            <p:spPr>
              <a:xfrm>
                <a:off x="3616486" y="4716908"/>
                <a:ext cx="128966" cy="1345976"/>
              </a:xfrm>
              <a:prstGeom prst="roundRect">
                <a:avLst>
                  <a:gd name="adj" fmla="val 30890"/>
                </a:avLst>
              </a:prstGeom>
              <a:solidFill>
                <a:srgbClr val="29469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02060"/>
                  </a:solidFill>
                </a:endParaRPr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126BDB0-A5EA-4AC7-8B30-2CF52E45E7D6}"/>
                </a:ext>
              </a:extLst>
            </p:cNvPr>
            <p:cNvSpPr txBox="1"/>
            <p:nvPr/>
          </p:nvSpPr>
          <p:spPr>
            <a:xfrm>
              <a:off x="1526258" y="3649825"/>
              <a:ext cx="218134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>
                  <a:solidFill>
                    <a:srgbClr val="0070C0"/>
                  </a:solidFill>
                  <a:latin typeface="UTM Avo" panose="02040603050506020204" pitchFamily="18" charset="0"/>
                </a:rPr>
                <a:t>1 + 4 = 5</a:t>
              </a:r>
            </a:p>
          </p:txBody>
        </p:sp>
      </p:grp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1510758" y="346160"/>
            <a:ext cx="91440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Thứ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HP001 5 hàng" panose="020B0603050302020204" pitchFamily="34" charset="0"/>
                <a:cs typeface="Times New Roman" pitchFamily="18" charset="0"/>
              </a:rPr>
              <a:t>ba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, </a:t>
            </a:r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ngày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10 </a:t>
            </a:r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tháng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10 </a:t>
            </a:r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năm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2023</a:t>
            </a:r>
          </a:p>
          <a:p>
            <a:pPr algn="ctr" eaLnBrk="1" hangingPunct="1"/>
            <a:r>
              <a:rPr lang="en-US" sz="3200" b="1" u="sng" dirty="0" err="1" smtClean="0">
                <a:latin typeface="HP001 5 hàng" panose="020B0603050302020204" pitchFamily="34" charset="0"/>
                <a:cs typeface="Times New Roman" pitchFamily="18" charset="0"/>
              </a:rPr>
              <a:t>Tůán</a:t>
            </a:r>
            <a:endParaRPr lang="en-US" sz="3200" b="1" u="sng" dirty="0">
              <a:latin typeface="HP001 5 hàng" panose="020B0603050302020204" pitchFamily="34" charset="0"/>
              <a:cs typeface="Times New Roman" pitchFamily="18" charset="0"/>
            </a:endParaRPr>
          </a:p>
          <a:p>
            <a:pPr algn="ctr" eaLnBrk="1" hangingPunct="1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Làm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quen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phép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cộng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–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Dấu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cộng</a:t>
            </a:r>
            <a:endParaRPr lang="en-US" altLang="en-US" sz="32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5506656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omputer PC Vector Background PNG Image | PNG Play">
            <a:extLst>
              <a:ext uri="{FF2B5EF4-FFF2-40B4-BE49-F238E27FC236}">
                <a16:creationId xmlns:a16="http://schemas.microsoft.com/office/drawing/2014/main" id="{42C58E68-A1B5-4743-B041-3738C103C4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9025" y="246063"/>
            <a:ext cx="7593013" cy="618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khởi động đầu giờ. h....mp4">
            <a:hlinkClick r:id="" action="ppaction://media"/>
            <a:extLst>
              <a:ext uri="{FF2B5EF4-FFF2-40B4-BE49-F238E27FC236}">
                <a16:creationId xmlns:a16="http://schemas.microsoft.com/office/drawing/2014/main" id="{EAED9101-AFA5-4781-8DCF-0A45C17BD976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125" y="550863"/>
            <a:ext cx="7019925" cy="391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4" descr="Mơ thấy bóng bay có ý nghĩa gì, mơ thấy bóng bay đánh lô đề con">
            <a:extLst>
              <a:ext uri="{FF2B5EF4-FFF2-40B4-BE49-F238E27FC236}">
                <a16:creationId xmlns:a16="http://schemas.microsoft.com/office/drawing/2014/main" id="{37C96954-3F08-48A5-9AF6-D707C64BBA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96" r="32742"/>
          <a:stretch>
            <a:fillRect/>
          </a:stretch>
        </p:blipFill>
        <p:spPr bwMode="auto">
          <a:xfrm>
            <a:off x="631825" y="1799126"/>
            <a:ext cx="285115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id="{4ABE75B9-D1BD-4C1F-9B73-2FC9E670E28A}"/>
              </a:ext>
            </a:extLst>
          </p:cNvPr>
          <p:cNvSpPr/>
          <p:nvPr/>
        </p:nvSpPr>
        <p:spPr>
          <a:xfrm>
            <a:off x="4728754" y="1293223"/>
            <a:ext cx="5682343" cy="2325188"/>
          </a:xfrm>
          <a:custGeom>
            <a:avLst/>
            <a:gdLst>
              <a:gd name="connsiteX0" fmla="*/ 1196839 w 2806028"/>
              <a:gd name="connsiteY0" fmla="*/ 151955 h 1516735"/>
              <a:gd name="connsiteX1" fmla="*/ 507522 w 2806028"/>
              <a:gd name="connsiteY1" fmla="*/ 67549 h 1516735"/>
              <a:gd name="connsiteX2" fmla="*/ 254304 w 2806028"/>
              <a:gd name="connsiteY2" fmla="*/ 194158 h 1516735"/>
              <a:gd name="connsiteX3" fmla="*/ 268371 w 2806028"/>
              <a:gd name="connsiteY3" fmla="*/ 419242 h 1516735"/>
              <a:gd name="connsiteX4" fmla="*/ 1085 w 2806028"/>
              <a:gd name="connsiteY4" fmla="*/ 869408 h 1516735"/>
              <a:gd name="connsiteX5" fmla="*/ 198033 w 2806028"/>
              <a:gd name="connsiteY5" fmla="*/ 1249235 h 1516735"/>
              <a:gd name="connsiteX6" fmla="*/ 746673 w 2806028"/>
              <a:gd name="connsiteY6" fmla="*/ 1291438 h 1516735"/>
              <a:gd name="connsiteX7" fmla="*/ 1239042 w 2806028"/>
              <a:gd name="connsiteY7" fmla="*/ 1516522 h 1516735"/>
              <a:gd name="connsiteX8" fmla="*/ 1914291 w 2806028"/>
              <a:gd name="connsiteY8" fmla="*/ 1333642 h 1516735"/>
              <a:gd name="connsiteX9" fmla="*/ 2688014 w 2806028"/>
              <a:gd name="connsiteY9" fmla="*/ 1389912 h 1516735"/>
              <a:gd name="connsiteX10" fmla="*/ 2786488 w 2806028"/>
              <a:gd name="connsiteY10" fmla="*/ 742798 h 1516735"/>
              <a:gd name="connsiteX11" fmla="*/ 2519202 w 2806028"/>
              <a:gd name="connsiteY11" fmla="*/ 489580 h 1516735"/>
              <a:gd name="connsiteX12" fmla="*/ 2476999 w 2806028"/>
              <a:gd name="connsiteY12" fmla="*/ 81617 h 1516735"/>
              <a:gd name="connsiteX13" fmla="*/ 1815818 w 2806028"/>
              <a:gd name="connsiteY13" fmla="*/ 11278 h 1516735"/>
              <a:gd name="connsiteX14" fmla="*/ 1604802 w 2806028"/>
              <a:gd name="connsiteY14" fmla="*/ 236362 h 1516735"/>
              <a:gd name="connsiteX15" fmla="*/ 1196839 w 2806028"/>
              <a:gd name="connsiteY15" fmla="*/ 151955 h 1516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806028" h="1516735">
                <a:moveTo>
                  <a:pt x="1196839" y="151955"/>
                </a:moveTo>
                <a:cubicBezTo>
                  <a:pt x="1013959" y="123819"/>
                  <a:pt x="664611" y="60515"/>
                  <a:pt x="507522" y="67549"/>
                </a:cubicBezTo>
                <a:cubicBezTo>
                  <a:pt x="350433" y="74583"/>
                  <a:pt x="294162" y="135543"/>
                  <a:pt x="254304" y="194158"/>
                </a:cubicBezTo>
                <a:cubicBezTo>
                  <a:pt x="214446" y="252773"/>
                  <a:pt x="310574" y="306700"/>
                  <a:pt x="268371" y="419242"/>
                </a:cubicBezTo>
                <a:cubicBezTo>
                  <a:pt x="226168" y="531784"/>
                  <a:pt x="12808" y="731076"/>
                  <a:pt x="1085" y="869408"/>
                </a:cubicBezTo>
                <a:cubicBezTo>
                  <a:pt x="-10638" y="1007740"/>
                  <a:pt x="73768" y="1178897"/>
                  <a:pt x="198033" y="1249235"/>
                </a:cubicBezTo>
                <a:cubicBezTo>
                  <a:pt x="322298" y="1319573"/>
                  <a:pt x="573172" y="1246890"/>
                  <a:pt x="746673" y="1291438"/>
                </a:cubicBezTo>
                <a:cubicBezTo>
                  <a:pt x="920174" y="1335986"/>
                  <a:pt x="1044439" y="1509488"/>
                  <a:pt x="1239042" y="1516522"/>
                </a:cubicBezTo>
                <a:cubicBezTo>
                  <a:pt x="1433645" y="1523556"/>
                  <a:pt x="1672796" y="1354744"/>
                  <a:pt x="1914291" y="1333642"/>
                </a:cubicBezTo>
                <a:cubicBezTo>
                  <a:pt x="2155786" y="1312540"/>
                  <a:pt x="2542648" y="1488386"/>
                  <a:pt x="2688014" y="1389912"/>
                </a:cubicBezTo>
                <a:cubicBezTo>
                  <a:pt x="2833380" y="1291438"/>
                  <a:pt x="2814623" y="892853"/>
                  <a:pt x="2786488" y="742798"/>
                </a:cubicBezTo>
                <a:cubicBezTo>
                  <a:pt x="2758353" y="592743"/>
                  <a:pt x="2570784" y="599777"/>
                  <a:pt x="2519202" y="489580"/>
                </a:cubicBezTo>
                <a:cubicBezTo>
                  <a:pt x="2467621" y="379383"/>
                  <a:pt x="2594230" y="161334"/>
                  <a:pt x="2476999" y="81617"/>
                </a:cubicBezTo>
                <a:cubicBezTo>
                  <a:pt x="2359768" y="1900"/>
                  <a:pt x="1961184" y="-14513"/>
                  <a:pt x="1815818" y="11278"/>
                </a:cubicBezTo>
                <a:cubicBezTo>
                  <a:pt x="1670452" y="37069"/>
                  <a:pt x="1710310" y="210571"/>
                  <a:pt x="1604802" y="236362"/>
                </a:cubicBezTo>
                <a:cubicBezTo>
                  <a:pt x="1499294" y="262153"/>
                  <a:pt x="1379719" y="180091"/>
                  <a:pt x="1196839" y="151955"/>
                </a:cubicBezTo>
                <a:close/>
              </a:path>
            </a:pathLst>
          </a:custGeom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DF2417-2740-45A4-9C32-2D6359B5A19A}"/>
              </a:ext>
            </a:extLst>
          </p:cNvPr>
          <p:cNvSpPr txBox="1"/>
          <p:nvPr/>
        </p:nvSpPr>
        <p:spPr>
          <a:xfrm>
            <a:off x="5773783" y="1962740"/>
            <a:ext cx="4114799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500" b="1" dirty="0" err="1">
                <a:solidFill>
                  <a:srgbClr val="FF0000"/>
                </a:solidFill>
                <a:latin typeface="HP-055" panose="020B0603050302020204" pitchFamily="34" charset="0"/>
              </a:rPr>
              <a:t>Th</a:t>
            </a:r>
            <a:r>
              <a:rPr lang="vi-VN" sz="6500" b="1" dirty="0">
                <a:solidFill>
                  <a:srgbClr val="FF0000"/>
                </a:solidFill>
                <a:latin typeface="HP-055" panose="020B0603050302020204" pitchFamily="34" charset="0"/>
              </a:rPr>
              <a:t>ư</a:t>
            </a:r>
            <a:r>
              <a:rPr lang="en-US" sz="6500" b="1" dirty="0">
                <a:solidFill>
                  <a:srgbClr val="FF0000"/>
                </a:solidFill>
                <a:latin typeface="HP-055" panose="020B0603050302020204" pitchFamily="34" charset="0"/>
              </a:rPr>
              <a:t> </a:t>
            </a:r>
            <a:r>
              <a:rPr lang="en-US" sz="6500" b="1" dirty="0" err="1">
                <a:solidFill>
                  <a:srgbClr val="FF0000"/>
                </a:solidFill>
                <a:latin typeface="HP-055" panose="020B0603050302020204" pitchFamily="34" charset="0"/>
              </a:rPr>
              <a:t>giãn</a:t>
            </a:r>
            <a:endParaRPr lang="en-US" sz="6500" b="1" dirty="0">
              <a:solidFill>
                <a:srgbClr val="FF0000"/>
              </a:solidFill>
              <a:latin typeface="HP-055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8264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1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WordArt 20">
            <a:extLst>
              <a:ext uri="{FF2B5EF4-FFF2-40B4-BE49-F238E27FC236}">
                <a16:creationId xmlns:a16="http://schemas.microsoft.com/office/drawing/2014/main" id="{BD9C5611-B22C-4112-ACA2-520069C01B4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9617" y="3209742"/>
            <a:ext cx="2012683" cy="67582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isometricOffAxis1Right"/>
              <a:lightRig rig="threePt" dir="t"/>
            </a:scene3d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0" cap="none" spc="0" normalizeH="0" baseline="0" noProof="0">
                <a:ln w="9525">
                  <a:solidFill>
                    <a:srgbClr val="FFFFFF"/>
                  </a:solidFill>
                  <a:prstDash val="solid"/>
                </a:ln>
                <a:solidFill>
                  <a:srgbClr val="000000"/>
                </a:solidFill>
                <a:effectLst>
                  <a:outerShdw blurRad="12700" dist="38100" dir="2700000" algn="tl" rotWithShape="0">
                    <a:srgbClr val="FFFFFF">
                      <a:lumMod val="50000"/>
                    </a:srgbClr>
                  </a:outerShdw>
                </a:effectLst>
                <a:uLnTx/>
                <a:uFillTx/>
                <a:latin typeface="Gill Sans MT" panose="020B0502020104020203" pitchFamily="34" charset="0"/>
                <a:ea typeface="+mn-ea"/>
                <a:cs typeface="Segoe UI Light" panose="020B0502040204020203" pitchFamily="34" charset="0"/>
              </a:rPr>
              <a:t>Hoạt động 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53518DB-810E-49D5-B54C-7CF52EA5BF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5163" y="2366963"/>
            <a:ext cx="5451475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6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THỰC HÀNH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6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LUYỆN TẬP</a:t>
            </a:r>
          </a:p>
        </p:txBody>
      </p:sp>
    </p:spTree>
    <p:custDataLst>
      <p:tags r:id="rId1"/>
    </p:custData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755423" y="2024016"/>
            <a:ext cx="10198100" cy="4415609"/>
            <a:chOff x="768486" y="1723571"/>
            <a:chExt cx="10198100" cy="4415609"/>
          </a:xfrm>
        </p:grpSpPr>
        <p:pic>
          <p:nvPicPr>
            <p:cNvPr id="29698" name="Picture 1">
              <a:extLst>
                <a:ext uri="{FF2B5EF4-FFF2-40B4-BE49-F238E27FC236}">
                  <a16:creationId xmlns:a16="http://schemas.microsoft.com/office/drawing/2014/main" id="{ACB56462-57C7-4D2D-8C86-BC48B79CF1F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43" t="1875" r="10413" b="-1875"/>
            <a:stretch>
              <a:fillRect/>
            </a:stretch>
          </p:blipFill>
          <p:spPr bwMode="auto">
            <a:xfrm>
              <a:off x="768486" y="1723571"/>
              <a:ext cx="10198100" cy="44156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6355DB1-432A-4C83-B3F3-A31BFB73070C}"/>
                </a:ext>
              </a:extLst>
            </p:cNvPr>
            <p:cNvSpPr/>
            <p:nvPr/>
          </p:nvSpPr>
          <p:spPr>
            <a:xfrm>
              <a:off x="3963263" y="4883104"/>
              <a:ext cx="760412" cy="66992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ill Sans MT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1332941-47D7-450C-9829-0092E7C7A89E}"/>
                </a:ext>
              </a:extLst>
            </p:cNvPr>
            <p:cNvSpPr/>
            <p:nvPr/>
          </p:nvSpPr>
          <p:spPr>
            <a:xfrm>
              <a:off x="8704989" y="4883103"/>
              <a:ext cx="758825" cy="66992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ill Sans MT"/>
                  <a:ea typeface="+mn-ea"/>
                  <a:cs typeface="+mn-cs"/>
                </a:rPr>
                <a:t>4</a:t>
              </a:r>
            </a:p>
          </p:txBody>
        </p:sp>
      </p:grp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510758" y="346160"/>
            <a:ext cx="91440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Thứ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HP001 5 hàng" panose="020B0603050302020204" pitchFamily="34" charset="0"/>
                <a:cs typeface="Times New Roman" pitchFamily="18" charset="0"/>
              </a:rPr>
              <a:t>ba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, </a:t>
            </a:r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ngày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10 </a:t>
            </a:r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tháng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10 </a:t>
            </a:r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năm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2023</a:t>
            </a:r>
          </a:p>
          <a:p>
            <a:pPr algn="ctr" eaLnBrk="1" hangingPunct="1"/>
            <a:r>
              <a:rPr lang="en-US" sz="3200" b="1" u="sng" dirty="0" err="1" smtClean="0">
                <a:latin typeface="HP001 5 hàng" panose="020B0603050302020204" pitchFamily="34" charset="0"/>
                <a:cs typeface="Times New Roman" pitchFamily="18" charset="0"/>
              </a:rPr>
              <a:t>Tůán</a:t>
            </a:r>
            <a:endParaRPr lang="en-US" sz="3200" b="1" u="sng" dirty="0">
              <a:latin typeface="HP001 5 hàng" panose="020B0603050302020204" pitchFamily="34" charset="0"/>
              <a:cs typeface="Times New Roman" pitchFamily="18" charset="0"/>
            </a:endParaRPr>
          </a:p>
          <a:p>
            <a:pPr algn="ctr" eaLnBrk="1" hangingPunct="1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Làm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quen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phép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cộng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–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Dấu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cộng</a:t>
            </a:r>
            <a:endParaRPr lang="en-US" altLang="en-US" sz="32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1">
            <a:extLst>
              <a:ext uri="{FF2B5EF4-FFF2-40B4-BE49-F238E27FC236}">
                <a16:creationId xmlns:a16="http://schemas.microsoft.com/office/drawing/2014/main" id="{CD28D224-0304-4B4D-A396-600A450422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3" r="5533" b="78781"/>
          <a:stretch/>
        </p:blipFill>
        <p:spPr bwMode="auto">
          <a:xfrm>
            <a:off x="748529" y="1795022"/>
            <a:ext cx="10553700" cy="1065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604838" y="2599509"/>
            <a:ext cx="10179454" cy="3641334"/>
            <a:chOff x="589773" y="2192222"/>
            <a:chExt cx="10179454" cy="3682861"/>
          </a:xfrm>
        </p:grpSpPr>
        <p:pic>
          <p:nvPicPr>
            <p:cNvPr id="3" name="Picture 1">
              <a:extLst>
                <a:ext uri="{FF2B5EF4-FFF2-40B4-BE49-F238E27FC236}">
                  <a16:creationId xmlns:a16="http://schemas.microsoft.com/office/drawing/2014/main" id="{206695B8-D316-4FBF-AE92-DD5476439E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737" t="15278" r="5533"/>
            <a:stretch/>
          </p:blipFill>
          <p:spPr bwMode="auto">
            <a:xfrm>
              <a:off x="6666271" y="2192222"/>
              <a:ext cx="4102956" cy="36828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4FDE3555-C71C-4970-8601-2ADD5E9BBA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63" t="23902" r="39899"/>
            <a:stretch/>
          </p:blipFill>
          <p:spPr bwMode="auto">
            <a:xfrm>
              <a:off x="589773" y="2455817"/>
              <a:ext cx="6607277" cy="34192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510758" y="346160"/>
            <a:ext cx="91440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Thứ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HP001 5 hàng" panose="020B0603050302020204" pitchFamily="34" charset="0"/>
                <a:cs typeface="Times New Roman" pitchFamily="18" charset="0"/>
              </a:rPr>
              <a:t>ba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, </a:t>
            </a:r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ngày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10 </a:t>
            </a:r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tháng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10 </a:t>
            </a:r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năm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2023</a:t>
            </a:r>
          </a:p>
          <a:p>
            <a:pPr algn="ctr" eaLnBrk="1" hangingPunct="1"/>
            <a:r>
              <a:rPr lang="en-US" sz="3200" b="1" u="sng" dirty="0" err="1" smtClean="0">
                <a:latin typeface="HP001 5 hàng" panose="020B0603050302020204" pitchFamily="34" charset="0"/>
                <a:cs typeface="Times New Roman" pitchFamily="18" charset="0"/>
              </a:rPr>
              <a:t>Tůán</a:t>
            </a:r>
            <a:endParaRPr lang="en-US" sz="3200" b="1" u="sng" dirty="0">
              <a:latin typeface="HP001 5 hàng" panose="020B0603050302020204" pitchFamily="34" charset="0"/>
              <a:cs typeface="Times New Roman" pitchFamily="18" charset="0"/>
            </a:endParaRPr>
          </a:p>
          <a:p>
            <a:pPr algn="ctr" eaLnBrk="1" hangingPunct="1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Làm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quen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phép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cộng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–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Dấu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cộng</a:t>
            </a:r>
            <a:endParaRPr lang="en-US" altLang="en-US" sz="32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>
            <a:extLst>
              <a:ext uri="{FF2B5EF4-FFF2-40B4-BE49-F238E27FC236}">
                <a16:creationId xmlns:a16="http://schemas.microsoft.com/office/drawing/2014/main" id="{206695B8-D316-4FBF-AE92-DD5476439E6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37" t="19098" r="5533" b="8024"/>
          <a:stretch/>
        </p:blipFill>
        <p:spPr bwMode="auto">
          <a:xfrm>
            <a:off x="2271252" y="2017059"/>
            <a:ext cx="6194322" cy="3941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">
            <a:extLst>
              <a:ext uri="{FF2B5EF4-FFF2-40B4-BE49-F238E27FC236}">
                <a16:creationId xmlns:a16="http://schemas.microsoft.com/office/drawing/2014/main" id="{4FDE3555-C71C-4970-8601-2ADD5E9BBA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5" t="22097" r="63622" b="8452"/>
          <a:stretch/>
        </p:blipFill>
        <p:spPr bwMode="auto">
          <a:xfrm>
            <a:off x="-4210050" y="5467349"/>
            <a:ext cx="3600450" cy="3486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510758" y="346160"/>
            <a:ext cx="91440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Thứ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HP001 5 hàng" panose="020B0603050302020204" pitchFamily="34" charset="0"/>
                <a:cs typeface="Times New Roman" pitchFamily="18" charset="0"/>
              </a:rPr>
              <a:t>ba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, </a:t>
            </a:r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ngày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10 </a:t>
            </a:r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tháng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10 </a:t>
            </a:r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năm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2023</a:t>
            </a:r>
          </a:p>
          <a:p>
            <a:pPr algn="ctr" eaLnBrk="1" hangingPunct="1"/>
            <a:r>
              <a:rPr lang="en-US" sz="3200" b="1" u="sng" dirty="0" err="1" smtClean="0">
                <a:latin typeface="HP001 5 hàng" panose="020B0603050302020204" pitchFamily="34" charset="0"/>
                <a:cs typeface="Times New Roman" pitchFamily="18" charset="0"/>
              </a:rPr>
              <a:t>Tůán</a:t>
            </a:r>
            <a:endParaRPr lang="en-US" sz="3200" b="1" u="sng" dirty="0">
              <a:latin typeface="HP001 5 hàng" panose="020B0603050302020204" pitchFamily="34" charset="0"/>
              <a:cs typeface="Times New Roman" pitchFamily="18" charset="0"/>
            </a:endParaRPr>
          </a:p>
          <a:p>
            <a:pPr algn="ctr" eaLnBrk="1" hangingPunct="1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Làm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quen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phép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cộng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–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Dấu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cộng</a:t>
            </a:r>
            <a:endParaRPr lang="en-US" altLang="en-US" sz="32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4842062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SGTV082020_HOANGHUONG (73)">
            <a:hlinkClick r:id="" action="ppaction://media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5875" y="0"/>
            <a:ext cx="12207875" cy="6858000"/>
          </a:xfrm>
        </p:spPr>
      </p:pic>
      <p:sp>
        <p:nvSpPr>
          <p:cNvPr id="7" name="Rectangle: Rounded Corners 6"/>
          <p:cNvSpPr/>
          <p:nvPr/>
        </p:nvSpPr>
        <p:spPr>
          <a:xfrm>
            <a:off x="712695" y="1555750"/>
            <a:ext cx="10919012" cy="2090738"/>
          </a:xfrm>
          <a:prstGeom prst="roundRect">
            <a:avLst/>
          </a:prstGeom>
          <a:solidFill>
            <a:srgbClr val="D2F4FD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SG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344613" y="1754188"/>
            <a:ext cx="9486900" cy="1371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spc="3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en-SG" sz="6000" b="1" dirty="0" smtClean="0">
                <a:solidFill>
                  <a:srgbClr val="B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ĐỘNG: MỞ ĐẦU</a:t>
            </a:r>
            <a:endParaRPr lang="en-SG" sz="6000" b="1" dirty="0">
              <a:solidFill>
                <a:srgbClr val="BC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2223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>
            <a:extLst>
              <a:ext uri="{FF2B5EF4-FFF2-40B4-BE49-F238E27FC236}">
                <a16:creationId xmlns:a16="http://schemas.microsoft.com/office/drawing/2014/main" id="{4FDE3555-C71C-4970-8601-2ADD5E9BBA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5" t="22097" r="63622" b="8452"/>
          <a:stretch/>
        </p:blipFill>
        <p:spPr bwMode="auto">
          <a:xfrm>
            <a:off x="2514600" y="2043953"/>
            <a:ext cx="5676900" cy="3994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">
            <a:extLst>
              <a:ext uri="{FF2B5EF4-FFF2-40B4-BE49-F238E27FC236}">
                <a16:creationId xmlns:a16="http://schemas.microsoft.com/office/drawing/2014/main" id="{7F6BF537-1CE1-43D8-B8C7-DF6B84D9A55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3" r="5533" b="78781"/>
          <a:stretch/>
        </p:blipFill>
        <p:spPr bwMode="auto">
          <a:xfrm>
            <a:off x="-3583704" y="-2126992"/>
            <a:ext cx="10553700" cy="1065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">
            <a:extLst>
              <a:ext uri="{FF2B5EF4-FFF2-40B4-BE49-F238E27FC236}">
                <a16:creationId xmlns:a16="http://schemas.microsoft.com/office/drawing/2014/main" id="{2F9E9E98-2AD3-4978-ACDB-AA5372E132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8" r="5484"/>
          <a:stretch>
            <a:fillRect/>
          </a:stretch>
        </p:blipFill>
        <p:spPr bwMode="auto">
          <a:xfrm>
            <a:off x="-5199856" y="7642899"/>
            <a:ext cx="10399712" cy="501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510758" y="346160"/>
            <a:ext cx="91440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Thứ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HP001 5 hàng" panose="020B0603050302020204" pitchFamily="34" charset="0"/>
                <a:cs typeface="Times New Roman" pitchFamily="18" charset="0"/>
              </a:rPr>
              <a:t>ba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, </a:t>
            </a:r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ngày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10 </a:t>
            </a:r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tháng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10 </a:t>
            </a:r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năm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2023</a:t>
            </a:r>
          </a:p>
          <a:p>
            <a:pPr algn="ctr" eaLnBrk="1" hangingPunct="1"/>
            <a:r>
              <a:rPr lang="en-US" sz="3200" b="1" u="sng" dirty="0" err="1" smtClean="0">
                <a:latin typeface="HP001 5 hàng" panose="020B0603050302020204" pitchFamily="34" charset="0"/>
                <a:cs typeface="Times New Roman" pitchFamily="18" charset="0"/>
              </a:rPr>
              <a:t>Tůán</a:t>
            </a:r>
            <a:endParaRPr lang="en-US" sz="3200" b="1" u="sng" dirty="0">
              <a:latin typeface="HP001 5 hàng" panose="020B0603050302020204" pitchFamily="34" charset="0"/>
              <a:cs typeface="Times New Roman" pitchFamily="18" charset="0"/>
            </a:endParaRPr>
          </a:p>
          <a:p>
            <a:pPr algn="ctr" eaLnBrk="1" hangingPunct="1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Làm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quen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phép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cộng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–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Dấu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cộng</a:t>
            </a:r>
            <a:endParaRPr lang="en-US" altLang="en-US" sz="32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7856094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184" y="2076994"/>
            <a:ext cx="10277113" cy="4215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H="1">
            <a:off x="3545432" y="4184922"/>
            <a:ext cx="1444579" cy="0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6264910" y="4467497"/>
            <a:ext cx="1899376" cy="25790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510758" y="346160"/>
            <a:ext cx="91440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Thứ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HP001 5 hàng" panose="020B0603050302020204" pitchFamily="34" charset="0"/>
                <a:cs typeface="Times New Roman" pitchFamily="18" charset="0"/>
              </a:rPr>
              <a:t>ba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, </a:t>
            </a:r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ngày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10 </a:t>
            </a:r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tháng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10 </a:t>
            </a:r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năm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2023</a:t>
            </a:r>
          </a:p>
          <a:p>
            <a:pPr algn="ctr" eaLnBrk="1" hangingPunct="1"/>
            <a:r>
              <a:rPr lang="en-US" sz="3200" b="1" u="sng" dirty="0" err="1" smtClean="0">
                <a:latin typeface="HP001 5 hàng" panose="020B0603050302020204" pitchFamily="34" charset="0"/>
                <a:cs typeface="Times New Roman" pitchFamily="18" charset="0"/>
              </a:rPr>
              <a:t>Tůán</a:t>
            </a:r>
            <a:endParaRPr lang="en-US" sz="3200" b="1" u="sng" dirty="0">
              <a:latin typeface="HP001 5 hàng" panose="020B0603050302020204" pitchFamily="34" charset="0"/>
              <a:cs typeface="Times New Roman" pitchFamily="18" charset="0"/>
            </a:endParaRPr>
          </a:p>
          <a:p>
            <a:pPr algn="ctr" eaLnBrk="1" hangingPunct="1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Làm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quen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phép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cộng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–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Dấu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cộng</a:t>
            </a:r>
            <a:endParaRPr lang="en-US" altLang="en-US" sz="32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4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>
            <a:extLst>
              <a:ext uri="{FF2B5EF4-FFF2-40B4-BE49-F238E27FC236}">
                <a16:creationId xmlns:a16="http://schemas.microsoft.com/office/drawing/2014/main" id="{B5CBB62F-B97E-47DC-ACA6-D01D9AAD83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8" r="7019"/>
          <a:stretch>
            <a:fillRect/>
          </a:stretch>
        </p:blipFill>
        <p:spPr bwMode="auto">
          <a:xfrm>
            <a:off x="960438" y="1613648"/>
            <a:ext cx="10213975" cy="4715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5CB7858-A16F-4B5D-82C0-40302BE7DA46}"/>
              </a:ext>
            </a:extLst>
          </p:cNvPr>
          <p:cNvSpPr/>
          <p:nvPr/>
        </p:nvSpPr>
        <p:spPr>
          <a:xfrm>
            <a:off x="6630988" y="5741893"/>
            <a:ext cx="213565" cy="158657"/>
          </a:xfrm>
          <a:prstGeom prst="rect">
            <a:avLst/>
          </a:prstGeom>
          <a:solidFill>
            <a:srgbClr val="FEEB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?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17849B8D-A048-4A32-8CFB-BD5B76DDD8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0" t="21976" r="51775" b="22851"/>
          <a:stretch/>
        </p:blipFill>
        <p:spPr bwMode="auto">
          <a:xfrm>
            <a:off x="-2433535" y="7197130"/>
            <a:ext cx="8259762" cy="5147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510758" y="346160"/>
            <a:ext cx="91440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Thứ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HP001 5 hàng" panose="020B0603050302020204" pitchFamily="34" charset="0"/>
                <a:cs typeface="Times New Roman" pitchFamily="18" charset="0"/>
              </a:rPr>
              <a:t>ba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, </a:t>
            </a:r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ngày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10 </a:t>
            </a:r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tháng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10 </a:t>
            </a:r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năm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2023</a:t>
            </a:r>
          </a:p>
          <a:p>
            <a:pPr algn="ctr" eaLnBrk="1" hangingPunct="1"/>
            <a:r>
              <a:rPr lang="en-US" sz="3200" b="1" u="sng" dirty="0" err="1" smtClean="0">
                <a:latin typeface="HP001 5 hàng" panose="020B0603050302020204" pitchFamily="34" charset="0"/>
                <a:cs typeface="Times New Roman" pitchFamily="18" charset="0"/>
              </a:rPr>
              <a:t>Tůán</a:t>
            </a:r>
            <a:endParaRPr lang="en-US" sz="3200" b="1" u="sng" dirty="0">
              <a:latin typeface="HP001 5 hàng" panose="020B0603050302020204" pitchFamily="34" charset="0"/>
              <a:cs typeface="Times New Roman" pitchFamily="18" charset="0"/>
            </a:endParaRPr>
          </a:p>
          <a:p>
            <a:pPr algn="ctr" eaLnBrk="1" hangingPunct="1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Làm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quen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phép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cộng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–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Dấu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cộng</a:t>
            </a:r>
            <a:endParaRPr lang="en-US" altLang="en-US" sz="32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>
            <a:extLst>
              <a:ext uri="{FF2B5EF4-FFF2-40B4-BE49-F238E27FC236}">
                <a16:creationId xmlns:a16="http://schemas.microsoft.com/office/drawing/2014/main" id="{B5CBB62F-B97E-47DC-ACA6-D01D9AAD838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8" r="7019"/>
          <a:stretch>
            <a:fillRect/>
          </a:stretch>
        </p:blipFill>
        <p:spPr bwMode="auto">
          <a:xfrm flipH="1" flipV="1">
            <a:off x="11439884" y="6858000"/>
            <a:ext cx="3086265" cy="1752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5CB7858-A16F-4B5D-82C0-40302BE7DA46}"/>
              </a:ext>
            </a:extLst>
          </p:cNvPr>
          <p:cNvSpPr/>
          <p:nvPr/>
        </p:nvSpPr>
        <p:spPr>
          <a:xfrm>
            <a:off x="6630988" y="5446713"/>
            <a:ext cx="282575" cy="400050"/>
          </a:xfrm>
          <a:prstGeom prst="rect">
            <a:avLst/>
          </a:prstGeom>
          <a:solidFill>
            <a:srgbClr val="FEEB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?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17849B8D-A048-4A32-8CFB-BD5B76DDD80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0" t="21976" r="51775" b="22851"/>
          <a:stretch/>
        </p:blipFill>
        <p:spPr bwMode="auto">
          <a:xfrm>
            <a:off x="1460039" y="1915821"/>
            <a:ext cx="8259762" cy="4242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B7683161-9630-48A6-AC79-FC41F70EB31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44" t="21185" r="7019" b="19280"/>
          <a:stretch/>
        </p:blipFill>
        <p:spPr bwMode="auto">
          <a:xfrm>
            <a:off x="7551175" y="8079811"/>
            <a:ext cx="5057684" cy="345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510758" y="346160"/>
            <a:ext cx="91440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Thứ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HP001 5 hàng" panose="020B0603050302020204" pitchFamily="34" charset="0"/>
                <a:cs typeface="Times New Roman" pitchFamily="18" charset="0"/>
              </a:rPr>
              <a:t>ba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, </a:t>
            </a:r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ngày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10 </a:t>
            </a:r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tháng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10 </a:t>
            </a:r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năm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2023</a:t>
            </a:r>
          </a:p>
          <a:p>
            <a:pPr algn="ctr" eaLnBrk="1" hangingPunct="1"/>
            <a:r>
              <a:rPr lang="en-US" sz="3200" b="1" u="sng" dirty="0" err="1" smtClean="0">
                <a:latin typeface="HP001 5 hàng" panose="020B0603050302020204" pitchFamily="34" charset="0"/>
                <a:cs typeface="Times New Roman" pitchFamily="18" charset="0"/>
              </a:rPr>
              <a:t>Tůán</a:t>
            </a:r>
            <a:endParaRPr lang="en-US" sz="3200" b="1" u="sng" dirty="0">
              <a:latin typeface="HP001 5 hàng" panose="020B0603050302020204" pitchFamily="34" charset="0"/>
              <a:cs typeface="Times New Roman" pitchFamily="18" charset="0"/>
            </a:endParaRPr>
          </a:p>
          <a:p>
            <a:pPr algn="ctr" eaLnBrk="1" hangingPunct="1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Làm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quen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phép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cộng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–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Dấu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cộng</a:t>
            </a:r>
            <a:endParaRPr lang="en-US" altLang="en-US" sz="32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105060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564769" y="2124635"/>
            <a:ext cx="10422344" cy="3930401"/>
            <a:chOff x="672346" y="922747"/>
            <a:chExt cx="10422344" cy="4473384"/>
          </a:xfrm>
        </p:grpSpPr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17849B8D-A048-4A32-8CFB-BD5B76DDD8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00" t="21976" r="51775" b="22851"/>
            <a:stretch/>
          </p:blipFill>
          <p:spPr bwMode="auto">
            <a:xfrm>
              <a:off x="672346" y="922747"/>
              <a:ext cx="5335163" cy="33247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B7683161-9630-48A6-AC79-FC41F70EB3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944" t="21185" r="7019" b="19280"/>
            <a:stretch/>
          </p:blipFill>
          <p:spPr bwMode="auto">
            <a:xfrm>
              <a:off x="6037006" y="952244"/>
              <a:ext cx="5057684" cy="3453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B6EB658D-9DB7-47DC-B7ED-1D8B1213A98E}"/>
                </a:ext>
              </a:extLst>
            </p:cNvPr>
            <p:cNvSpPr txBox="1"/>
            <p:nvPr/>
          </p:nvSpPr>
          <p:spPr>
            <a:xfrm>
              <a:off x="4457700" y="4749800"/>
              <a:ext cx="23114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>
                  <a:solidFill>
                    <a:srgbClr val="0070C0"/>
                  </a:solidFill>
                </a:rPr>
                <a:t>2 + 3 = 5</a:t>
              </a:r>
            </a:p>
          </p:txBody>
        </p:sp>
      </p:grp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510758" y="346160"/>
            <a:ext cx="91440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Thứ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HP001 5 hàng" panose="020B0603050302020204" pitchFamily="34" charset="0"/>
                <a:cs typeface="Times New Roman" pitchFamily="18" charset="0"/>
              </a:rPr>
              <a:t>ba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, </a:t>
            </a:r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ngày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10 </a:t>
            </a:r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tháng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10 </a:t>
            </a:r>
            <a:r>
              <a:rPr lang="en-US" sz="3200" b="1" dirty="0" err="1">
                <a:latin typeface="HP001 5 hàng" panose="020B0603050302020204" pitchFamily="34" charset="0"/>
                <a:cs typeface="Times New Roman" pitchFamily="18" charset="0"/>
              </a:rPr>
              <a:t>năm</a:t>
            </a:r>
            <a:r>
              <a:rPr lang="en-US" sz="3200" b="1" dirty="0">
                <a:latin typeface="HP001 5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5 hàng" panose="020B0603050302020204" pitchFamily="34" charset="0"/>
                <a:cs typeface="Times New Roman" pitchFamily="18" charset="0"/>
              </a:rPr>
              <a:t>2023</a:t>
            </a:r>
          </a:p>
          <a:p>
            <a:pPr algn="ctr" eaLnBrk="1" hangingPunct="1"/>
            <a:r>
              <a:rPr lang="en-US" sz="3200" b="1" u="sng" dirty="0" err="1" smtClean="0">
                <a:latin typeface="HP001 5 hàng" panose="020B0603050302020204" pitchFamily="34" charset="0"/>
                <a:cs typeface="Times New Roman" pitchFamily="18" charset="0"/>
              </a:rPr>
              <a:t>Tůán</a:t>
            </a:r>
            <a:endParaRPr lang="en-US" sz="3200" b="1" u="sng" dirty="0">
              <a:latin typeface="HP001 5 hàng" panose="020B0603050302020204" pitchFamily="34" charset="0"/>
              <a:cs typeface="Times New Roman" pitchFamily="18" charset="0"/>
            </a:endParaRPr>
          </a:p>
          <a:p>
            <a:pPr algn="ctr" eaLnBrk="1" hangingPunct="1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Làm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quen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phép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cộng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–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Dấu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cộng</a:t>
            </a:r>
            <a:endParaRPr lang="en-US" altLang="en-US" sz="32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993676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WordArt 20">
            <a:extLst>
              <a:ext uri="{FF2B5EF4-FFF2-40B4-BE49-F238E27FC236}">
                <a16:creationId xmlns:a16="http://schemas.microsoft.com/office/drawing/2014/main" id="{BD9C5611-B22C-4112-ACA2-520069C01B4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9617" y="3209742"/>
            <a:ext cx="2012683" cy="67582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isometricOffAxis1Right"/>
              <a:lightRig rig="threePt" dir="t"/>
            </a:scene3d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0" cap="none" spc="0" normalizeH="0" baseline="0" noProof="0">
                <a:ln w="9525">
                  <a:solidFill>
                    <a:srgbClr val="FFFFFF"/>
                  </a:solidFill>
                  <a:prstDash val="solid"/>
                </a:ln>
                <a:solidFill>
                  <a:srgbClr val="000000"/>
                </a:solidFill>
                <a:effectLst>
                  <a:outerShdw blurRad="12700" dist="38100" dir="2700000" algn="tl" rotWithShape="0">
                    <a:srgbClr val="FFFFFF">
                      <a:lumMod val="50000"/>
                    </a:srgbClr>
                  </a:outerShdw>
                </a:effectLst>
                <a:uLnTx/>
                <a:uFillTx/>
                <a:latin typeface="Gill Sans MT" panose="020B0502020104020203" pitchFamily="34" charset="0"/>
                <a:ea typeface="+mn-ea"/>
                <a:cs typeface="Segoe UI Light" panose="020B0502040204020203" pitchFamily="34" charset="0"/>
              </a:rPr>
              <a:t>Hoạt động3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53518DB-810E-49D5-B54C-7CF52EA5BF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3763" y="2655744"/>
            <a:ext cx="469712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6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VẬN</a:t>
            </a:r>
            <a:r>
              <a:rPr kumimoji="0" lang="en-US" altLang="en-US" sz="6600" b="1" i="0" u="none" strike="noStrike" kern="1200" cap="none" spc="0" normalizeH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DỤNG</a:t>
            </a:r>
            <a:endParaRPr kumimoji="0" lang="en-US" altLang="en-US" sz="66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29875473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F53518DB-810E-49D5-B54C-7CF52EA5BF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6163" y="2493963"/>
            <a:ext cx="4180953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6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CỦNG</a:t>
            </a:r>
            <a:r>
              <a:rPr kumimoji="0" lang="en-US" altLang="en-US" sz="6600" b="1" i="0" u="none" strike="noStrike" kern="1200" cap="none" spc="0" normalizeH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CỐ</a:t>
            </a:r>
            <a:endParaRPr kumimoji="0" lang="en-US" altLang="en-US" sz="66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16632269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1">
            <a:extLst>
              <a:ext uri="{FF2B5EF4-FFF2-40B4-BE49-F238E27FC236}">
                <a16:creationId xmlns:a16="http://schemas.microsoft.com/office/drawing/2014/main" id="{3F09A79B-0416-4757-A6E7-6817670B506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F6A500A-F6C4-4B96-947E-430846BBA61A}"/>
              </a:ext>
            </a:extLst>
          </p:cNvPr>
          <p:cNvSpPr/>
          <p:nvPr/>
        </p:nvSpPr>
        <p:spPr>
          <a:xfrm>
            <a:off x="1895475" y="3429000"/>
            <a:ext cx="8001000" cy="2590800"/>
          </a:xfrm>
          <a:prstGeom prst="rect">
            <a:avLst/>
          </a:prstGeom>
          <a:solidFill>
            <a:schemeClr val="bg1">
              <a:alpha val="69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3" descr="C:\Users\ADMIN\Desktop\Tai nguyen thiet ke tro choi\Bảng gỗ\wooden-blank-sign-clipart-1.jpg">
            <a:extLst>
              <a:ext uri="{FF2B5EF4-FFF2-40B4-BE49-F238E27FC236}">
                <a16:creationId xmlns:a16="http://schemas.microsoft.com/office/drawing/2014/main" id="{127BA699-7C3B-4728-9A74-2DB736A200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0"/>
            <a:ext cx="8534400" cy="314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15F15B0-5643-44F9-A207-928B5F4D7596}"/>
              </a:ext>
            </a:extLst>
          </p:cNvPr>
          <p:cNvSpPr/>
          <p:nvPr/>
        </p:nvSpPr>
        <p:spPr>
          <a:xfrm>
            <a:off x="4362871" y="1981201"/>
            <a:ext cx="3066865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UTM Habano" panose="02040603050506020204" pitchFamily="18" charset="0"/>
                <a:ea typeface="+mn-ea"/>
                <a:cs typeface="Arial" panose="020B0604020202020204" pitchFamily="34" charset="0"/>
              </a:rPr>
              <a:t>Câu 1: 1+1=?</a:t>
            </a:r>
          </a:p>
        </p:txBody>
      </p:sp>
      <p:grpSp>
        <p:nvGrpSpPr>
          <p:cNvPr id="18" name="cau a">
            <a:extLst>
              <a:ext uri="{FF2B5EF4-FFF2-40B4-BE49-F238E27FC236}">
                <a16:creationId xmlns:a16="http://schemas.microsoft.com/office/drawing/2014/main" id="{E1199986-7FC7-458E-A118-80AA7D314609}"/>
              </a:ext>
            </a:extLst>
          </p:cNvPr>
          <p:cNvGrpSpPr>
            <a:grpSpLocks/>
          </p:cNvGrpSpPr>
          <p:nvPr/>
        </p:nvGrpSpPr>
        <p:grpSpPr bwMode="auto">
          <a:xfrm>
            <a:off x="2174875" y="3570288"/>
            <a:ext cx="3616325" cy="1077912"/>
            <a:chOff x="650211" y="3570787"/>
            <a:chExt cx="3616989" cy="1077413"/>
          </a:xfrm>
        </p:grpSpPr>
        <p:pic>
          <p:nvPicPr>
            <p:cNvPr id="40979" name="Picture 13">
              <a:extLst>
                <a:ext uri="{FF2B5EF4-FFF2-40B4-BE49-F238E27FC236}">
                  <a16:creationId xmlns:a16="http://schemas.microsoft.com/office/drawing/2014/main" id="{2A6A5BF6-89A8-43EA-9FD7-C402EB3190C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63" b="16270"/>
            <a:stretch>
              <a:fillRect/>
            </a:stretch>
          </p:blipFill>
          <p:spPr bwMode="auto">
            <a:xfrm>
              <a:off x="650211" y="3570787"/>
              <a:ext cx="3616989" cy="1077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E0241B5-CD44-4190-8563-4B1B9DE21F57}"/>
                </a:ext>
              </a:extLst>
            </p:cNvPr>
            <p:cNvSpPr/>
            <p:nvPr/>
          </p:nvSpPr>
          <p:spPr>
            <a:xfrm>
              <a:off x="2301556" y="3729126"/>
              <a:ext cx="524503" cy="83099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uLnTx/>
                  <a:uFillTx/>
                  <a:latin typeface="UTM Habano" panose="02040603050506020204" pitchFamily="18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</p:grpSp>
      <p:grpSp>
        <p:nvGrpSpPr>
          <p:cNvPr id="20" name="cau c">
            <a:extLst>
              <a:ext uri="{FF2B5EF4-FFF2-40B4-BE49-F238E27FC236}">
                <a16:creationId xmlns:a16="http://schemas.microsoft.com/office/drawing/2014/main" id="{440D2B77-B5E4-4146-BC9A-CAF2E65AE2B4}"/>
              </a:ext>
            </a:extLst>
          </p:cNvPr>
          <p:cNvGrpSpPr>
            <a:grpSpLocks/>
          </p:cNvGrpSpPr>
          <p:nvPr/>
        </p:nvGrpSpPr>
        <p:grpSpPr bwMode="auto">
          <a:xfrm>
            <a:off x="6230938" y="3570288"/>
            <a:ext cx="3617912" cy="1077912"/>
            <a:chOff x="4755813" y="3570786"/>
            <a:chExt cx="3616989" cy="1077413"/>
          </a:xfrm>
        </p:grpSpPr>
        <p:pic>
          <p:nvPicPr>
            <p:cNvPr id="40977" name="Picture 14">
              <a:extLst>
                <a:ext uri="{FF2B5EF4-FFF2-40B4-BE49-F238E27FC236}">
                  <a16:creationId xmlns:a16="http://schemas.microsoft.com/office/drawing/2014/main" id="{84D45281-5463-4CAB-A3AA-9FC68276C6F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63" b="16270"/>
            <a:stretch>
              <a:fillRect/>
            </a:stretch>
          </p:blipFill>
          <p:spPr bwMode="auto">
            <a:xfrm>
              <a:off x="4755813" y="3570786"/>
              <a:ext cx="3616989" cy="1077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82A7DE-4BDB-4785-935C-4E47FD30843C}"/>
                </a:ext>
              </a:extLst>
            </p:cNvPr>
            <p:cNvSpPr/>
            <p:nvPr/>
          </p:nvSpPr>
          <p:spPr>
            <a:xfrm>
              <a:off x="6391999" y="3729126"/>
              <a:ext cx="522900" cy="83099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uLnTx/>
                  <a:uFillTx/>
                  <a:latin typeface="UTM Habano" panose="02040603050506020204" pitchFamily="18" charset="0"/>
                  <a:ea typeface="+mn-ea"/>
                  <a:cs typeface="Arial" panose="020B0604020202020204" pitchFamily="34" charset="0"/>
                </a:rPr>
                <a:t>3</a:t>
              </a:r>
            </a:p>
          </p:txBody>
        </p:sp>
      </p:grpSp>
      <p:grpSp>
        <p:nvGrpSpPr>
          <p:cNvPr id="19" name="cau b">
            <a:extLst>
              <a:ext uri="{FF2B5EF4-FFF2-40B4-BE49-F238E27FC236}">
                <a16:creationId xmlns:a16="http://schemas.microsoft.com/office/drawing/2014/main" id="{02C13BC2-F3DB-4CE8-8172-B58FD846DE5E}"/>
              </a:ext>
            </a:extLst>
          </p:cNvPr>
          <p:cNvGrpSpPr>
            <a:grpSpLocks/>
          </p:cNvGrpSpPr>
          <p:nvPr/>
        </p:nvGrpSpPr>
        <p:grpSpPr bwMode="auto">
          <a:xfrm>
            <a:off x="2174875" y="4711700"/>
            <a:ext cx="3616325" cy="1077913"/>
            <a:chOff x="650211" y="4711478"/>
            <a:chExt cx="3616989" cy="1077413"/>
          </a:xfrm>
        </p:grpSpPr>
        <p:pic>
          <p:nvPicPr>
            <p:cNvPr id="40975" name="Picture 15">
              <a:extLst>
                <a:ext uri="{FF2B5EF4-FFF2-40B4-BE49-F238E27FC236}">
                  <a16:creationId xmlns:a16="http://schemas.microsoft.com/office/drawing/2014/main" id="{183430E2-98D6-4368-AFE3-EA00BBEA3FE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63" b="16270"/>
            <a:stretch>
              <a:fillRect/>
            </a:stretch>
          </p:blipFill>
          <p:spPr bwMode="auto">
            <a:xfrm>
              <a:off x="650211" y="4711478"/>
              <a:ext cx="3616989" cy="1077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03D727C-3AB2-4F6B-966A-FEF7FDA91D59}"/>
                </a:ext>
              </a:extLst>
            </p:cNvPr>
            <p:cNvSpPr/>
            <p:nvPr/>
          </p:nvSpPr>
          <p:spPr>
            <a:xfrm>
              <a:off x="2291458" y="4786746"/>
              <a:ext cx="548548" cy="83099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uLnTx/>
                  <a:uFillTx/>
                  <a:latin typeface="UTM Habano" panose="02040603050506020204" pitchFamily="18" charset="0"/>
                  <a:ea typeface="+mn-ea"/>
                  <a:cs typeface="Arial" panose="020B0604020202020204" pitchFamily="34" charset="0"/>
                </a:rPr>
                <a:t>4</a:t>
              </a:r>
            </a:p>
          </p:txBody>
        </p:sp>
      </p:grpSp>
      <p:grpSp>
        <p:nvGrpSpPr>
          <p:cNvPr id="21" name="cau d">
            <a:extLst>
              <a:ext uri="{FF2B5EF4-FFF2-40B4-BE49-F238E27FC236}">
                <a16:creationId xmlns:a16="http://schemas.microsoft.com/office/drawing/2014/main" id="{A420DCA6-CACC-4C51-9E48-1E957D130B69}"/>
              </a:ext>
            </a:extLst>
          </p:cNvPr>
          <p:cNvGrpSpPr>
            <a:grpSpLocks/>
          </p:cNvGrpSpPr>
          <p:nvPr/>
        </p:nvGrpSpPr>
        <p:grpSpPr bwMode="auto">
          <a:xfrm>
            <a:off x="6230938" y="4806950"/>
            <a:ext cx="3617912" cy="1076325"/>
            <a:chOff x="4707116" y="4806539"/>
            <a:chExt cx="3616989" cy="1077413"/>
          </a:xfrm>
        </p:grpSpPr>
        <p:pic>
          <p:nvPicPr>
            <p:cNvPr id="40973" name="Picture 16">
              <a:extLst>
                <a:ext uri="{FF2B5EF4-FFF2-40B4-BE49-F238E27FC236}">
                  <a16:creationId xmlns:a16="http://schemas.microsoft.com/office/drawing/2014/main" id="{10E847A8-AFB1-4B79-B124-0575C7B18F3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63" b="16270"/>
            <a:stretch>
              <a:fillRect/>
            </a:stretch>
          </p:blipFill>
          <p:spPr bwMode="auto">
            <a:xfrm>
              <a:off x="4707116" y="4806539"/>
              <a:ext cx="3616989" cy="1077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78E8ACE-B194-48FB-A5BD-FA7481387576}"/>
                </a:ext>
              </a:extLst>
            </p:cNvPr>
            <p:cNvSpPr/>
            <p:nvPr/>
          </p:nvSpPr>
          <p:spPr>
            <a:xfrm>
              <a:off x="6372259" y="4860249"/>
              <a:ext cx="514885" cy="83099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uLnTx/>
                  <a:uFillTx/>
                  <a:latin typeface="UTM Habano" panose="02040603050506020204" pitchFamily="18" charset="0"/>
                  <a:ea typeface="+mn-ea"/>
                  <a:cs typeface="Arial" panose="020B0604020202020204" pitchFamily="34" charset="0"/>
                </a:rPr>
                <a:t>5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480918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700"/>
                            </p:stCondLst>
                            <p:childTnLst>
                              <p:par>
                                <p:cTn id="1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7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42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20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6200"/>
                            </p:stCondLst>
                            <p:childTnLst>
                              <p:par>
                                <p:cTn id="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 nodeType="clickPar">
                      <p:stCondLst>
                        <p:cond delay="0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2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u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 nodeType="clickPar">
                      <p:stCondLst>
                        <p:cond delay="0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5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6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 nodeType="clickPar">
                      <p:stCondLst>
                        <p:cond delay="0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1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2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 nodeType="clickPar">
                      <p:stCondLst>
                        <p:cond delay="0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7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8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1">
            <a:extLst>
              <a:ext uri="{FF2B5EF4-FFF2-40B4-BE49-F238E27FC236}">
                <a16:creationId xmlns:a16="http://schemas.microsoft.com/office/drawing/2014/main" id="{3F09A79B-0416-4757-A6E7-6817670B506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F6A500A-F6C4-4B96-947E-430846BBA61A}"/>
              </a:ext>
            </a:extLst>
          </p:cNvPr>
          <p:cNvSpPr/>
          <p:nvPr/>
        </p:nvSpPr>
        <p:spPr>
          <a:xfrm>
            <a:off x="1895475" y="3429000"/>
            <a:ext cx="8001000" cy="2590800"/>
          </a:xfrm>
          <a:prstGeom prst="rect">
            <a:avLst/>
          </a:prstGeom>
          <a:solidFill>
            <a:schemeClr val="bg1">
              <a:alpha val="69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3" descr="C:\Users\ADMIN\Desktop\Tai nguyen thiet ke tro choi\Bảng gỗ\wooden-blank-sign-clipart-1.jpg">
            <a:extLst>
              <a:ext uri="{FF2B5EF4-FFF2-40B4-BE49-F238E27FC236}">
                <a16:creationId xmlns:a16="http://schemas.microsoft.com/office/drawing/2014/main" id="{127BA699-7C3B-4728-9A74-2DB736A200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0"/>
            <a:ext cx="8534400" cy="314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15F15B0-5643-44F9-A207-928B5F4D7596}"/>
              </a:ext>
            </a:extLst>
          </p:cNvPr>
          <p:cNvSpPr/>
          <p:nvPr/>
        </p:nvSpPr>
        <p:spPr>
          <a:xfrm>
            <a:off x="4027042" y="1981201"/>
            <a:ext cx="3738524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UTM Habano" panose="02040603050506020204" pitchFamily="18" charset="0"/>
                <a:ea typeface="+mn-ea"/>
                <a:cs typeface="Arial" panose="020B0604020202020204" pitchFamily="34" charset="0"/>
              </a:rPr>
              <a:t>Câu 1: </a:t>
            </a:r>
            <a:r>
              <a:rPr kumimoji="0" lang="en-US" sz="4800" b="1" i="0" u="none" strike="noStrike" kern="1200" cap="none" spc="0" normalizeH="0" baseline="0" noProof="0" dirty="0" smtClean="0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UTM Habano" panose="02040603050506020204" pitchFamily="18" charset="0"/>
                <a:ea typeface="+mn-ea"/>
                <a:cs typeface="Arial" panose="020B0604020202020204" pitchFamily="34" charset="0"/>
              </a:rPr>
              <a:t>1+2=?</a:t>
            </a:r>
            <a:endParaRPr kumimoji="0" lang="en-US" sz="4800" b="1" i="0" u="none" strike="noStrike" kern="1200" cap="none" spc="0" normalizeH="0" baseline="0" noProof="0" dirty="0">
              <a:ln w="10160">
                <a:solidFill>
                  <a:srgbClr val="46A6BD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UTM Haban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8" name="cau a">
            <a:extLst>
              <a:ext uri="{FF2B5EF4-FFF2-40B4-BE49-F238E27FC236}">
                <a16:creationId xmlns:a16="http://schemas.microsoft.com/office/drawing/2014/main" id="{E1199986-7FC7-458E-A118-80AA7D314609}"/>
              </a:ext>
            </a:extLst>
          </p:cNvPr>
          <p:cNvGrpSpPr>
            <a:grpSpLocks/>
          </p:cNvGrpSpPr>
          <p:nvPr/>
        </p:nvGrpSpPr>
        <p:grpSpPr bwMode="auto">
          <a:xfrm>
            <a:off x="6070600" y="4707383"/>
            <a:ext cx="3616325" cy="1077912"/>
            <a:chOff x="650211" y="3570787"/>
            <a:chExt cx="3616989" cy="1077413"/>
          </a:xfrm>
        </p:grpSpPr>
        <p:pic>
          <p:nvPicPr>
            <p:cNvPr id="40979" name="Picture 13">
              <a:extLst>
                <a:ext uri="{FF2B5EF4-FFF2-40B4-BE49-F238E27FC236}">
                  <a16:creationId xmlns:a16="http://schemas.microsoft.com/office/drawing/2014/main" id="{2A6A5BF6-89A8-43EA-9FD7-C402EB3190C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63" b="16270"/>
            <a:stretch>
              <a:fillRect/>
            </a:stretch>
          </p:blipFill>
          <p:spPr bwMode="auto">
            <a:xfrm>
              <a:off x="650211" y="3570787"/>
              <a:ext cx="3616989" cy="1077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E0241B5-CD44-4190-8563-4B1B9DE21F57}"/>
                </a:ext>
              </a:extLst>
            </p:cNvPr>
            <p:cNvSpPr/>
            <p:nvPr/>
          </p:nvSpPr>
          <p:spPr>
            <a:xfrm>
              <a:off x="2301556" y="3729126"/>
              <a:ext cx="524503" cy="83099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 smtClean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uLnTx/>
                  <a:uFillTx/>
                  <a:latin typeface="UTM Habano" panose="02040603050506020204" pitchFamily="18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4800" b="1" i="0" u="none" strike="noStrike" kern="1200" cap="none" spc="0" normalizeH="0" baseline="0" noProof="0" dirty="0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UTM Habano" panose="02040603050506020204" pitchFamily="18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0" name="cau c">
            <a:extLst>
              <a:ext uri="{FF2B5EF4-FFF2-40B4-BE49-F238E27FC236}">
                <a16:creationId xmlns:a16="http://schemas.microsoft.com/office/drawing/2014/main" id="{440D2B77-B5E4-4146-BC9A-CAF2E65AE2B4}"/>
              </a:ext>
            </a:extLst>
          </p:cNvPr>
          <p:cNvGrpSpPr>
            <a:grpSpLocks/>
          </p:cNvGrpSpPr>
          <p:nvPr/>
        </p:nvGrpSpPr>
        <p:grpSpPr bwMode="auto">
          <a:xfrm>
            <a:off x="2278063" y="3494088"/>
            <a:ext cx="3617912" cy="1077912"/>
            <a:chOff x="4755813" y="3570786"/>
            <a:chExt cx="3616989" cy="1077413"/>
          </a:xfrm>
        </p:grpSpPr>
        <p:pic>
          <p:nvPicPr>
            <p:cNvPr id="40977" name="Picture 14">
              <a:extLst>
                <a:ext uri="{FF2B5EF4-FFF2-40B4-BE49-F238E27FC236}">
                  <a16:creationId xmlns:a16="http://schemas.microsoft.com/office/drawing/2014/main" id="{84D45281-5463-4CAB-A3AA-9FC68276C6F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63" b="16270"/>
            <a:stretch>
              <a:fillRect/>
            </a:stretch>
          </p:blipFill>
          <p:spPr bwMode="auto">
            <a:xfrm>
              <a:off x="4755813" y="3570786"/>
              <a:ext cx="3616989" cy="1077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82A7DE-4BDB-4785-935C-4E47FD30843C}"/>
                </a:ext>
              </a:extLst>
            </p:cNvPr>
            <p:cNvSpPr/>
            <p:nvPr/>
          </p:nvSpPr>
          <p:spPr>
            <a:xfrm>
              <a:off x="6391999" y="3729126"/>
              <a:ext cx="522900" cy="83099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 smtClean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uLnTx/>
                  <a:uFillTx/>
                  <a:latin typeface="UTM Habano" panose="02040603050506020204" pitchFamily="18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4800" b="1" i="0" u="none" strike="noStrike" kern="1200" cap="none" spc="0" normalizeH="0" baseline="0" noProof="0" dirty="0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UTM Habano" panose="02040603050506020204" pitchFamily="18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9" name="cau b">
            <a:extLst>
              <a:ext uri="{FF2B5EF4-FFF2-40B4-BE49-F238E27FC236}">
                <a16:creationId xmlns:a16="http://schemas.microsoft.com/office/drawing/2014/main" id="{02C13BC2-F3DB-4CE8-8172-B58FD846DE5E}"/>
              </a:ext>
            </a:extLst>
          </p:cNvPr>
          <p:cNvGrpSpPr>
            <a:grpSpLocks/>
          </p:cNvGrpSpPr>
          <p:nvPr/>
        </p:nvGrpSpPr>
        <p:grpSpPr bwMode="auto">
          <a:xfrm>
            <a:off x="2174875" y="4711700"/>
            <a:ext cx="3616325" cy="1077913"/>
            <a:chOff x="650211" y="4711478"/>
            <a:chExt cx="3616989" cy="1077413"/>
          </a:xfrm>
        </p:grpSpPr>
        <p:pic>
          <p:nvPicPr>
            <p:cNvPr id="40975" name="Picture 15">
              <a:extLst>
                <a:ext uri="{FF2B5EF4-FFF2-40B4-BE49-F238E27FC236}">
                  <a16:creationId xmlns:a16="http://schemas.microsoft.com/office/drawing/2014/main" id="{183430E2-98D6-4368-AFE3-EA00BBEA3FE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63" b="16270"/>
            <a:stretch>
              <a:fillRect/>
            </a:stretch>
          </p:blipFill>
          <p:spPr bwMode="auto">
            <a:xfrm>
              <a:off x="650211" y="4711478"/>
              <a:ext cx="3616989" cy="1077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03D727C-3AB2-4F6B-966A-FEF7FDA91D59}"/>
                </a:ext>
              </a:extLst>
            </p:cNvPr>
            <p:cNvSpPr/>
            <p:nvPr/>
          </p:nvSpPr>
          <p:spPr>
            <a:xfrm>
              <a:off x="2291458" y="4786746"/>
              <a:ext cx="548548" cy="83099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uLnTx/>
                  <a:uFillTx/>
                  <a:latin typeface="UTM Habano" panose="02040603050506020204" pitchFamily="18" charset="0"/>
                  <a:ea typeface="+mn-ea"/>
                  <a:cs typeface="Arial" panose="020B0604020202020204" pitchFamily="34" charset="0"/>
                </a:rPr>
                <a:t>4</a:t>
              </a:r>
            </a:p>
          </p:txBody>
        </p:sp>
      </p:grpSp>
      <p:grpSp>
        <p:nvGrpSpPr>
          <p:cNvPr id="21" name="cau d">
            <a:extLst>
              <a:ext uri="{FF2B5EF4-FFF2-40B4-BE49-F238E27FC236}">
                <a16:creationId xmlns:a16="http://schemas.microsoft.com/office/drawing/2014/main" id="{A420DCA6-CACC-4C51-9E48-1E957D130B69}"/>
              </a:ext>
            </a:extLst>
          </p:cNvPr>
          <p:cNvGrpSpPr>
            <a:grpSpLocks/>
          </p:cNvGrpSpPr>
          <p:nvPr/>
        </p:nvGrpSpPr>
        <p:grpSpPr bwMode="auto">
          <a:xfrm>
            <a:off x="6096000" y="3530029"/>
            <a:ext cx="3617912" cy="1076325"/>
            <a:chOff x="4707116" y="4806539"/>
            <a:chExt cx="3616989" cy="1077413"/>
          </a:xfrm>
        </p:grpSpPr>
        <p:pic>
          <p:nvPicPr>
            <p:cNvPr id="40973" name="Picture 16">
              <a:extLst>
                <a:ext uri="{FF2B5EF4-FFF2-40B4-BE49-F238E27FC236}">
                  <a16:creationId xmlns:a16="http://schemas.microsoft.com/office/drawing/2014/main" id="{10E847A8-AFB1-4B79-B124-0575C7B18F3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63" b="16270"/>
            <a:stretch>
              <a:fillRect/>
            </a:stretch>
          </p:blipFill>
          <p:spPr bwMode="auto">
            <a:xfrm>
              <a:off x="4707116" y="4806539"/>
              <a:ext cx="3616989" cy="1077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78E8ACE-B194-48FB-A5BD-FA7481387576}"/>
                </a:ext>
              </a:extLst>
            </p:cNvPr>
            <p:cNvSpPr/>
            <p:nvPr/>
          </p:nvSpPr>
          <p:spPr>
            <a:xfrm>
              <a:off x="6372259" y="4860249"/>
              <a:ext cx="514885" cy="83099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uLnTx/>
                  <a:uFillTx/>
                  <a:latin typeface="UTM Habano" panose="02040603050506020204" pitchFamily="18" charset="0"/>
                  <a:ea typeface="+mn-ea"/>
                  <a:cs typeface="Arial" panose="020B0604020202020204" pitchFamily="34" charset="0"/>
                </a:rPr>
                <a:t>5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284102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700"/>
                            </p:stCondLst>
                            <p:childTnLst>
                              <p:par>
                                <p:cTn id="1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7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42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20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6200"/>
                            </p:stCondLst>
                            <p:childTnLst>
                              <p:par>
                                <p:cTn id="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 nodeType="clickPar">
                      <p:stCondLst>
                        <p:cond delay="0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2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u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 nodeType="clickPar">
                      <p:stCondLst>
                        <p:cond delay="0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5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6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 nodeType="clickPar">
                      <p:stCondLst>
                        <p:cond delay="0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1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2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 nodeType="clickPar">
                      <p:stCondLst>
                        <p:cond delay="0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7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8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图片 3" descr="资源 734302">
            <a:extLst>
              <a:ext uri="{FF2B5EF4-FFF2-40B4-BE49-F238E27FC236}">
                <a16:creationId xmlns:a16="http://schemas.microsoft.com/office/drawing/2014/main" id="{C9D4E0AE-3E9B-4FC9-BC9E-E09346FCAF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1975" y="3478213"/>
            <a:ext cx="1044575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5" name="图片 4" descr="资源 134302">
            <a:extLst>
              <a:ext uri="{FF2B5EF4-FFF2-40B4-BE49-F238E27FC236}">
                <a16:creationId xmlns:a16="http://schemas.microsoft.com/office/drawing/2014/main" id="{C83878E8-2820-432C-BF91-8315BE9BB1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75" y="276225"/>
            <a:ext cx="3403600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6" name="图片 5" descr="资源 234302">
            <a:extLst>
              <a:ext uri="{FF2B5EF4-FFF2-40B4-BE49-F238E27FC236}">
                <a16:creationId xmlns:a16="http://schemas.microsoft.com/office/drawing/2014/main" id="{A6CBE10A-ED13-4A24-8D94-E7A2699EDD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3" y="2657475"/>
            <a:ext cx="2647950" cy="193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7" name="图片 6" descr="资源 334302">
            <a:extLst>
              <a:ext uri="{FF2B5EF4-FFF2-40B4-BE49-F238E27FC236}">
                <a16:creationId xmlns:a16="http://schemas.microsoft.com/office/drawing/2014/main" id="{C3BD74F5-CCFB-4862-990F-4B8BDA880A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0863" y="569913"/>
            <a:ext cx="2079625" cy="187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8" name="图片 8" descr="资源 534302">
            <a:extLst>
              <a:ext uri="{FF2B5EF4-FFF2-40B4-BE49-F238E27FC236}">
                <a16:creationId xmlns:a16="http://schemas.microsoft.com/office/drawing/2014/main" id="{5AAED238-7676-4219-B46B-61A274CDD8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2900" y="3940175"/>
            <a:ext cx="9367838" cy="268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9" name="图片 9" descr="资源 634302">
            <a:extLst>
              <a:ext uri="{FF2B5EF4-FFF2-40B4-BE49-F238E27FC236}">
                <a16:creationId xmlns:a16="http://schemas.microsoft.com/office/drawing/2014/main" id="{A36F5A87-2FEF-45F2-A08D-49E1A1B9FB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6208713"/>
            <a:ext cx="12242800" cy="70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FD5BB7B-1BB1-45E2-816A-B671F12247D8}"/>
              </a:ext>
            </a:extLst>
          </p:cNvPr>
          <p:cNvSpPr txBox="1"/>
          <p:nvPr/>
        </p:nvSpPr>
        <p:spPr>
          <a:xfrm>
            <a:off x="2589213" y="1682750"/>
            <a:ext cx="7416800" cy="18986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733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Dặn</a:t>
            </a:r>
            <a:r>
              <a:rPr kumimoji="0" lang="en-US" sz="11733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1733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dò</a:t>
            </a:r>
            <a:endParaRPr kumimoji="0" lang="en-US" sz="11733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3"/>
          <p:cNvSpPr txBox="1"/>
          <p:nvPr/>
        </p:nvSpPr>
        <p:spPr>
          <a:xfrm>
            <a:off x="3432176" y="914401"/>
            <a:ext cx="5434013" cy="8299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5pPr>
          </a:lstStyle>
          <a:p>
            <a:pPr marL="0" indent="0">
              <a:spcBef>
                <a:spcPct val="0"/>
              </a:spcBef>
              <a:buNone/>
            </a:pPr>
            <a:endParaRPr lang="en-US" altLang="en-US" sz="4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8685214" y="461964"/>
            <a:ext cx="1152525" cy="11525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480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8615364" y="1830389"/>
            <a:ext cx="785813" cy="7223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480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4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2775" y="4222751"/>
            <a:ext cx="1519238" cy="21955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Oval Callout 8"/>
          <p:cNvSpPr/>
          <p:nvPr/>
        </p:nvSpPr>
        <p:spPr>
          <a:xfrm>
            <a:off x="2424113" y="0"/>
            <a:ext cx="4751388" cy="4343400"/>
          </a:xfrm>
          <a:prstGeom prst="wedgeEllipseCallout">
            <a:avLst>
              <a:gd name="adj1" fmla="val -29287"/>
              <a:gd name="adj2" fmla="val 60905"/>
            </a:avLst>
          </a:prstGeom>
          <a:solidFill>
            <a:schemeClr val="bg1">
              <a:alpha val="8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ctr"/>
            <a:r>
              <a:rPr lang="en-US" sz="4800" b="1" dirty="0">
                <a:solidFill>
                  <a:srgbClr val="1919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3&lt;5?</a:t>
            </a:r>
          </a:p>
        </p:txBody>
      </p:sp>
      <p:sp>
        <p:nvSpPr>
          <p:cNvPr id="10" name="Oval Callout 9"/>
          <p:cNvSpPr/>
          <p:nvPr/>
        </p:nvSpPr>
        <p:spPr>
          <a:xfrm>
            <a:off x="4656138" y="3500439"/>
            <a:ext cx="3621088" cy="3241675"/>
          </a:xfrm>
          <a:prstGeom prst="wedgeEllipseCallout">
            <a:avLst>
              <a:gd name="adj1" fmla="val -82443"/>
              <a:gd name="adj2" fmla="val -4586"/>
            </a:avLst>
          </a:prstGeom>
          <a:solidFill>
            <a:schemeClr val="bg1">
              <a:alpha val="8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ctr"/>
            <a:r>
              <a:rPr lang="en-US" sz="4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图片 3" descr="资源 734302">
            <a:extLst>
              <a:ext uri="{FF2B5EF4-FFF2-40B4-BE49-F238E27FC236}">
                <a16:creationId xmlns:a16="http://schemas.microsoft.com/office/drawing/2014/main" id="{121E3F25-FA36-4145-A27C-DE29B3E457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1975" y="3478213"/>
            <a:ext cx="1044575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3" name="图片 4" descr="资源 134302">
            <a:extLst>
              <a:ext uri="{FF2B5EF4-FFF2-40B4-BE49-F238E27FC236}">
                <a16:creationId xmlns:a16="http://schemas.microsoft.com/office/drawing/2014/main" id="{5899180E-2966-4B24-BFB2-64EEA7A92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75" y="276225"/>
            <a:ext cx="3403600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4" name="图片 5" descr="资源 234302">
            <a:extLst>
              <a:ext uri="{FF2B5EF4-FFF2-40B4-BE49-F238E27FC236}">
                <a16:creationId xmlns:a16="http://schemas.microsoft.com/office/drawing/2014/main" id="{FE8BE05D-DB36-4D52-9268-AECA0E6E18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3" y="2657475"/>
            <a:ext cx="2647950" cy="193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5" name="图片 6" descr="资源 334302">
            <a:extLst>
              <a:ext uri="{FF2B5EF4-FFF2-40B4-BE49-F238E27FC236}">
                <a16:creationId xmlns:a16="http://schemas.microsoft.com/office/drawing/2014/main" id="{317FEFC3-4B4A-4BA6-87F4-8DFCD9F5EE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0863" y="569913"/>
            <a:ext cx="2079625" cy="187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6" name="图片 8" descr="资源 534302">
            <a:extLst>
              <a:ext uri="{FF2B5EF4-FFF2-40B4-BE49-F238E27FC236}">
                <a16:creationId xmlns:a16="http://schemas.microsoft.com/office/drawing/2014/main" id="{06ED87EF-3073-4ABD-9696-EA52C8323D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2900" y="3940175"/>
            <a:ext cx="9367838" cy="268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7" name="图片 9" descr="资源 634302">
            <a:extLst>
              <a:ext uri="{FF2B5EF4-FFF2-40B4-BE49-F238E27FC236}">
                <a16:creationId xmlns:a16="http://schemas.microsoft.com/office/drawing/2014/main" id="{B712A53E-FFC6-4431-AD7E-8C9369F9CF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6208713"/>
            <a:ext cx="12242800" cy="70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FF3469FD-708C-43D9-A6B2-8E700E1303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4963" y="909638"/>
            <a:ext cx="6843712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SzPct val="70000"/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  <a:latin typeface="Goudy Old Style" panose="02020502050305020303" pitchFamily="18" charset="0"/>
              </a:defRPr>
            </a:lvl1pPr>
            <a:lvl2pPr marL="742950" indent="-285750">
              <a:spcBef>
                <a:spcPts val="500"/>
              </a:spcBef>
              <a:buSzPct val="70000"/>
              <a:buFont typeface="Arial" panose="020B0604020202020204" pitchFamily="34" charset="0"/>
              <a:buChar char="•"/>
              <a:defRPr sz="2000">
                <a:solidFill>
                  <a:schemeClr val="tx2"/>
                </a:solidFill>
                <a:latin typeface="Goudy Old Style" panose="02020502050305020303" pitchFamily="18" charset="0"/>
              </a:defRPr>
            </a:lvl2pPr>
            <a:lvl3pPr marL="1143000" indent="-228600">
              <a:spcBef>
                <a:spcPts val="500"/>
              </a:spcBef>
              <a:buSzPct val="70000"/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Goudy Old Style" panose="02020502050305020303" pitchFamily="18" charset="0"/>
              </a:defRPr>
            </a:lvl3pPr>
            <a:lvl4pPr marL="1600200" indent="-228600">
              <a:spcBef>
                <a:spcPts val="500"/>
              </a:spcBef>
              <a:buSzPct val="70000"/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Goudy Old Style" panose="02020502050305020303" pitchFamily="18" charset="0"/>
              </a:defRPr>
            </a:lvl4pPr>
            <a:lvl5pPr marL="2057400" indent="-228600">
              <a:spcBef>
                <a:spcPts val="500"/>
              </a:spcBef>
              <a:buSzPct val="70000"/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Goudy Old Style" panose="02020502050305020303" pitchFamily="18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Goudy Old Style" panose="02020502050305020303" pitchFamily="18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Goudy Old Style" panose="02020502050305020303" pitchFamily="18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Goudy Old Style" panose="02020502050305020303" pitchFamily="18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Goudy Old Style" panose="02020502050305020303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1" i="0" u="none" strike="noStrike" kern="1200" cap="none" spc="0" normalizeH="0" baseline="0" noProof="0">
                <a:ln>
                  <a:noFill/>
                </a:ln>
                <a:solidFill>
                  <a:srgbClr val="92A028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  <a:sym typeface="+mn-lt"/>
              </a:rPr>
              <a:t>Tạm biệt và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1" i="0" u="none" strike="noStrike" kern="1200" cap="none" spc="0" normalizeH="0" baseline="0" noProof="0">
                <a:ln>
                  <a:noFill/>
                </a:ln>
                <a:solidFill>
                  <a:srgbClr val="92A028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  <a:sym typeface="+mn-lt"/>
              </a:rPr>
              <a:t>hẹn gặp lại!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10">
            <a:hlinkClick r:id="rId3" action="ppaction://hlinksldjump"/>
          </p:cNvPr>
          <p:cNvSpPr/>
          <p:nvPr/>
        </p:nvSpPr>
        <p:spPr>
          <a:xfrm>
            <a:off x="10210800" y="6324600"/>
            <a:ext cx="457200" cy="533400"/>
          </a:xfrm>
          <a:prstGeom prst="actionButtonHome">
            <a:avLst/>
          </a:prstGeom>
          <a:solidFill>
            <a:schemeClr val="accent1"/>
          </a:solidFill>
          <a:ln w="12700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5pPr>
          </a:lstStyle>
          <a:p>
            <a:pPr marL="0" indent="0" eaLnBrk="1" hangingPunct="1">
              <a:spcBef>
                <a:spcPct val="0"/>
              </a:spcBef>
              <a:buNone/>
            </a:pPr>
            <a:endParaRPr lang="en-US" altLang="en-US" sz="4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4113" y="4460876"/>
            <a:ext cx="1009650" cy="17049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Oval Callout 4"/>
          <p:cNvSpPr/>
          <p:nvPr/>
        </p:nvSpPr>
        <p:spPr>
          <a:xfrm>
            <a:off x="2424113" y="0"/>
            <a:ext cx="4751388" cy="4343400"/>
          </a:xfrm>
          <a:prstGeom prst="wedgeEllipseCallout">
            <a:avLst>
              <a:gd name="adj1" fmla="val -29287"/>
              <a:gd name="adj2" fmla="val 60905"/>
            </a:avLst>
          </a:prstGeom>
          <a:solidFill>
            <a:schemeClr val="bg1">
              <a:alpha val="8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ctr"/>
            <a:r>
              <a:rPr lang="en-US" sz="4800" b="1" dirty="0">
                <a:solidFill>
                  <a:srgbClr val="1919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5&gt;7?</a:t>
            </a:r>
          </a:p>
        </p:txBody>
      </p:sp>
      <p:sp>
        <p:nvSpPr>
          <p:cNvPr id="6" name="Oval Callout 5"/>
          <p:cNvSpPr/>
          <p:nvPr/>
        </p:nvSpPr>
        <p:spPr>
          <a:xfrm>
            <a:off x="4656138" y="3500439"/>
            <a:ext cx="3621088" cy="3241675"/>
          </a:xfrm>
          <a:prstGeom prst="wedgeEllipseCallout">
            <a:avLst>
              <a:gd name="adj1" fmla="val -82443"/>
              <a:gd name="adj2" fmla="val -4586"/>
            </a:avLst>
          </a:prstGeom>
          <a:solidFill>
            <a:schemeClr val="bg1">
              <a:alpha val="8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ctr"/>
            <a:r>
              <a:rPr lang="en-US" sz="4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10">
            <a:hlinkClick r:id="rId3" action="ppaction://hlinksldjump"/>
          </p:cNvPr>
          <p:cNvSpPr/>
          <p:nvPr/>
        </p:nvSpPr>
        <p:spPr>
          <a:xfrm>
            <a:off x="10210800" y="6324600"/>
            <a:ext cx="457200" cy="533400"/>
          </a:xfrm>
          <a:prstGeom prst="actionButtonHome">
            <a:avLst/>
          </a:prstGeom>
          <a:solidFill>
            <a:schemeClr val="accent1"/>
          </a:solidFill>
          <a:ln w="12700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5pPr>
          </a:lstStyle>
          <a:p>
            <a:pPr marL="0" indent="0" eaLnBrk="1" hangingPunct="1">
              <a:spcBef>
                <a:spcPct val="0"/>
              </a:spcBef>
              <a:buNone/>
            </a:pPr>
            <a:endParaRPr lang="en-US" altLang="en-US" sz="4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3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2063750" y="4941888"/>
            <a:ext cx="1817688" cy="13827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Oval Callout 5"/>
          <p:cNvSpPr/>
          <p:nvPr/>
        </p:nvSpPr>
        <p:spPr>
          <a:xfrm>
            <a:off x="2424113" y="0"/>
            <a:ext cx="4751388" cy="4343400"/>
          </a:xfrm>
          <a:prstGeom prst="wedgeEllipseCallout">
            <a:avLst>
              <a:gd name="adj1" fmla="val -29287"/>
              <a:gd name="adj2" fmla="val 60905"/>
            </a:avLst>
          </a:prstGeom>
          <a:solidFill>
            <a:schemeClr val="bg1">
              <a:alpha val="8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ctr"/>
            <a:r>
              <a:rPr lang="en-US" sz="4800" b="1" dirty="0">
                <a:solidFill>
                  <a:srgbClr val="1919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= 3</a:t>
            </a:r>
          </a:p>
        </p:txBody>
      </p:sp>
      <p:sp>
        <p:nvSpPr>
          <p:cNvPr id="7" name="Oval Callout 6"/>
          <p:cNvSpPr/>
          <p:nvPr/>
        </p:nvSpPr>
        <p:spPr>
          <a:xfrm>
            <a:off x="4656138" y="3500439"/>
            <a:ext cx="3621088" cy="3241675"/>
          </a:xfrm>
          <a:prstGeom prst="wedgeEllipseCallout">
            <a:avLst>
              <a:gd name="adj1" fmla="val -82443"/>
              <a:gd name="adj2" fmla="val -4586"/>
            </a:avLst>
          </a:prstGeom>
          <a:solidFill>
            <a:schemeClr val="bg1">
              <a:alpha val="8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ctr"/>
            <a:r>
              <a:rPr lang="en-US" sz="4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10">
            <a:hlinkClick r:id="rId3" action="ppaction://hlinksldjump"/>
          </p:cNvPr>
          <p:cNvSpPr/>
          <p:nvPr/>
        </p:nvSpPr>
        <p:spPr>
          <a:xfrm>
            <a:off x="10210800" y="6324600"/>
            <a:ext cx="457200" cy="533400"/>
          </a:xfrm>
          <a:prstGeom prst="actionButtonHome">
            <a:avLst/>
          </a:prstGeom>
          <a:solidFill>
            <a:schemeClr val="accent1"/>
          </a:solidFill>
          <a:ln w="12700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5pPr>
          </a:lstStyle>
          <a:p>
            <a:pPr marL="0" indent="0" eaLnBrk="1" hangingPunct="1">
              <a:spcBef>
                <a:spcPct val="0"/>
              </a:spcBef>
              <a:buNone/>
            </a:pPr>
            <a:endParaRPr lang="en-US" altLang="en-US" sz="4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7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308101" y="4168775"/>
            <a:ext cx="2828925" cy="1905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Oval Callout 5"/>
          <p:cNvSpPr/>
          <p:nvPr/>
        </p:nvSpPr>
        <p:spPr>
          <a:xfrm>
            <a:off x="2424113" y="0"/>
            <a:ext cx="4751388" cy="4343400"/>
          </a:xfrm>
          <a:prstGeom prst="wedgeEllipseCallout">
            <a:avLst>
              <a:gd name="adj1" fmla="val -29287"/>
              <a:gd name="adj2" fmla="val 60905"/>
            </a:avLst>
          </a:prstGeom>
          <a:solidFill>
            <a:schemeClr val="bg1">
              <a:alpha val="8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ctr"/>
            <a:r>
              <a:rPr lang="en-US" sz="4800" dirty="0">
                <a:solidFill>
                  <a:srgbClr val="1919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= 5 ?</a:t>
            </a:r>
          </a:p>
        </p:txBody>
      </p:sp>
      <p:sp>
        <p:nvSpPr>
          <p:cNvPr id="7" name="Oval Callout 6"/>
          <p:cNvSpPr/>
          <p:nvPr/>
        </p:nvSpPr>
        <p:spPr>
          <a:xfrm>
            <a:off x="4656138" y="3500439"/>
            <a:ext cx="3621088" cy="3241675"/>
          </a:xfrm>
          <a:prstGeom prst="wedgeEllipseCallout">
            <a:avLst>
              <a:gd name="adj1" fmla="val -82443"/>
              <a:gd name="adj2" fmla="val -4586"/>
            </a:avLst>
          </a:prstGeom>
          <a:solidFill>
            <a:schemeClr val="bg1">
              <a:alpha val="8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ctr"/>
            <a:r>
              <a:rPr lang="en-US" sz="4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1B40FBF-5720-4AAF-B709-C9F49E2B39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98" r="14486" b="22244"/>
          <a:stretch/>
        </p:blipFill>
        <p:spPr>
          <a:xfrm>
            <a:off x="391886" y="195943"/>
            <a:ext cx="10998925" cy="62048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37C387C-F655-48F2-9A72-677CDDDA170F}"/>
              </a:ext>
            </a:extLst>
          </p:cNvPr>
          <p:cNvSpPr/>
          <p:nvPr/>
        </p:nvSpPr>
        <p:spPr>
          <a:xfrm>
            <a:off x="1350963" y="1555750"/>
            <a:ext cx="9217025" cy="209073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76C4A6-2955-40B6-8CBA-D293CCEE0B8E}"/>
              </a:ext>
            </a:extLst>
          </p:cNvPr>
          <p:cNvSpPr txBox="1"/>
          <p:nvPr/>
        </p:nvSpPr>
        <p:spPr>
          <a:xfrm>
            <a:off x="1982540" y="2596598"/>
            <a:ext cx="76106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Làm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quen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phép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cộng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endParaRPr lang="en-US" altLang="en-US" sz="4000" b="1" dirty="0" smtClean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–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Dấu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cộng</a:t>
            </a:r>
            <a:endParaRPr lang="en-US" sz="4000" b="1" dirty="0">
              <a:solidFill>
                <a:srgbClr val="C00000"/>
              </a:solidFill>
              <a:latin typeface="HP-028" panose="020B06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184361-E16F-4BF8-94E6-A24E14C1FAAF}"/>
              </a:ext>
            </a:extLst>
          </p:cNvPr>
          <p:cNvSpPr txBox="1"/>
          <p:nvPr/>
        </p:nvSpPr>
        <p:spPr>
          <a:xfrm>
            <a:off x="3626449" y="1799829"/>
            <a:ext cx="40514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WordArt 20">
            <a:extLst>
              <a:ext uri="{FF2B5EF4-FFF2-40B4-BE49-F238E27FC236}">
                <a16:creationId xmlns:a16="http://schemas.microsoft.com/office/drawing/2014/main" id="{081FD825-52FD-420A-96B1-9D226D5319C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87624" y="3370463"/>
            <a:ext cx="2229014" cy="55634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isometricOffAxis1Right"/>
              <a:lightRig rig="threePt" dir="t"/>
            </a:scene3d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0" cap="none" spc="0" normalizeH="0" baseline="0" noProof="0">
                <a:ln w="9525">
                  <a:solidFill>
                    <a:srgbClr val="FFFFFF"/>
                  </a:solidFill>
                  <a:prstDash val="solid"/>
                </a:ln>
                <a:solidFill>
                  <a:srgbClr val="000000"/>
                </a:solidFill>
                <a:effectLst>
                  <a:outerShdw blurRad="12700" dist="38100" dir="2700000" algn="tl" rotWithShape="0">
                    <a:srgbClr val="FFFFFF">
                      <a:lumMod val="50000"/>
                    </a:srgbClr>
                  </a:outerShdw>
                </a:effectLst>
                <a:uLnTx/>
                <a:uFillTx/>
                <a:latin typeface="Gill Sans MT" panose="020B0502020104020203" pitchFamily="34" charset="0"/>
                <a:ea typeface="+mn-ea"/>
                <a:cs typeface="Segoe UI Light" panose="020B0502040204020203" pitchFamily="34" charset="0"/>
              </a:rPr>
              <a:t>Hoạt động 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3680073-2744-4168-80E7-C22E58FBE5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9467" y="1578429"/>
            <a:ext cx="4745038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KHÁM PHÁ</a:t>
            </a:r>
          </a:p>
        </p:txBody>
      </p:sp>
      <p:sp>
        <p:nvSpPr>
          <p:cNvPr id="4" name="Rectangle: Rounded Corners 2">
            <a:extLst>
              <a:ext uri="{FF2B5EF4-FFF2-40B4-BE49-F238E27FC236}">
                <a16:creationId xmlns:a16="http://schemas.microsoft.com/office/drawing/2014/main" id="{DB14FEEA-9F81-467C-876B-54DDDF3B6147}"/>
              </a:ext>
            </a:extLst>
          </p:cNvPr>
          <p:cNvSpPr/>
          <p:nvPr/>
        </p:nvSpPr>
        <p:spPr>
          <a:xfrm>
            <a:off x="5501481" y="3042644"/>
            <a:ext cx="2995613" cy="655638"/>
          </a:xfrm>
          <a:prstGeom prst="roundRect">
            <a:avLst/>
          </a:prstGeom>
          <a:solidFill>
            <a:schemeClr val="accent6"/>
          </a:solidFill>
          <a:ln>
            <a:solidFill>
              <a:srgbClr val="D2F4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Quan </a:t>
            </a:r>
            <a:r>
              <a:rPr kumimoji="0" lang="en-SG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sát</a:t>
            </a:r>
            <a:r>
              <a:rPr kumimoji="0" lang="en-SG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SG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tranh</a:t>
            </a:r>
            <a:endParaRPr kumimoji="0" lang="en-SG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05D3F35-86BF-46A2-9A7E-5D6DC8E763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5" t="5104" r="5981" b="5104"/>
          <a:stretch>
            <a:fillRect/>
          </a:stretch>
        </p:blipFill>
        <p:spPr bwMode="auto">
          <a:xfrm>
            <a:off x="222069" y="195943"/>
            <a:ext cx="5865269" cy="6217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2515B8E-5E1B-444C-98B2-DF3AAF2010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9" r="6653"/>
          <a:stretch>
            <a:fillRect/>
          </a:stretch>
        </p:blipFill>
        <p:spPr bwMode="auto">
          <a:xfrm>
            <a:off x="6087337" y="195943"/>
            <a:ext cx="5238160" cy="6217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99163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UID" val="{448A66AF-DFBC-457A-A334-F985E6FFFCEC}"/>
  <p:tag name="ISPRING_RESOURCE_FOLDER" val="C:\Users\Admin\Desktop\phepcong dau cong\"/>
  <p:tag name="ISPRING_PRESENTATION_PATH" val="C:\Users\Admin\Desktop\phepcong dau cong.pptx"/>
  <p:tag name="ISPRING_PROJECT_VERSION" val="9.3"/>
  <p:tag name="ISPRING_PROJECT_FOLDER_UPDATED" val="1"/>
  <p:tag name="ISPRING_SCREEN_RECS_UPDATED" val="C:\Users\Admin\Desktop\phepcong dau cong\"/>
  <p:tag name="ISPRING_PLAYERS_CUSTOMIZATION_2" val="UEsDBBQAAgAIAHldz1I2YVgCRwMAAOEJAAAUAAAAdW5pdmVyc2FsL3BsYXllci54bWytVl1P2zAUfS4S/yHyO3FLxwYoATEktIcxIXVse6vc5DbxmtiZ7RC6X78b5zukbEir1Cq5vuf4fhxf17t+ThPnCZTmUvhk4c6JAyKQIReRTx6/3p2ck+ur4yMvS9gelMNDn+SClwCWECcEHSieGQQ/MBP7pGdwkZk4meJScbP3yXKO3O1Oyzk5Ppqhi9A+iY3JLiktisLlGhEi0jLJSxLtBjKlmQINwoCiVRjEabCX5u9o/KZSULPPQPeQmXn7xjVJy/Gs+YCkWLpSRfR0Pl/QH/efV0EMKTvhQhsmAiAOVnJmS7lhwe5ehnkCurTNvCrIFRhTBmFtM89c8sW5cLQKfFI5rFPQmkWg3UREhLZ+DWdDUGEa65qJcC3YE49Ymdta1162RR2JjqUyQW5q9A72G8lUuG7tPX+PTkTsbROm45pPD3Kx/DteJ2P91uX7ZCw2o3yTcB3jUh/SWaeToMNdvdTW2Mr2sZHtXclEHAW/cq4gtK/f2hMwX5Bqw1bmNk5XFwEu4NMdC4xU+1uEoXRr2bitUtxKKa4FtRxuu/uqoyBNtltgJlfQlGrmPfEQ5BemlO3XlVE5eHRkrLF0CPZolXLdpK4hXmzS5OwfelP6jVrzU7/WGQv4H435hERtTbgI4fmOo4+BFGtqAItd2lyTJW65ZxeTzjdp7zANTN1JwKZgIo5hKgI8+yEzjHZ2eggKiml0CXI1wvYWDoJjHsUJfs0kw3j1IE3K1G6SobdwEJzIYDcBbc0HgRslC8xQ51mGA+Bl8V6utx2h45aMdNmK0aMT49ALcm1kyn9bpQ/mpLm0kn7l9B4fOYc+Degm4y3kw/w1xGgSDOJq5sL2NQKcC08citWA56S2uhkO8YlZXz6NBnxpeihnTDOdS8M6qyzjOQ4mzyqv5hzn2cgnhC3LE3PbT2h4eVjoKOHpe2OK6zueVVms+G9wCh6Wfw0WSyy1E0Opd5+8P1/2GFCLOBkH21vToR23UjR1cF1q36pf247mhqq1UsnskKS8uhcVppoHH1GOkZK5CEcCsA2r6XWC8/hGAXMS2GJGi1M8HjLzyTt8qHO+OLvoUv6wuGiwNq6HauMqljdcR3XAnfxofZDaRLx6ruHjH1BLAwQUAAIACAAWeElTzLdR1m8GAAAqGQAAHQAAAHVuaXZlcnNhbC9jb21tb25fbWVzc2FnZXMubG5nrVnbbuM2EH1fYP+BMBCgBbbZ3QIbFEXiBS0zthBZ0kp0vOkFAmPRNhFJdCXKSfrUr+mH9Us6pGTH3gskOQGSIJIxZ4bDM2eG9PnHhzRBG54XQmYXvfen73qIZ3MZi2x50ZvSy59+6aFCsSxmicz4RS+TPfSx//rVecKyZcmWHP5//Qqh85QXBTwWff309IxEfNHzBxG2LBKG9sAhEQ5sHDl4QJxogK2riHrRgIxst9cfSaTgZ8XRLV+KLIMgkFyYF0UiYn7+tkbt5sSj1JtEPnaJ0+sPpFIyRQOWH4fm4mt7hKntudFgCsBu2Ou7bCOWTEEK0W0J8FlxHHZIKLXdESDi+RwMxK1IhHpEIVcKcnEsqmMPSa8fHp9B6vnb9FG57pq76dD2IG1BUGXNQMIKy1hIlLE8N4nrAOg7+IYEUWgRANXQHo3Cqe97ASVDiFCzRaRlUm2IKFAmFSrK9VrmisdIZIZQ7CDDqeyUm/DKdiNwb9ZXv7Ydm95EE0/nmpZ5hsD5izlxvWCCnQP0xeIF4P2AhMSlkE5/7FGv1/dzXvBM8RytV1LJLniaZpEbeZeR5U1dWjMOnXyaktDsvDudDEhwokv6hHoU1rP9KDzp4Oga/HyDUNfg7DhCzTAkYIKDqyonVkDgxTCa2XTc61s5Z5o290KtkAjXuRYlvmFJWfGr1s4md1ulw75f68Y27gGb3zVZW94E6u8mcrwRiKU9grBkumbZI3LkUv6R/fDz2dnD+w9nP3YCCoFSziEUMkgf3rUAcmngOZUsRC75DPut/3az86bUsV2gdP1PN2sg7zUwFv422k2DAGhec9QOjWboXDjEaMaNLNGKbbhuPxvB741CQBmIvO48+oO5hBdZ2VhjQ2+CgUZQWTSwLU1RKAWZ549vKuEp1Urm4K5AsSjYbQLk0j41r/Tn66oCK3ZJLVYgYbFMmchOm13PXMfDQ0OzCfAbj7Re7BYFSAfwhtQbXThvwMV9lkgWo0XOAdALEVuvEzGvZbRmvp+wx8YoAjyDNgZ095wQFGy4fdPrkyxGw5zpxXZECXBIAgDIWcHzI2wjw3VjjnCSdEMY26OxA79UhzAWy1UCv6prHD4BJvi8UStqQcZhOPOCoU6a1mOG1qwo7mUeH7B0fz+bgG3X8qAQLLoHrtvlDhj4IWD6y3M+V81gECU2/K7rCpYKBIyoEQNdUmlZKCibdJ1wxU20Qi+FzatRiS8k1FfCYXoy3Afvptgaae7gqWuNowHdiajDymy+amkHxfnN+tivhhJoss/5xphqNJg2P4O6gBh6XSy8K9DAqy4WNwTGRPjTZLM3r4LubUVpK3pzpjUmeaxHCc2mjZBlAW90SkCazI4Up93chAQ6u0tt7HxHWyvU7Sy2FBsOceQxzxsdgdxbZKiL6tPU/i26xLZjevWX1GOPZu5j8YZlc32gmDO9p4/wWSxi85mmvfH/Vyn+RkzVUn9Sdwl3SD6fdI3noLF8pyKYUjxdqybXOmF1+MdEoUv8uyG0Wfpx/ndj+YvszN4g/+z9OTgwdNmjxiCeman2u/XSkdSzP4GBRTdHmDGS9lZj7XZge7ojNp88nuxs9/LgoGFnC9ne2vVqAFeiYzHCMeTYRB7CqJNCF2pva04f++Gbc0d7+xkZhDaFrjPjt4VQjZ5NPbfur6acj2+sezPrQbOhNnXIwT0HQCYihfjjFpjTCdlmoGoRByuZyTKJTfkn4s60CchtmfKvp+FFLlPzNmHFlv5Vm/r4nCiqxQWVU7/DPLWr4Nb7s1fAx+9SSHAAY4yFXUvPPpau9qSlEZSPToVDw+3oBHWUMjVfQTteyDKLWwJVR7AhucQAVq855CxvnsJqgC/CqN6i+u2vnUD0RAciSnZgv7tS8eLPziB6GTuM6vpC8QfVDDQdGBaFkXd5CZPcYtFkQfHgMGTz0MaqPipv7VqenKkN7H+RIymrmmIqU3h12uyX6is7QxZMKbbGE6i/0JSbLHMYOrsgbOlmedMAjnR15VoABAMEFSrhiDwwXW9dUPXVDyizOaT1+hOW34GsUymTTrGZDdTlpLqt6ekOpFSJyDpF/rymqhdMbT/Cw6G5EIJMwnn/rpohYjhwzuuboUQuW4NZY+xC1/gCj8dCdQUMCNld+OhLDXOB4Eimv5v4759/m+yra8Jak0H2qucn0dt83bd3T4X5VuP87d6XHP8DUEsDBBQAAgAIABZ4SVMAAAAAAgAAAAAAAAAuAAAAdW5pdmVyc2FsL3BsYXliYWNrX2FuZF9uYXZpZ2F0aW9uX3NldHRpbmdzLnhtbAMAUEsDBBQAAgAIABZ4SVNPD9N9UAUAABoeAAAnAAAAdW5pdmVyc2FsL2ZsYXNoX3B1Ymxpc2hpbmdfc2V0dGluZ3MueG1s5VnZbts4FH3PVxAa9LFx9qSB7cBxZESot7GULhgMAlqiLU4oUiUpp+7TfM182HzJXEqxbMdZ6LYuMu1D4Ii65/CSl3ejqmefE4YmRCoqeM3Z3d5xEOGhiCgf15yroPX6xEFKYx5hJjipOVw46Ky+VU2zIaMq9onWIKoQ0HB1muqaE2udnlYqt7e321Sl0rwVLNPAr7ZDkVRSSRThmshKyvAUfvQ0Jcq5Y7AggL9E8DtYfWsLoWrB1BFRxgiiEWjOqVkUZi2GVexUCrEhDm/GUmQ8agomJJLjYc35zd1vNs6PZzIF1QVNCDd7ouowaIb1KY4iarTAzKdfCIoJHceg7u7OgYNuaaTjmrO/s2d4QL6yypOzF4vHhqcpYBe4vpsgIRpHWOPisZhRkhGRYA6i6lpmBEiXxhYkNfmsy4FiKJpynNAwgDfI7FXNuQiuB27LHbjdpnt9NWgXqlojAi9ou1YYv+1duNfdXuD615dBp702KHA/BGuA1tXMmr4/cH23G7iD63OvtybCXqk5xu00vPaamPfuue8F687UbXTWhfQve107zOXHvjtoe92310Gv1w68/hyVn+GF01qtLB/8KjiIyOTi8dZxlgw5pgyCzb0zroiGcMWwHJNAtCh44wgzRRz0V0rGv2eYUT01HgpR7YaQtKFSEuqB8b6aYzzKmdMVhKAYuGTp24dvStc+PllaeqWYfb6sB7WslsGuHwstfrD2uzuHpfpvDp5W/xFFqxMaEdHFUuYha3UBz6qwN4+Ou/tHR09r8chsVaw1DmMIpXoWCRdHZlLU6I9DTScQp8k9XUcZY36WpkLqeTBdHCyVeISmOhJ86fyZZzQULCrtRpIhibo4IQsJyL+hvAWSuw4agacwsGgvJRz5mEPSoxqsHJYEKhsqTXWe7Fp30g1JMUPAB1mZoI6/YvUwxlItuUZpH5NowvofXaGJ+rPY7mLoUVGfgQmQcVAreZdH6ELiW0jSNuJ9wm3ELuHwMHOAiLRSQmK1hiRqMGYlnIA32wi+J0NFNbESFRmL0FRkiNEb2GeBwO+yBP6LCVosDtBIiiQfhQJGI5WbZULJLYnObCb6CFMkGSChWkoZ0cUMnzL6BQ3JSEjgJXgCZoNxqgr+7bWIU6zUnBTPdHxVpFive+F+eGUWiKMJhnJlPXJwb5KkeiP8eIq40DMcbEeIMzgVxigRjfJ3Nmvb/nozlBEG7PydrLHEr2iSMfw96csNWaDeoMk3M8s6hn9WA+tpYzzJHd04b04NLk7BJAUnvAghO1CeEVvCEHMkOJsiHEKZpEzYmFCRKRgpAkRBrb5ewwIPxzR/GkMmgxllRKQV5c7u3v7B4dHxyZvT7cq/f//z+knQXQHZZ9hMV1SQzSfbDmvkvRbnGdwjrYQd6l5D8Qzo0bbCGreumk+0GNbIBxoNa+z9dsMauNJ0PIN8ovVYwbaETEzUiVbs+XAXagH3jNKNZuC984KPDxDkrrBasFUrpph8uLbMK/2XWlr6bmPQvERgrqt24J/ahIeugEiswxgCzMhcxVhi8tbARrZ3FYD9XStaY2arunXgvrMiBINbRV27abs9qwW/tZEaFHVmf6HGtFIB6oZxkQehcmA0gUI3+mFZ4FtispUPf+dwvrEw9/8IVd/cBhexbkOhimAZxhs7ur9GMtmkgX7ibX/Z90M/8yXOYHadbCPcwfKGSBQIwazk+7NLU+TxkVVx4hOCEmjI7TYwIj80XC0ffN/teOe99sUvkBpe6A4WT+WHkqUvI+WN/fKnRPMmoZwmsK2miS+/P9YPD3aqlYdfbW0B2/L33PrWf1BLAwQUAAIACAAWeElTyH8WHIEDAAD4CwAAIQAAAHVuaXZlcnNhbC9mbGFzaF9za2luX3NldHRpbmdzLnhtbI1W227iMBB9Xr4Cse9QoC1FSpHoTaqWbattl3cnmYCFY0e2Q5e/37GxgwPhQlQpnjlnPJ45GTdSK8rba5CKCn7fGXYmrR9RUkoJXH9BXjCioR0TBa/pfefl72zW6VmEYEJ+gtaULxQanKVNEZWIvCB8MxML0Y1JslpIUfK0M/n5MjRP1LPQPdJyU4BklK8QdzO4e3h6acYxqvSrhrybkQS6AhNHwnP/efA8uIRQSFAKTDLjp+lgenuGw0gMzO9yPbq+u55exNht82J/F5HWVFFtSaPBaDi6biZhaRFbr+uJPQpRlMXlbSikWJjc9xgj85xhMEFSVAPCn8bmOQNHZW3MJmf6reGfPlP7uNRa8G4iuEbRdrmQOWHIGVyN4+HNRRzX4QsYVkXVFlmW3ab98wQX/2p8FV8dKwxZQL3qMExIfKzqWD2QdXw6hts4O6UaV8zM/pqBitEU8xAytRn30/64H2Ts3oIvPzI1lIJ9mB1qE8HoOWYw0bKEqOdXxqOW4vu91Pi5wyQjTKE7NHnIBx7yg5TKh6jbPOoPfFOeBhBn8P65YGUOj9ssA1jd7tGPjw+2b2Fela1KTMLamYLMdkaPe8N6H+ACo8d9mqK/c7Y5AO97DMN/Qg/ENu9EoX9EwAm+++r4lXWZ8DMzeFSwnzNYQC5SmFg9fNEcTGeinrWZJHp7WUScrOmCaLxFfhtMvLGpq6i359hqqFEykaaawaGQElFKhUmgc+4O57rT4DGE7aenpnoGmfbYutGX3txSYa/t+rR6XaBtkbaLtsbr676TE7kC+SUEU522o+AIwwj21tyHm1sCpw/IV56JSwhcaAgj27wbkWL7KV2EJVqTZJljJs1ZV6WzvWvsUeT2O+wdL/MY5DP2m4IXWt1mUEu6WDL803MK35DW4UechqeXGIoTWmk4MNgOA5HJ0ut7uzD2vGSaMliDHwiBwRzyyHEihZI+PKPRTV1rgeWs0Nzs2CkhRNUdB/A55iPqMyh0nNaxJrGyh9nNAz+BdxGDmexmmtFgOM7s2sokDIjOhlphQ4K6kVKLT02kduF2a3tQsoYpp7kdHWgOtm3wGAYTonAVsC5fyAO739xcJlUg5eENnmaCGYuTQRPBeupT8Qu/tUkmAcKJaI2tak7/gk0siEzfKkBtcDe4DRdPhheZHa44lPNCR73AZFtRVR3f8f/9Sav1H1BLAwQUAAIACAAWeElToDl5BU4FAACkHQAAJgAAAHVuaXZlcnNhbC9odG1sX3B1Ymxpc2hpbmdfc2V0dGluZ3MueG1s3Vnbcts2EH33V2DYyWMsO87VIzkjy/SYE90q0rlMp+OByJWIGiRYAJSjPPVr+mH9ki5Ii5IsWYZSy5n0IeMQ2nOwwO4eLMj6+68JJxOQiom04RzuHzgE0lBELB03nMvg/PlbhyhN04hykULDSYVD3p/s1bN8yJmKfdAaTRVBmlQdZ7rhxFpnx7Xazc3NPlOZNL8KnmvkV/uhSGqZBAWpBlnLOJ3iHz3NQDm3DBYE+C8R6S3sZG+PkHrJ1BFRzoGwCD1PmVkU5Rc64U6ttBrS8HosRZ5GLcGFJHI8bDi/uEet5umbmU3JdMYSSM2WqBMcNMP6mEYRM05Q7rNvQGJg4xi9PTx46ZAbFum44RwdvDA8aF9b5SnYy7VTw9MSuAmpvp0gAU0jqmn5WM4oYQQSowHqRMsckHRpbMFSw1ddDZRD0TSlCQsD/IWYrWo4Z8HVwD13B2635V5dDtqlq9aIwAvarhXGb3tn7lW3F7j+1UXQaW8NCtzPwRagbT2zpu8PXN/tBu7g6tTrbYmwd2qOcTtNr70l5pN76nvBtjN1m51tIf2LXtcOc/Gl7w7aXvfDVdDrtQOvP0cVObyQrfXacuLXsUBELhfTW8d5Mkwp46g1d3JcgUa14lSOIRDnDKtxRLkCh/yRwfjXnHKmp6ZCUdSuAbKmyiDUA1N9DcdUlDOnKwnRMSzJqrZfvatK+83bpaXXytnny1rrZb3Sun4stHhi7w8PXlXuv3u52f17HK1PWASiS6UsJGt1AQ+68GKujodHr19v9uKe2epUaxrGKKV6poSLIzMrZvynoWYT1Gm44+so59zPs0xIPRfTxcHKiXto6iORLuWfeSZDwaMqbpAMIerSBKugf546ZISlwTGEvQxS4tMUDzmmMaxhhVD5UGmmi8Pt/Na6KRnlBA8wPIWBdPyVMIcxlWqpFqqAmJMlPPmtKzSo38v9LYfuNfU57jkxFWll76YROZP0Bg9lG/M+pDZmF5gt3GQMSCsnJFVbWJIm51bGCZavjeEnGCqmwcpU5DwiU5ETzq5xnwXBQssT/F8MZLEbICMpkmKUU6WJKsIyYXAD0Xubib7gFEmOSOyOMg66nOHPnH0jQxgJibxAJxg2HGeq5N/fijijSs1J6czHZ+WZ6nXP3M/PzAJpNKHYn2xHjvUMSaZ3wk+nJBV6hsPtCGmOWWGCErGo+M1mbfvfH4ZKUjDOjxSNJX7FkpzTx6SvNmSBeoch380s2wT+QQ+sp43ppCh0U7wFNZY4w5CUnPhDiAcHS3OwJQxpSkTKp4SG2BcpIxsTJnKFI6VAlNTq+z0s8ZimxdMYr044o4xAWlEeHL44evnq9Zu37473a//89ffzjaDbjrHPqZmubBlbG+8Z1sg7d5oHcPfcHexQd24QD4DuvUdY47Z1c8Odwhq55mZhjb17v7AGrtwyHkBuuGusYM+FTIzqRCvxXH/ttIB7xulmK/A+esGXNQRFKaw2bPWa6R7XN5NFa3+nlxz+uGbSd5uD1gXBAF22A//YRhC6ArVXhzFKysi8bbHEFN2/jW3vMsCIu1a0JrBWnerA/WhFiCG20lm7abs9qwV/sLEalJ1lf6GrtHIBO4VxefJhr8BZgq1t9GS6/19U2KpqH1nAdyZsP4c4rb3pso3qVOrZjsQJqAzjnSXrT3xg/LiY/I93em32q3WHM/EhYQb0RKf0//m9zGD2StjGuEPlNUgSCMGt7PuzF5/ES0dW3YcPQBK8Y9ttYARPqk7LSe+7He+01z7bafYzu/T/KSTncbevfKq+dCx92qheuS9/C9zD8eUvqyd7/wJQSwMEFAACAAgAFnhJU5zvp4XNAQAAegYAAB8AAAB1bml2ZXJzYWwvaHRtbF9za2luX3NldHRpbmdzLmpzjZTBbqMwEIbvfYqIXqsokDSUvaVKIlXqYaX2ttqDDQNBMTayHdps1XevDUljw9CNfcE/H/94PHg+biZmBGkw+TX5aJ/b9W9/3WpgNS0PcOfrbESvrB4oVmbwWlbASg5BD2nOn37LnxcCMw54a0qPL9ZWOX6BsG9ywpSL14iFRDSFaA2ivSHaOxb4n5fZKasuI+eY6UFrwaep4Bq4nnIhK9IywW00S+j83k2wB4sG5H/QnKTgmeZ5vszCMfLiOEtmdJa4XCqqmvDjsyjElJJ0X0hx4FlHb+d2uvTuWIM0Bd93wH308LjeugArlX7SUPUDb8JNtInGyVqCUnCKm6xX0WqJwoxQYI7vIl48LFY/oJ7xth0/0E2pSn2m4yiexwuXrkkBg1OCeUpo7GPceA1OcxC84zS86+8qmuERjBxBDqyyBJbUB0V9qK8oYC1FYU9kiMZ2oigTJCt50XHrxE6Us5u1tmP/RtsxplTI7Fy9MAuT0DO7HMapst41E71rtkNubTXWXK7oDBq93KoX9RnrCwwTsbgC0Wrs4wbdjO53Grv+Y9Imcg/yVQhmmqctCijTTEA+8VxYgWhN0l1lNJPOX7dRoDtPr86xt82bzy9QSwMEFAACAAgAFnhJU7jnPPJeAAAAYwAAABwAAAB1bml2ZXJzYWwvbG9jYWxfc2V0dGluZ3MueG1sDcq9DkBADADg3VM03f1tBsdmtOABGhqR9FpxR3h7t33D1/avF3j4Coepw7qoEFhX2w7dHS7zkDcIIZJuJKbsUA2h77JWbCWZOMYUA5xCH18z+4TII/k0h1sEyy77AVBLAQIAABQAAgAIAHldz1I2YVgCRwMAAOEJAAAUAAAAAAAAAAEAAAAAAAAAAAB1bml2ZXJzYWwvcGxheWVyLnhtbFBLAQIAABQAAgAIABZ4SVPMt1HWbwYAACoZAAAdAAAAAAAAAAEAAAAAAHkDAAB1bml2ZXJzYWwvY29tbW9uX21lc3NhZ2VzLmxuZ1BLAQIAABQAAgAIABZ4SVMAAAAAAgAAAAAAAAAuAAAAAAAAAAAAAAAAACMKAAB1bml2ZXJzYWwvcGxheWJhY2tfYW5kX25hdmlnYXRpb25fc2V0dGluZ3MueG1sUEsBAgAAFAACAAgAFnhJU08P031QBQAAGh4AACcAAAAAAAAAAQAAAAAAcQoAAHVuaXZlcnNhbC9mbGFzaF9wdWJsaXNoaW5nX3NldHRpbmdzLnhtbFBLAQIAABQAAgAIABZ4SVPIfxYcgQMAAPgLAAAhAAAAAAAAAAEAAAAAAAYQAAB1bml2ZXJzYWwvZmxhc2hfc2tpbl9zZXR0aW5ncy54bWxQSwECAAAUAAIACAAWeElToDl5BU4FAACkHQAAJgAAAAAAAAABAAAAAADGEwAAdW5pdmVyc2FsL2h0bWxfcHVibGlzaGluZ19zZXR0aW5ncy54bWxQSwECAAAUAAIACAAWeElTnO+nhc0BAAB6BgAAHwAAAAAAAAABAAAAAABYGQAAdW5pdmVyc2FsL2h0bWxfc2tpbl9zZXR0aW5ncy5qc1BLAQIAABQAAgAIABZ4SVO45zzyXgAAAGMAAAAcAAAAAAAAAAEAAAAAAGIbAAB1bml2ZXJzYWwvbG9jYWxfc2V0dGluZ3MueG1sUEsFBgAAAAAIAAgAeAIAAPobAAAAAA=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UID" val="{432E0F4A-3C24-4715-BD57-ECA16ED2FF97}:256"/>
  <p:tag name="GENSWF_ADVANCE_TIME" val="6.122"/>
  <p:tag name="ISPRING_SLIDE_ID_2" val="{F88004DB-BBF3-4272-ADF6-257215365266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UID" val="{432E0F4A-3C24-4715-BD57-ECA16ED2FF97}:256"/>
  <p:tag name="GENSWF_ADVANCE_TIME" val="6.122"/>
  <p:tag name="ISPRING_SLIDE_ID_2" val="{F88004DB-BBF3-4272-ADF6-257215365266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UID" val="{432E0F4A-3C24-4715-BD57-ECA16ED2FF97}:256"/>
  <p:tag name="GENSWF_ADVANCE_TIME" val="6.122"/>
  <p:tag name="ISPRING_SLIDE_ID_2" val="{F88004DB-BBF3-4272-ADF6-257215365266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UID" val="{432E0F4A-3C24-4715-BD57-ECA16ED2FF97}:256"/>
  <p:tag name="GENSWF_ADVANCE_TIME" val="6.122"/>
  <p:tag name="ISPRING_SLIDE_ID_2" val="{F88004DB-BBF3-4272-ADF6-257215365266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QUIZ_PROPERTIES" val="&lt;QuizProperties&gt;&lt;passAction&gt;&lt;action&gt;3&lt;/action&gt;&lt;/passAction&gt;&lt;failAction&gt;&lt;action&gt;3&lt;/action&gt;&lt;/failAction&gt;&lt;viewSlidesPolicy&gt;0&lt;/viewSlidesPolicy&gt;&lt;allowInterrupt&gt;1&lt;/allowInterrupt&gt;&lt;restartFailedQuiz&gt;0&lt;/restartFailedQuiz&gt;&lt;/QuizProperties&gt;&#10;"/>
  <p:tag name="ISPRING_QUIZ_SHAPES_ADDED" val="1"/>
  <p:tag name="ISPRING_RESOURCE_QUIZ" val="quiz2.quiz"/>
  <p:tag name="ISPRING_QUIZ_FULL_PATH" val="C:\Users\Admin\Desktop\phepcong dau cong\quiz\quiz2.quiz"/>
  <p:tag name="ISPRING_QUIZ_RELATIVE_PATH" val="phepcong dau cong\quiz\quiz2.quiz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QUIZ_PROPERTIES" val="&lt;QuizProperties&gt;&lt;passAction&gt;&lt;action&gt;3&lt;/action&gt;&lt;/passAction&gt;&lt;failAction&gt;&lt;action&gt;3&lt;/action&gt;&lt;/failAction&gt;&lt;viewSlidesPolicy&gt;0&lt;/viewSlidesPolicy&gt;&lt;allowInterrupt&gt;1&lt;/allowInterrupt&gt;&lt;restartFailedQuiz&gt;0&lt;/restartFailedQuiz&gt;&lt;/QuizProperties&gt;&#10;"/>
  <p:tag name="ISPRING_QUIZ_SHAPES_ADDED" val="1"/>
  <p:tag name="ISPRING_RESOURCE_QUIZ" val="quiz2.quiz"/>
  <p:tag name="ISPRING_QUIZ_FULL_PATH" val="C:\Users\Admin\Desktop\phepcong dau cong\quiz\quiz2.quiz"/>
  <p:tag name="ISPRING_QUIZ_RELATIVE_PATH" val="phepcong dau cong\quiz\quiz2.quiz"/>
</p:tagLst>
</file>

<file path=ppt/theme/theme1.xml><?xml version="1.0" encoding="utf-8"?>
<a:theme xmlns:a="http://schemas.openxmlformats.org/drawingml/2006/main" name="ClassicFrameVTI">
  <a:themeElements>
    <a:clrScheme name="AnalogousFromLightSeedLeftStep">
      <a:dk1>
        <a:srgbClr val="000000"/>
      </a:dk1>
      <a:lt1>
        <a:srgbClr val="FFFFFF"/>
      </a:lt1>
      <a:dk2>
        <a:srgbClr val="302441"/>
      </a:dk2>
      <a:lt2>
        <a:srgbClr val="E5E8E2"/>
      </a:lt2>
      <a:accent1>
        <a:srgbClr val="A991CB"/>
      </a:accent1>
      <a:accent2>
        <a:srgbClr val="7979C0"/>
      </a:accent2>
      <a:accent3>
        <a:srgbClr val="8CA6C9"/>
      </a:accent3>
      <a:accent4>
        <a:srgbClr val="73ABB7"/>
      </a:accent4>
      <a:accent5>
        <a:srgbClr val="7CAEA2"/>
      </a:accent5>
      <a:accent6>
        <a:srgbClr val="6FB185"/>
      </a:accent6>
      <a:hlink>
        <a:srgbClr val="738A54"/>
      </a:hlink>
      <a:folHlink>
        <a:srgbClr val="7F7F7F"/>
      </a:folHlink>
    </a:clrScheme>
    <a:fontScheme name="Goudy and Gill Sans">
      <a:majorFont>
        <a:latin typeface="Goudy Old Style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lassicFrameVTI" id="{4FA2A165-EC65-4FB0-B019-8C8876A1D8E3}" vid="{9D78F1F1-8226-42FD-A1A3-975EDF6D60F8}"/>
    </a:ext>
  </a:extLst>
</a:theme>
</file>

<file path=ppt/theme/theme2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1711</TotalTime>
  <Words>434</Words>
  <Application>Microsoft Office PowerPoint</Application>
  <PresentationFormat>Widescreen</PresentationFormat>
  <Paragraphs>107</Paragraphs>
  <Slides>30</Slides>
  <Notes>9</Notes>
  <HiddenSlides>0</HiddenSlides>
  <MMClips>2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30</vt:i4>
      </vt:variant>
    </vt:vector>
  </HeadingPairs>
  <TitlesOfParts>
    <vt:vector size="47" baseType="lpstr">
      <vt:lpstr>SimSun</vt:lpstr>
      <vt:lpstr>Arial</vt:lpstr>
      <vt:lpstr>Calibri</vt:lpstr>
      <vt:lpstr>Calibri Light</vt:lpstr>
      <vt:lpstr>等线</vt:lpstr>
      <vt:lpstr>Gill Sans MT</vt:lpstr>
      <vt:lpstr>Goudy Old Style</vt:lpstr>
      <vt:lpstr>HP001 5 hàng</vt:lpstr>
      <vt:lpstr>HP-028</vt:lpstr>
      <vt:lpstr>HP-055</vt:lpstr>
      <vt:lpstr>Segoe UI Light</vt:lpstr>
      <vt:lpstr>Times New Roman</vt:lpstr>
      <vt:lpstr>UTM Avo</vt:lpstr>
      <vt:lpstr>UTM Habano</vt:lpstr>
      <vt:lpstr>ClassicFrameVTI</vt:lpstr>
      <vt:lpstr>2_Default Design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Windows User</cp:lastModifiedBy>
  <cp:revision>95</cp:revision>
  <dcterms:created xsi:type="dcterms:W3CDTF">2021-10-08T16:27:49Z</dcterms:created>
  <dcterms:modified xsi:type="dcterms:W3CDTF">2024-05-16T01:55:39Z</dcterms:modified>
</cp:coreProperties>
</file>