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</p:sldMasterIdLst>
  <p:notesMasterIdLst>
    <p:notesMasterId r:id="rId34"/>
  </p:notesMasterIdLst>
  <p:sldIdLst>
    <p:sldId id="406" r:id="rId4"/>
    <p:sldId id="405" r:id="rId5"/>
    <p:sldId id="320" r:id="rId6"/>
    <p:sldId id="322" r:id="rId7"/>
    <p:sldId id="323" r:id="rId8"/>
    <p:sldId id="324" r:id="rId9"/>
    <p:sldId id="258" r:id="rId10"/>
    <p:sldId id="380" r:id="rId11"/>
    <p:sldId id="408" r:id="rId12"/>
    <p:sldId id="382" r:id="rId13"/>
    <p:sldId id="394" r:id="rId14"/>
    <p:sldId id="397" r:id="rId15"/>
    <p:sldId id="399" r:id="rId16"/>
    <p:sldId id="404" r:id="rId17"/>
    <p:sldId id="379" r:id="rId18"/>
    <p:sldId id="378" r:id="rId19"/>
    <p:sldId id="267" r:id="rId20"/>
    <p:sldId id="261" r:id="rId21"/>
    <p:sldId id="387" r:id="rId22"/>
    <p:sldId id="388" r:id="rId23"/>
    <p:sldId id="410" r:id="rId24"/>
    <p:sldId id="363" r:id="rId25"/>
    <p:sldId id="390" r:id="rId26"/>
    <p:sldId id="391" r:id="rId27"/>
    <p:sldId id="385" r:id="rId28"/>
    <p:sldId id="400" r:id="rId29"/>
    <p:sldId id="409" r:id="rId30"/>
    <p:sldId id="407" r:id="rId31"/>
    <p:sldId id="279" r:id="rId32"/>
    <p:sldId id="377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69F"/>
    <a:srgbClr val="CEF3FE"/>
    <a:srgbClr val="031434"/>
    <a:srgbClr val="FEFE03"/>
    <a:srgbClr val="7CB08E"/>
    <a:srgbClr val="4BACC6"/>
    <a:srgbClr val="6A7C99"/>
    <a:srgbClr val="E46C0A"/>
    <a:srgbClr val="E5DEEF"/>
    <a:srgbClr val="81A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983EC-1131-425C-8C69-E66AF28DAC75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7B6F7-B420-48F7-8E05-1E884116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6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B769D2CE-B76E-4A47-83B6-59B13F29C7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C76E5CB-58A7-4E1B-87A6-19A5EFEFB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DE17F368-302D-4B95-A13F-755B5E9FB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ADECAF-0C1E-4D35-A100-8729F78B552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7B6F7-B420-48F7-8E05-1E88411627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6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B5FBCD9B-04D8-4BC7-83DD-571819C60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55B028C0-EE21-4834-B32B-956A5AC26C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5185A147-21A8-49D2-82E3-02FCAAB44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59E7B-4660-4DF0-9D7E-239363E128F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B5FBCD9B-04D8-4BC7-83DD-571819C60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55B028C0-EE21-4834-B32B-956A5AC26C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5185A147-21A8-49D2-82E3-02FCAAB44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59E7B-4660-4DF0-9D7E-239363E128F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84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B5FBCD9B-04D8-4BC7-83DD-571819C601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55B028C0-EE21-4834-B32B-956A5AC26C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5185A147-21A8-49D2-82E3-02FCAAB44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59E7B-4660-4DF0-9D7E-239363E128F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4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7B6F7-B420-48F7-8E05-1E88411627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53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7B6F7-B420-48F7-8E05-1E88411627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56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id="{7E31B782-4F68-45AC-B339-E5D5871447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id="{2BDD0490-1952-41AF-A05B-7DFDEC0B64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A797C442-B29F-4552-81A0-BAD6589B76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33D05F-0BC2-40F9-BB76-6BBCECB50C7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887791F1-1162-4B91-B32D-B86112FDE8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BDABF745-EF7F-422E-8905-5ED066864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2228" name="灯片编号占位符 3">
            <a:extLst>
              <a:ext uri="{FF2B5EF4-FFF2-40B4-BE49-F238E27FC236}">
                <a16:creationId xmlns:a16="http://schemas.microsoft.com/office/drawing/2014/main" id="{8335673E-60EC-4FE6-9D5A-CB7BEEF87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80C2BA-741B-409C-AE04-73597105A19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14E52-86A8-4E9A-81EF-EECAFF152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17755-22B0-4147-A481-C80CD7075CC2}" type="datetime1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1795C-C7B1-4995-93DC-30E7AD407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BF1A2-7D0E-46F4-90D2-ED031678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D57B1-08CD-4CF5-A1C2-EA0A29595D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74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09C91-3E10-4906-8FDF-B4A49AE6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776FE-7C26-4070-91EB-0FDAC3C179E0}" type="datetime1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40148-BE41-4321-AD39-A1C512012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411AA-2D24-4BC2-A138-64507647A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DEEF3-B751-4502-8B09-77DCAFFA4B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76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7730A-D70F-460A-B19D-D557829D8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BC0E8-832C-49C9-80D5-E29C5803F479}" type="datetime1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C4EAC-1F7B-4178-9769-773C01E9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84D4A-BA51-48A3-A888-6137EB95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ECA75-8627-41ED-974B-2B4B3849CD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091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4036" descr="1-31">
            <a:extLst>
              <a:ext uri="{FF2B5EF4-FFF2-40B4-BE49-F238E27FC236}">
                <a16:creationId xmlns:a16="http://schemas.microsoft.com/office/drawing/2014/main" id="{E4D5A08D-9EE3-460F-A1F4-AA71F40B24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-65088"/>
            <a:ext cx="9193212" cy="68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3014" descr="1-35">
            <a:extLst>
              <a:ext uri="{FF2B5EF4-FFF2-40B4-BE49-F238E27FC236}">
                <a16:creationId xmlns:a16="http://schemas.microsoft.com/office/drawing/2014/main" id="{446503AF-B496-42BA-AA56-DB6D228612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682625"/>
            <a:ext cx="4821238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3077" descr="7">
            <a:extLst>
              <a:ext uri="{FF2B5EF4-FFF2-40B4-BE49-F238E27FC236}">
                <a16:creationId xmlns:a16="http://schemas.microsoft.com/office/drawing/2014/main" id="{6A914AE6-9726-488B-96EC-3468431E78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913" y="4608513"/>
            <a:ext cx="1465262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895" descr="1-27">
            <a:extLst>
              <a:ext uri="{FF2B5EF4-FFF2-40B4-BE49-F238E27FC236}">
                <a16:creationId xmlns:a16="http://schemas.microsoft.com/office/drawing/2014/main" id="{EA327B19-598C-4591-8858-91DC17958F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-646113"/>
            <a:ext cx="3600450" cy="32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2944" y="2158669"/>
            <a:ext cx="6150544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B28CBE-42A8-4630-9A1E-AD468BE15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27/07/2021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37EF418-8CAE-456E-BF86-6378416C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Lương Thị Diễm Thuý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0F3244-E05E-40AC-A287-EDCDE5E7B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FF40-1662-48C9-A883-F93057C7C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1987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60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803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563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03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684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96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66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692A4-0D2F-4A8A-8646-838379877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4FCBC-8540-4D89-9662-29AC16E719BB}" type="datetime1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E5374-AA41-4D1A-91FA-FD019F8C2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92635-C5F6-4F75-8FE8-0119CEBE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76D4-B7E4-42AB-84BB-246429EE87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246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318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952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278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620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536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09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08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79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9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7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8259C-DBAA-4B89-BC4D-BE821891B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C61C7-49F0-40A5-A1B2-BDF6737178C9}" type="datetime1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3C668-6749-4949-B971-EECB36ECA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9776C-A61E-4A1C-BC87-6F56DAC6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B76B-0D77-4625-8CF7-53F4A651B4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32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57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62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43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81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160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7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86344C-9940-4757-8416-137097FA6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FA056-796E-4407-BDE8-F097433C2226}" type="datetime1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E0096B-E7AC-4DAD-A027-B7E02F46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45D8A9-F7D9-424F-8684-4BF41195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DFED4-35BE-4D87-BF85-C94CAD5BD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24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461E2DB-6FF9-4987-B62B-95BB98F5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2290E-ADEE-4F9D-9E96-F168E8777E66}" type="datetime1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F516D6-2844-4090-B27C-192006FC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E3C520-AE4F-4816-8370-62E1D39DD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08C5D-9888-4F6E-A54A-D288FB7A64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95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A89A501-8CF1-40D0-8612-6F763AB1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8A115-7124-4B69-9EB8-39D9806F43D1}" type="datetime1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087706-D0CF-4BD0-8068-019FFAB6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D54BD9-029C-4924-BE96-9499D09D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19703-8A77-4A7A-AE98-4F17BCFA6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52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5CBC35-46AC-42FE-BDE9-810DEE268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7CAF7-E044-4CF8-B214-6840CCB240F8}" type="datetime1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6DC65BB-205A-4D75-B026-218FA012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6CFC71-CC4B-4F93-A085-3A884D4D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1790A-6D81-4B4E-A931-8D45973EA0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13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138AC8-53E0-4B3C-8E27-3CD52DE18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BFC7E-9857-4CA1-8EAA-05988333A328}" type="datetime1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EE6842-2A02-4631-A78A-091882448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45C5B4-966F-40DC-84F4-CBA60400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35541-23CC-436C-95D6-C0593687B6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47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AA4591-9D8C-486E-9D50-D6A0C173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13BF-2737-44F4-91BB-614869A80AF8}" type="datetime1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571793-8C5E-40C4-9A32-BF99A1643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3FCCD9-8CF6-4B9D-9797-06C8396ED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34940-F799-481A-AAD9-D148586FF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63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A04D66B-580B-49D5-99DF-BE9890EB6D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85800"/>
            <a:ext cx="948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D2284CE-3F61-4F4D-98D8-890819337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254250"/>
            <a:ext cx="94869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B8151-24A5-4590-880D-15CD6B6E55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432" y="3223418"/>
            <a:ext cx="4114800" cy="411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D816A4-042D-4649-92B7-CF360AAD4F78}" type="datetime1">
              <a:rPr lang="en-US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E228D-6622-443B-BC56-653C7A0E2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49" y="3224212"/>
            <a:ext cx="4114800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F86DC-F3EC-40B7-87D0-3BD20693D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5675" y="6356350"/>
            <a:ext cx="873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614883"/>
                </a:solidFill>
              </a:defRPr>
            </a:lvl1pPr>
          </a:lstStyle>
          <a:p>
            <a:pPr>
              <a:defRPr/>
            </a:pPr>
            <a:fld id="{0E216F51-8431-4163-9CE0-8DE05E478B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55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itchFamily="18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3C8C9-B293-47D2-88DB-018144F8B5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10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5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audio" Target="file:///D:\vat\nhac\Truong%20Chung%20Chau%20La%20Truong%20Mam%20Non%20-%20Xuan%20Mai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B&#192;I%20GI&#7842;NG%20TRUC%20TUY&#7870;N\video%20kh&#7903;i%20&#273;&#7897;ng\kh&#7903;i%20&#273;&#7897;ng%20&#273;&#7847;u%20gi&#7901;.%20h....mp4" TargetMode="External"/><Relationship Id="rId1" Type="http://schemas.microsoft.com/office/2007/relationships/media" Target="file:///F:\B&#192;I%20GI&#7842;NG%20TRUC%20TUY&#7870;N\video%20kh&#7903;i%20&#273;&#7897;ng\kh&#7903;i%20&#273;&#7897;ng%20&#273;&#7847;u%20gi&#7901;.%20h....mp4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046"/>
            <a:ext cx="12192001" cy="661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953589" y="2438400"/>
            <a:ext cx="1035884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latin typeface="Times New Roman" panose="02020603050405020304" pitchFamily="18" charset="0"/>
              </a:rPr>
              <a:t>Môn</a:t>
            </a:r>
            <a:r>
              <a:rPr lang="en-US" altLang="en-US" sz="3600" b="1" dirty="0"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Toán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b="1" dirty="0">
                <a:latin typeface="Times New Roman" panose="02020603050405020304" pitchFamily="18" charset="0"/>
              </a:rPr>
              <a:t>PPCT: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16</a:t>
            </a:r>
          </a:p>
          <a:p>
            <a:pPr algn="ctr" eaLnBrk="1" hangingPunct="1"/>
            <a:r>
              <a:rPr lang="en-US" altLang="en-US" sz="3600" b="1" dirty="0" err="1" smtClean="0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hép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–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b="1" dirty="0" err="1"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latin typeface="Times New Roman" panose="02020603050405020304" pitchFamily="18" charset="0"/>
              </a:rPr>
              <a:t> :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1B1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Loan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10/10/ 2023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2" name="WordArt 36"/>
          <p:cNvSpPr>
            <a:spLocks noChangeArrowheads="1" noChangeShapeType="1" noTextEdit="1"/>
          </p:cNvSpPr>
          <p:nvPr/>
        </p:nvSpPr>
        <p:spPr bwMode="auto">
          <a:xfrm>
            <a:off x="1676400" y="941725"/>
            <a:ext cx="9753600" cy="1400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3200" b="1" kern="10" dirty="0" smtClean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200" b="1" kern="10" dirty="0" smtClean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ĐẾN VỚI LỚP HỌC</a:t>
            </a:r>
            <a:endParaRPr lang="en-US" sz="3200" b="1" kern="10" dirty="0">
              <a:ln w="9525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3333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kern="10" dirty="0" err="1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kern="10" dirty="0" smtClean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endParaRPr lang="en-US" sz="3200" b="1" kern="10" dirty="0">
              <a:ln w="9525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3333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53" name="Group 41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-10"/>
            <a:chExt cx="5760" cy="4330"/>
          </a:xfrm>
        </p:grpSpPr>
        <p:pic>
          <p:nvPicPr>
            <p:cNvPr id="2055" name="Picture 4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4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4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4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Truong Chung Chau La Truong Mam Non - Xuan Ma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012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953ECE-502E-4E28-B798-DFC3B1FF2EB9}"/>
              </a:ext>
            </a:extLst>
          </p:cNvPr>
          <p:cNvSpPr/>
          <p:nvPr/>
        </p:nvSpPr>
        <p:spPr>
          <a:xfrm>
            <a:off x="542925" y="195263"/>
            <a:ext cx="5736851" cy="102841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1: KHÁM PHÁ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5D3F35-86BF-46A2-9A7E-5D6DC8E76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5104" r="5981" b="5104"/>
          <a:stretch>
            <a:fillRect/>
          </a:stretch>
        </p:blipFill>
        <p:spPr bwMode="auto">
          <a:xfrm>
            <a:off x="2943049" y="1149351"/>
            <a:ext cx="6566712" cy="325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CAB6446-EBFE-4899-8F74-25212663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435" y="4591627"/>
            <a:ext cx="71817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 nam có 3 quả bóng xanh.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 nữ có 2 quả bóng đỏ.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C75CD44D-7386-4E94-BA68-AA53F8306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232" y="5708649"/>
            <a:ext cx="54761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 tất cả 5 quả bóng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A0D955A-03BE-4EA4-987B-211243848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9023" r="9109" b="8772"/>
          <a:stretch>
            <a:fillRect/>
          </a:stretch>
        </p:blipFill>
        <p:spPr bwMode="auto">
          <a:xfrm>
            <a:off x="-5966942" y="7347647"/>
            <a:ext cx="1030605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4781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953ECE-502E-4E28-B798-DFC3B1FF2EB9}"/>
              </a:ext>
            </a:extLst>
          </p:cNvPr>
          <p:cNvSpPr/>
          <p:nvPr/>
        </p:nvSpPr>
        <p:spPr>
          <a:xfrm>
            <a:off x="542925" y="195263"/>
            <a:ext cx="5738813" cy="954087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</a:t>
            </a:r>
            <a:r>
              <a:rPr kumimoji="0" lang="en-SG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1: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5D3F35-86BF-46A2-9A7E-5D6DC8E76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5104" r="5981" b="5104"/>
          <a:stretch>
            <a:fillRect/>
          </a:stretch>
        </p:blipFill>
        <p:spPr bwMode="auto">
          <a:xfrm>
            <a:off x="13148933" y="8467367"/>
            <a:ext cx="6566712" cy="325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CAB6446-EBFE-4899-8F74-25212663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497" y="4591627"/>
            <a:ext cx="5369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Tay phải</a:t>
            </a:r>
            <a:r>
              <a:rPr kumimoji="0" lang="en-US" alt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có 3 que tính.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Tay trái có 2 que tính</a:t>
            </a:r>
            <a:r>
              <a:rPr kumimoji="0" lang="en-US" alt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C75CD44D-7386-4E94-BA68-AA53F8306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415" y="5708649"/>
            <a:ext cx="4855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 tất cả 5 que tính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A0D955A-03BE-4EA4-987B-211243848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9023" r="9109" b="8772"/>
          <a:stretch>
            <a:fillRect/>
          </a:stretch>
        </p:blipFill>
        <p:spPr bwMode="auto">
          <a:xfrm>
            <a:off x="2285435" y="1149350"/>
            <a:ext cx="7621130" cy="354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8C014DD1-B2C4-4737-9FBD-AF45AD011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2" t="9064" r="7747" b="11643"/>
          <a:stretch/>
        </p:blipFill>
        <p:spPr bwMode="auto">
          <a:xfrm>
            <a:off x="814072" y="8134945"/>
            <a:ext cx="5268686" cy="335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5912F6-2484-4CB8-838B-3E50B23D5AE1}"/>
              </a:ext>
            </a:extLst>
          </p:cNvPr>
          <p:cNvSpPr/>
          <p:nvPr/>
        </p:nvSpPr>
        <p:spPr>
          <a:xfrm>
            <a:off x="-3207974" y="8637956"/>
            <a:ext cx="3956278" cy="2571750"/>
          </a:xfrm>
          <a:prstGeom prst="rect">
            <a:avLst/>
          </a:prstGeom>
          <a:solidFill>
            <a:srgbClr val="FFE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050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5D3F35-86BF-46A2-9A7E-5D6DC8E76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5104" r="5981" b="5104"/>
          <a:stretch>
            <a:fillRect/>
          </a:stretch>
        </p:blipFill>
        <p:spPr bwMode="auto">
          <a:xfrm>
            <a:off x="13148933" y="8467367"/>
            <a:ext cx="6566712" cy="325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CAB6446-EBFE-4899-8F74-25212663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797" y="10096505"/>
            <a:ext cx="5369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Tay phải</a:t>
            </a:r>
            <a:r>
              <a:rPr kumimoji="0" lang="en-US" alt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có 3 que tính.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Tay trái có 2 que tính</a:t>
            </a:r>
            <a:r>
              <a:rPr kumimoji="0" lang="en-US" alt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C75CD44D-7386-4E94-BA68-AA53F8306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797" y="8637956"/>
            <a:ext cx="4855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 tất cả 5 que tính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A0D955A-03BE-4EA4-987B-211243848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9023" r="9109" b="8772"/>
          <a:stretch>
            <a:fillRect/>
          </a:stretch>
        </p:blipFill>
        <p:spPr bwMode="auto">
          <a:xfrm>
            <a:off x="11377928" y="8041500"/>
            <a:ext cx="7621130" cy="354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8C014DD1-B2C4-4737-9FBD-AF45AD011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2" t="9064" r="7747" b="11643"/>
          <a:stretch/>
        </p:blipFill>
        <p:spPr bwMode="auto">
          <a:xfrm>
            <a:off x="814072" y="8134945"/>
            <a:ext cx="5268686" cy="335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16150" y="2663316"/>
            <a:ext cx="9538608" cy="2571750"/>
            <a:chOff x="1116150" y="2663316"/>
            <a:chExt cx="9538608" cy="25717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5912F6-2484-4CB8-838B-3E50B23D5AE1}"/>
                </a:ext>
              </a:extLst>
            </p:cNvPr>
            <p:cNvSpPr/>
            <p:nvPr/>
          </p:nvSpPr>
          <p:spPr>
            <a:xfrm>
              <a:off x="1116150" y="2663316"/>
              <a:ext cx="9538608" cy="2571750"/>
            </a:xfrm>
            <a:prstGeom prst="rect">
              <a:avLst/>
            </a:prstGeom>
            <a:solidFill>
              <a:srgbClr val="FFE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9FAC77-97BF-4C19-B8CE-13C980A60A95}"/>
                </a:ext>
              </a:extLst>
            </p:cNvPr>
            <p:cNvGrpSpPr/>
            <p:nvPr/>
          </p:nvGrpSpPr>
          <p:grpSpPr>
            <a:xfrm>
              <a:off x="2104073" y="3500558"/>
              <a:ext cx="1066801" cy="261257"/>
              <a:chOff x="1930401" y="2508927"/>
              <a:chExt cx="1066801" cy="26125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E78A55A-8F5D-48CE-A189-F53E7C69F648}"/>
                  </a:ext>
                </a:extLst>
              </p:cNvPr>
              <p:cNvSpPr/>
              <p:nvPr/>
            </p:nvSpPr>
            <p:spPr>
              <a:xfrm>
                <a:off x="1930401" y="2508927"/>
                <a:ext cx="290286" cy="2612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5DE6E43-5BA0-430A-BBEF-C44171FBA7F3}"/>
                  </a:ext>
                </a:extLst>
              </p:cNvPr>
              <p:cNvSpPr/>
              <p:nvPr/>
            </p:nvSpPr>
            <p:spPr>
              <a:xfrm>
                <a:off x="2326031" y="2508927"/>
                <a:ext cx="290286" cy="2612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2144366-5C8B-48AC-8E14-F5D3C1344AC6}"/>
                  </a:ext>
                </a:extLst>
              </p:cNvPr>
              <p:cNvSpPr/>
              <p:nvPr/>
            </p:nvSpPr>
            <p:spPr>
              <a:xfrm>
                <a:off x="2706916" y="2508927"/>
                <a:ext cx="290286" cy="2612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464F08B-DF30-4E07-890D-BFF87B86F6DE}"/>
                </a:ext>
              </a:extLst>
            </p:cNvPr>
            <p:cNvGrpSpPr/>
            <p:nvPr/>
          </p:nvGrpSpPr>
          <p:grpSpPr>
            <a:xfrm>
              <a:off x="4414719" y="3486636"/>
              <a:ext cx="718455" cy="261257"/>
              <a:chOff x="3193146" y="2508927"/>
              <a:chExt cx="718455" cy="26125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D17F532-F6B5-4DC4-93CE-B041A5DDEFA8}"/>
                  </a:ext>
                </a:extLst>
              </p:cNvPr>
              <p:cNvSpPr/>
              <p:nvPr/>
            </p:nvSpPr>
            <p:spPr>
              <a:xfrm>
                <a:off x="3193146" y="2508927"/>
                <a:ext cx="290286" cy="26125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78C1DB2-D67A-4C4B-9F25-503733A87C0D}"/>
                  </a:ext>
                </a:extLst>
              </p:cNvPr>
              <p:cNvSpPr/>
              <p:nvPr/>
            </p:nvSpPr>
            <p:spPr>
              <a:xfrm>
                <a:off x="3621315" y="2508927"/>
                <a:ext cx="290286" cy="26125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9F1EF43-03F3-4FF4-87A1-F550F59814F4}"/>
                </a:ext>
              </a:extLst>
            </p:cNvPr>
            <p:cNvSpPr/>
            <p:nvPr/>
          </p:nvSpPr>
          <p:spPr>
            <a:xfrm>
              <a:off x="1759428" y="3290224"/>
              <a:ext cx="2371241" cy="6819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510758" y="34616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2023</a:t>
            </a:r>
          </a:p>
          <a:p>
            <a:pPr algn="ctr" eaLnBrk="1" hangingPunct="1"/>
            <a:r>
              <a:rPr lang="en-US" sz="3200" b="1" u="sng" dirty="0" err="1" smtClean="0">
                <a:latin typeface="HP001 5 hàng" panose="020B0603050302020204" pitchFamily="34" charset="0"/>
                <a:cs typeface="Times New Roman" pitchFamily="18" charset="0"/>
              </a:rPr>
              <a:t>Tůán</a:t>
            </a:r>
            <a:endParaRPr lang="en-US" sz="3200" b="1" u="sng" dirty="0"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965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000C416-7929-421A-8E10-561742EB0DEF}"/>
              </a:ext>
            </a:extLst>
          </p:cNvPr>
          <p:cNvSpPr txBox="1"/>
          <p:nvPr/>
        </p:nvSpPr>
        <p:spPr>
          <a:xfrm>
            <a:off x="3325934" y="3049869"/>
            <a:ext cx="631372" cy="584775"/>
          </a:xfrm>
          <a:prstGeom prst="rect">
            <a:avLst/>
          </a:prstGeom>
          <a:solidFill>
            <a:srgbClr val="FFEAC3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5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54621" y="2189025"/>
            <a:ext cx="9927481" cy="3577230"/>
            <a:chOff x="941558" y="1640385"/>
            <a:chExt cx="9927481" cy="35772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5912F6-2484-4CB8-838B-3E50B23D5AE1}"/>
                </a:ext>
              </a:extLst>
            </p:cNvPr>
            <p:cNvSpPr/>
            <p:nvPr/>
          </p:nvSpPr>
          <p:spPr>
            <a:xfrm>
              <a:off x="941558" y="1807753"/>
              <a:ext cx="9538608" cy="3361407"/>
            </a:xfrm>
            <a:prstGeom prst="rect">
              <a:avLst/>
            </a:prstGeom>
            <a:solidFill>
              <a:srgbClr val="FFE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9FAC77-97BF-4C19-B8CE-13C980A60A95}"/>
                </a:ext>
              </a:extLst>
            </p:cNvPr>
            <p:cNvGrpSpPr/>
            <p:nvPr/>
          </p:nvGrpSpPr>
          <p:grpSpPr>
            <a:xfrm>
              <a:off x="2023391" y="2260954"/>
              <a:ext cx="1066801" cy="261257"/>
              <a:chOff x="1930401" y="2508927"/>
              <a:chExt cx="1066801" cy="26125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E78A55A-8F5D-48CE-A189-F53E7C69F648}"/>
                  </a:ext>
                </a:extLst>
              </p:cNvPr>
              <p:cNvSpPr/>
              <p:nvPr/>
            </p:nvSpPr>
            <p:spPr>
              <a:xfrm>
                <a:off x="1930401" y="2508927"/>
                <a:ext cx="290286" cy="2612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5DE6E43-5BA0-430A-BBEF-C44171FBA7F3}"/>
                  </a:ext>
                </a:extLst>
              </p:cNvPr>
              <p:cNvSpPr/>
              <p:nvPr/>
            </p:nvSpPr>
            <p:spPr>
              <a:xfrm>
                <a:off x="2326031" y="2508927"/>
                <a:ext cx="290286" cy="2612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2144366-5C8B-48AC-8E14-F5D3C1344AC6}"/>
                  </a:ext>
                </a:extLst>
              </p:cNvPr>
              <p:cNvSpPr/>
              <p:nvPr/>
            </p:nvSpPr>
            <p:spPr>
              <a:xfrm>
                <a:off x="2706916" y="2508927"/>
                <a:ext cx="290286" cy="2612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464F08B-DF30-4E07-890D-BFF87B86F6DE}"/>
                </a:ext>
              </a:extLst>
            </p:cNvPr>
            <p:cNvGrpSpPr/>
            <p:nvPr/>
          </p:nvGrpSpPr>
          <p:grpSpPr>
            <a:xfrm>
              <a:off x="3180791" y="2260954"/>
              <a:ext cx="718455" cy="261257"/>
              <a:chOff x="3193146" y="2508927"/>
              <a:chExt cx="718455" cy="26125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D17F532-F6B5-4DC4-93CE-B041A5DDEFA8}"/>
                  </a:ext>
                </a:extLst>
              </p:cNvPr>
              <p:cNvSpPr/>
              <p:nvPr/>
            </p:nvSpPr>
            <p:spPr>
              <a:xfrm>
                <a:off x="3193146" y="2508927"/>
                <a:ext cx="290286" cy="26125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78C1DB2-D67A-4C4B-9F25-503733A87C0D}"/>
                  </a:ext>
                </a:extLst>
              </p:cNvPr>
              <p:cNvSpPr/>
              <p:nvPr/>
            </p:nvSpPr>
            <p:spPr>
              <a:xfrm>
                <a:off x="3621315" y="2508927"/>
                <a:ext cx="290286" cy="26125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9F1EF43-03F3-4FF4-87A1-F550F59814F4}"/>
                </a:ext>
              </a:extLst>
            </p:cNvPr>
            <p:cNvSpPr/>
            <p:nvPr/>
          </p:nvSpPr>
          <p:spPr>
            <a:xfrm>
              <a:off x="1797803" y="2092271"/>
              <a:ext cx="2371241" cy="6819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8C014DD1-B2C4-4737-9FBD-AF45AD01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2" t="12348" r="7747" b="16293"/>
            <a:stretch/>
          </p:blipFill>
          <p:spPr bwMode="auto">
            <a:xfrm>
              <a:off x="5600353" y="1640385"/>
              <a:ext cx="5268686" cy="3577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0DBA83-B752-407F-9173-7E3CB862F608}"/>
                </a:ext>
              </a:extLst>
            </p:cNvPr>
            <p:cNvSpPr txBox="1"/>
            <p:nvPr/>
          </p:nvSpPr>
          <p:spPr>
            <a:xfrm>
              <a:off x="1854374" y="3049869"/>
              <a:ext cx="2181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UTM Avo" panose="02040603050506020204" pitchFamily="18" charset="0"/>
                </a:rPr>
                <a:t>3 + 2 = 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FEBB96-C894-4A49-9DBB-88D56B9BE115}"/>
                </a:ext>
              </a:extLst>
            </p:cNvPr>
            <p:cNvSpPr txBox="1"/>
            <p:nvPr/>
          </p:nvSpPr>
          <p:spPr>
            <a:xfrm>
              <a:off x="1507058" y="3733632"/>
              <a:ext cx="4203804" cy="461665"/>
            </a:xfrm>
            <a:prstGeom prst="rect">
              <a:avLst/>
            </a:prstGeom>
            <a:solidFill>
              <a:srgbClr val="FFEAC3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  <a:latin typeface="UTM Avo" panose="02040603050506020204" pitchFamily="18" charset="0"/>
                </a:rPr>
                <a:t>ba cộng hai bằng năm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ECFDF86-B342-450B-8929-A001C409DA0E}"/>
                </a:ext>
              </a:extLst>
            </p:cNvPr>
            <p:cNvGrpSpPr/>
            <p:nvPr/>
          </p:nvGrpSpPr>
          <p:grpSpPr>
            <a:xfrm>
              <a:off x="8455171" y="2742755"/>
              <a:ext cx="2388987" cy="2443417"/>
              <a:chOff x="8415962" y="2774197"/>
              <a:chExt cx="2388987" cy="244341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1AFB4F-C497-44E0-BCF4-C757604A168A}"/>
                  </a:ext>
                </a:extLst>
              </p:cNvPr>
              <p:cNvSpPr/>
              <p:nvPr/>
            </p:nvSpPr>
            <p:spPr>
              <a:xfrm>
                <a:off x="8415962" y="3987800"/>
                <a:ext cx="1032838" cy="12298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srgbClr val="00B0F0"/>
                    </a:solidFill>
                  </a:rPr>
                  <a:t>=</a:t>
                </a:r>
              </a:p>
            </p:txBody>
          </p:sp>
          <p:sp>
            <p:nvSpPr>
              <p:cNvPr id="21" name="Speech Bubble: Oval 20">
                <a:extLst>
                  <a:ext uri="{FF2B5EF4-FFF2-40B4-BE49-F238E27FC236}">
                    <a16:creationId xmlns:a16="http://schemas.microsoft.com/office/drawing/2014/main" id="{56F761C2-CEAD-4AED-B194-10CD49CCA8C4}"/>
                  </a:ext>
                </a:extLst>
              </p:cNvPr>
              <p:cNvSpPr/>
              <p:nvPr/>
            </p:nvSpPr>
            <p:spPr>
              <a:xfrm>
                <a:off x="9130472" y="2774197"/>
                <a:ext cx="1674477" cy="959435"/>
              </a:xfrm>
              <a:prstGeom prst="wedgeEllipseCallou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 bằng</a:t>
                </a:r>
              </a:p>
            </p:txBody>
          </p:sp>
        </p:grp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3FE374-9A69-455B-95E2-A1630DF42FC3}"/>
              </a:ext>
            </a:extLst>
          </p:cNvPr>
          <p:cNvSpPr/>
          <p:nvPr/>
        </p:nvSpPr>
        <p:spPr>
          <a:xfrm>
            <a:off x="-1244862" y="6062884"/>
            <a:ext cx="128966" cy="1345976"/>
          </a:xfrm>
          <a:prstGeom prst="roundRect">
            <a:avLst>
              <a:gd name="adj" fmla="val 3089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1C7392-FBD6-45D7-9BF4-B287FB758672}"/>
              </a:ext>
            </a:extLst>
          </p:cNvPr>
          <p:cNvGrpSpPr/>
          <p:nvPr/>
        </p:nvGrpSpPr>
        <p:grpSpPr>
          <a:xfrm>
            <a:off x="2783547" y="7408860"/>
            <a:ext cx="900529" cy="1355813"/>
            <a:chOff x="2844923" y="4716908"/>
            <a:chExt cx="900529" cy="135581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0F90DAE-FF7E-4FEB-9968-4BBD01D637C5}"/>
                </a:ext>
              </a:extLst>
            </p:cNvPr>
            <p:cNvSpPr/>
            <p:nvPr/>
          </p:nvSpPr>
          <p:spPr>
            <a:xfrm>
              <a:off x="2844923" y="4726745"/>
              <a:ext cx="128966" cy="1345976"/>
            </a:xfrm>
            <a:prstGeom prst="roundRect">
              <a:avLst>
                <a:gd name="adj" fmla="val 30890"/>
              </a:avLst>
            </a:prstGeom>
            <a:solidFill>
              <a:srgbClr val="2946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52F0B19-D35C-4B9D-BA5D-597F8057E8E8}"/>
                </a:ext>
              </a:extLst>
            </p:cNvPr>
            <p:cNvSpPr/>
            <p:nvPr/>
          </p:nvSpPr>
          <p:spPr>
            <a:xfrm>
              <a:off x="3116308" y="4726745"/>
              <a:ext cx="128966" cy="1345976"/>
            </a:xfrm>
            <a:prstGeom prst="roundRect">
              <a:avLst>
                <a:gd name="adj" fmla="val 30890"/>
              </a:avLst>
            </a:prstGeom>
            <a:solidFill>
              <a:srgbClr val="2946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047B2DB-231B-4832-B550-583478750367}"/>
                </a:ext>
              </a:extLst>
            </p:cNvPr>
            <p:cNvSpPr/>
            <p:nvPr/>
          </p:nvSpPr>
          <p:spPr>
            <a:xfrm>
              <a:off x="3371027" y="4726745"/>
              <a:ext cx="128966" cy="1345976"/>
            </a:xfrm>
            <a:prstGeom prst="roundRect">
              <a:avLst>
                <a:gd name="adj" fmla="val 30890"/>
              </a:avLst>
            </a:prstGeom>
            <a:solidFill>
              <a:srgbClr val="2946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10D0049-0CBB-469E-A4AC-ED36BFC5F788}"/>
                </a:ext>
              </a:extLst>
            </p:cNvPr>
            <p:cNvSpPr/>
            <p:nvPr/>
          </p:nvSpPr>
          <p:spPr>
            <a:xfrm>
              <a:off x="3616486" y="4716908"/>
              <a:ext cx="128966" cy="1345976"/>
            </a:xfrm>
            <a:prstGeom prst="roundRect">
              <a:avLst>
                <a:gd name="adj" fmla="val 30890"/>
              </a:avLst>
            </a:prstGeom>
            <a:solidFill>
              <a:srgbClr val="29469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510758" y="34616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2023</a:t>
            </a:r>
          </a:p>
          <a:p>
            <a:pPr algn="ctr" eaLnBrk="1" hangingPunct="1"/>
            <a:r>
              <a:rPr lang="en-US" sz="3200" b="1" u="sng" dirty="0" err="1" smtClean="0">
                <a:latin typeface="HP001 5 hàng" panose="020B0603050302020204" pitchFamily="34" charset="0"/>
                <a:cs typeface="Times New Roman" pitchFamily="18" charset="0"/>
              </a:rPr>
              <a:t>Tůán</a:t>
            </a:r>
            <a:endParaRPr lang="en-US" sz="3200" b="1" u="sng" dirty="0"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036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9511" y="2832910"/>
            <a:ext cx="5843209" cy="3361407"/>
            <a:chOff x="786002" y="1186990"/>
            <a:chExt cx="5843209" cy="33614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5912F6-2484-4CB8-838B-3E50B23D5AE1}"/>
                </a:ext>
              </a:extLst>
            </p:cNvPr>
            <p:cNvSpPr/>
            <p:nvPr/>
          </p:nvSpPr>
          <p:spPr>
            <a:xfrm>
              <a:off x="786002" y="1186990"/>
              <a:ext cx="5843209" cy="3361407"/>
            </a:xfrm>
            <a:prstGeom prst="rect">
              <a:avLst/>
            </a:prstGeom>
            <a:solidFill>
              <a:srgbClr val="FFE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D3FE374-9A69-455B-95E2-A1630DF42FC3}"/>
                </a:ext>
              </a:extLst>
            </p:cNvPr>
            <p:cNvSpPr/>
            <p:nvPr/>
          </p:nvSpPr>
          <p:spPr>
            <a:xfrm>
              <a:off x="1593588" y="1797671"/>
              <a:ext cx="128966" cy="1345976"/>
            </a:xfrm>
            <a:prstGeom prst="roundRect">
              <a:avLst>
                <a:gd name="adj" fmla="val 3089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1C7392-FBD6-45D7-9BF4-B287FB758672}"/>
                </a:ext>
              </a:extLst>
            </p:cNvPr>
            <p:cNvGrpSpPr/>
            <p:nvPr/>
          </p:nvGrpSpPr>
          <p:grpSpPr>
            <a:xfrm>
              <a:off x="2487967" y="1787834"/>
              <a:ext cx="900529" cy="1355813"/>
              <a:chOff x="2844923" y="4716908"/>
              <a:chExt cx="900529" cy="1355813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80F90DAE-FF7E-4FEB-9968-4BBD01D637C5}"/>
                  </a:ext>
                </a:extLst>
              </p:cNvPr>
              <p:cNvSpPr/>
              <p:nvPr/>
            </p:nvSpPr>
            <p:spPr>
              <a:xfrm>
                <a:off x="2844923" y="4726745"/>
                <a:ext cx="128966" cy="1345976"/>
              </a:xfrm>
              <a:prstGeom prst="roundRect">
                <a:avLst>
                  <a:gd name="adj" fmla="val 30890"/>
                </a:avLst>
              </a:prstGeom>
              <a:solidFill>
                <a:srgbClr val="29469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752F0B19-D35C-4B9D-BA5D-597F8057E8E8}"/>
                  </a:ext>
                </a:extLst>
              </p:cNvPr>
              <p:cNvSpPr/>
              <p:nvPr/>
            </p:nvSpPr>
            <p:spPr>
              <a:xfrm>
                <a:off x="3116308" y="4726745"/>
                <a:ext cx="128966" cy="1345976"/>
              </a:xfrm>
              <a:prstGeom prst="roundRect">
                <a:avLst>
                  <a:gd name="adj" fmla="val 30890"/>
                </a:avLst>
              </a:prstGeom>
              <a:solidFill>
                <a:srgbClr val="29469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6047B2DB-231B-4832-B550-583478750367}"/>
                  </a:ext>
                </a:extLst>
              </p:cNvPr>
              <p:cNvSpPr/>
              <p:nvPr/>
            </p:nvSpPr>
            <p:spPr>
              <a:xfrm>
                <a:off x="3371027" y="4726745"/>
                <a:ext cx="128966" cy="1345976"/>
              </a:xfrm>
              <a:prstGeom prst="roundRect">
                <a:avLst>
                  <a:gd name="adj" fmla="val 30890"/>
                </a:avLst>
              </a:prstGeom>
              <a:solidFill>
                <a:srgbClr val="29469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010D0049-0CBB-469E-A4AC-ED36BFC5F788}"/>
                  </a:ext>
                </a:extLst>
              </p:cNvPr>
              <p:cNvSpPr/>
              <p:nvPr/>
            </p:nvSpPr>
            <p:spPr>
              <a:xfrm>
                <a:off x="3616486" y="4716908"/>
                <a:ext cx="128966" cy="1345976"/>
              </a:xfrm>
              <a:prstGeom prst="roundRect">
                <a:avLst>
                  <a:gd name="adj" fmla="val 30890"/>
                </a:avLst>
              </a:prstGeom>
              <a:solidFill>
                <a:srgbClr val="29469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26BDB0-A5EA-4AC7-8B30-2CF52E45E7D6}"/>
                </a:ext>
              </a:extLst>
            </p:cNvPr>
            <p:cNvSpPr txBox="1"/>
            <p:nvPr/>
          </p:nvSpPr>
          <p:spPr>
            <a:xfrm>
              <a:off x="1526258" y="3649825"/>
              <a:ext cx="2181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UTM Avo" panose="02040603050506020204" pitchFamily="18" charset="0"/>
                </a:rPr>
                <a:t>1 + 4 = 5</a:t>
              </a: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510758" y="34616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2023</a:t>
            </a:r>
          </a:p>
          <a:p>
            <a:pPr algn="ctr" eaLnBrk="1" hangingPunct="1"/>
            <a:r>
              <a:rPr lang="en-US" sz="3200" b="1" u="sng" dirty="0" err="1" smtClean="0">
                <a:latin typeface="HP001 5 hàng" panose="020B0603050302020204" pitchFamily="34" charset="0"/>
                <a:cs typeface="Times New Roman" pitchFamily="18" charset="0"/>
              </a:rPr>
              <a:t>Tůán</a:t>
            </a:r>
            <a:endParaRPr lang="en-US" sz="3200" b="1" u="sng" dirty="0"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066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mputer PC Vector Background PNG Image | PNG Play">
            <a:extLst>
              <a:ext uri="{FF2B5EF4-FFF2-40B4-BE49-F238E27FC236}">
                <a16:creationId xmlns:a16="http://schemas.microsoft.com/office/drawing/2014/main" id="{42C58E68-A1B5-4743-B041-3738C103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246063"/>
            <a:ext cx="7593013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hởi động đầu giờ. h....mp4">
            <a:hlinkClick r:id="" action="ppaction://media"/>
            <a:extLst>
              <a:ext uri="{FF2B5EF4-FFF2-40B4-BE49-F238E27FC236}">
                <a16:creationId xmlns:a16="http://schemas.microsoft.com/office/drawing/2014/main" id="{EAED9101-AFA5-4781-8DCF-0A45C17BD976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550863"/>
            <a:ext cx="7019925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Mơ thấy bóng bay có ý nghĩa gì, mơ thấy bóng bay đánh lô đề con">
            <a:extLst>
              <a:ext uri="{FF2B5EF4-FFF2-40B4-BE49-F238E27FC236}">
                <a16:creationId xmlns:a16="http://schemas.microsoft.com/office/drawing/2014/main" id="{37C96954-3F08-48A5-9AF6-D707C64B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6" r="32742"/>
          <a:stretch>
            <a:fillRect/>
          </a:stretch>
        </p:blipFill>
        <p:spPr bwMode="auto">
          <a:xfrm>
            <a:off x="631825" y="1799126"/>
            <a:ext cx="28511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ABE75B9-D1BD-4C1F-9B73-2FC9E670E28A}"/>
              </a:ext>
            </a:extLst>
          </p:cNvPr>
          <p:cNvSpPr/>
          <p:nvPr/>
        </p:nvSpPr>
        <p:spPr>
          <a:xfrm>
            <a:off x="4728754" y="1293223"/>
            <a:ext cx="5682343" cy="2325188"/>
          </a:xfrm>
          <a:custGeom>
            <a:avLst/>
            <a:gdLst>
              <a:gd name="connsiteX0" fmla="*/ 1196839 w 2806028"/>
              <a:gd name="connsiteY0" fmla="*/ 151955 h 1516735"/>
              <a:gd name="connsiteX1" fmla="*/ 507522 w 2806028"/>
              <a:gd name="connsiteY1" fmla="*/ 67549 h 1516735"/>
              <a:gd name="connsiteX2" fmla="*/ 254304 w 2806028"/>
              <a:gd name="connsiteY2" fmla="*/ 194158 h 1516735"/>
              <a:gd name="connsiteX3" fmla="*/ 268371 w 2806028"/>
              <a:gd name="connsiteY3" fmla="*/ 419242 h 1516735"/>
              <a:gd name="connsiteX4" fmla="*/ 1085 w 2806028"/>
              <a:gd name="connsiteY4" fmla="*/ 869408 h 1516735"/>
              <a:gd name="connsiteX5" fmla="*/ 198033 w 2806028"/>
              <a:gd name="connsiteY5" fmla="*/ 1249235 h 1516735"/>
              <a:gd name="connsiteX6" fmla="*/ 746673 w 2806028"/>
              <a:gd name="connsiteY6" fmla="*/ 1291438 h 1516735"/>
              <a:gd name="connsiteX7" fmla="*/ 1239042 w 2806028"/>
              <a:gd name="connsiteY7" fmla="*/ 1516522 h 1516735"/>
              <a:gd name="connsiteX8" fmla="*/ 1914291 w 2806028"/>
              <a:gd name="connsiteY8" fmla="*/ 1333642 h 1516735"/>
              <a:gd name="connsiteX9" fmla="*/ 2688014 w 2806028"/>
              <a:gd name="connsiteY9" fmla="*/ 1389912 h 1516735"/>
              <a:gd name="connsiteX10" fmla="*/ 2786488 w 2806028"/>
              <a:gd name="connsiteY10" fmla="*/ 742798 h 1516735"/>
              <a:gd name="connsiteX11" fmla="*/ 2519202 w 2806028"/>
              <a:gd name="connsiteY11" fmla="*/ 489580 h 1516735"/>
              <a:gd name="connsiteX12" fmla="*/ 2476999 w 2806028"/>
              <a:gd name="connsiteY12" fmla="*/ 81617 h 1516735"/>
              <a:gd name="connsiteX13" fmla="*/ 1815818 w 2806028"/>
              <a:gd name="connsiteY13" fmla="*/ 11278 h 1516735"/>
              <a:gd name="connsiteX14" fmla="*/ 1604802 w 2806028"/>
              <a:gd name="connsiteY14" fmla="*/ 236362 h 1516735"/>
              <a:gd name="connsiteX15" fmla="*/ 1196839 w 2806028"/>
              <a:gd name="connsiteY15" fmla="*/ 151955 h 151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6028" h="1516735">
                <a:moveTo>
                  <a:pt x="1196839" y="151955"/>
                </a:moveTo>
                <a:cubicBezTo>
                  <a:pt x="1013959" y="123819"/>
                  <a:pt x="664611" y="60515"/>
                  <a:pt x="507522" y="67549"/>
                </a:cubicBezTo>
                <a:cubicBezTo>
                  <a:pt x="350433" y="74583"/>
                  <a:pt x="294162" y="135543"/>
                  <a:pt x="254304" y="194158"/>
                </a:cubicBezTo>
                <a:cubicBezTo>
                  <a:pt x="214446" y="252773"/>
                  <a:pt x="310574" y="306700"/>
                  <a:pt x="268371" y="419242"/>
                </a:cubicBezTo>
                <a:cubicBezTo>
                  <a:pt x="226168" y="531784"/>
                  <a:pt x="12808" y="731076"/>
                  <a:pt x="1085" y="869408"/>
                </a:cubicBezTo>
                <a:cubicBezTo>
                  <a:pt x="-10638" y="1007740"/>
                  <a:pt x="73768" y="1178897"/>
                  <a:pt x="198033" y="1249235"/>
                </a:cubicBezTo>
                <a:cubicBezTo>
                  <a:pt x="322298" y="1319573"/>
                  <a:pt x="573172" y="1246890"/>
                  <a:pt x="746673" y="1291438"/>
                </a:cubicBezTo>
                <a:cubicBezTo>
                  <a:pt x="920174" y="1335986"/>
                  <a:pt x="1044439" y="1509488"/>
                  <a:pt x="1239042" y="1516522"/>
                </a:cubicBezTo>
                <a:cubicBezTo>
                  <a:pt x="1433645" y="1523556"/>
                  <a:pt x="1672796" y="1354744"/>
                  <a:pt x="1914291" y="1333642"/>
                </a:cubicBezTo>
                <a:cubicBezTo>
                  <a:pt x="2155786" y="1312540"/>
                  <a:pt x="2542648" y="1488386"/>
                  <a:pt x="2688014" y="1389912"/>
                </a:cubicBezTo>
                <a:cubicBezTo>
                  <a:pt x="2833380" y="1291438"/>
                  <a:pt x="2814623" y="892853"/>
                  <a:pt x="2786488" y="742798"/>
                </a:cubicBezTo>
                <a:cubicBezTo>
                  <a:pt x="2758353" y="592743"/>
                  <a:pt x="2570784" y="599777"/>
                  <a:pt x="2519202" y="489580"/>
                </a:cubicBezTo>
                <a:cubicBezTo>
                  <a:pt x="2467621" y="379383"/>
                  <a:pt x="2594230" y="161334"/>
                  <a:pt x="2476999" y="81617"/>
                </a:cubicBezTo>
                <a:cubicBezTo>
                  <a:pt x="2359768" y="1900"/>
                  <a:pt x="1961184" y="-14513"/>
                  <a:pt x="1815818" y="11278"/>
                </a:cubicBezTo>
                <a:cubicBezTo>
                  <a:pt x="1670452" y="37069"/>
                  <a:pt x="1710310" y="210571"/>
                  <a:pt x="1604802" y="236362"/>
                </a:cubicBezTo>
                <a:cubicBezTo>
                  <a:pt x="1499294" y="262153"/>
                  <a:pt x="1379719" y="180091"/>
                  <a:pt x="1196839" y="151955"/>
                </a:cubicBezTo>
                <a:close/>
              </a:path>
            </a:pathLst>
          </a:cu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F2417-2740-45A4-9C32-2D6359B5A19A}"/>
              </a:ext>
            </a:extLst>
          </p:cNvPr>
          <p:cNvSpPr txBox="1"/>
          <p:nvPr/>
        </p:nvSpPr>
        <p:spPr>
          <a:xfrm>
            <a:off x="5773783" y="1962740"/>
            <a:ext cx="41147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 err="1">
                <a:solidFill>
                  <a:srgbClr val="FF0000"/>
                </a:solidFill>
                <a:latin typeface="HP-055" panose="020B0603050302020204" pitchFamily="34" charset="0"/>
              </a:rPr>
              <a:t>Th</a:t>
            </a:r>
            <a:r>
              <a:rPr lang="vi-VN" sz="6500" b="1" dirty="0">
                <a:solidFill>
                  <a:srgbClr val="FF0000"/>
                </a:solidFill>
                <a:latin typeface="HP-055" panose="020B0603050302020204" pitchFamily="34" charset="0"/>
              </a:rPr>
              <a:t>ư</a:t>
            </a:r>
            <a:r>
              <a:rPr lang="en-US" sz="6500" b="1" dirty="0">
                <a:solidFill>
                  <a:srgbClr val="FF0000"/>
                </a:solidFill>
                <a:latin typeface="HP-055" panose="020B0603050302020204" pitchFamily="34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latin typeface="HP-055" panose="020B0603050302020204" pitchFamily="34" charset="0"/>
              </a:rPr>
              <a:t>giãn</a:t>
            </a:r>
            <a:endParaRPr lang="en-US" sz="6500" b="1" dirty="0">
              <a:solidFill>
                <a:srgbClr val="FF0000"/>
              </a:solidFill>
              <a:latin typeface="HP-055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26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0">
            <a:extLst>
              <a:ext uri="{FF2B5EF4-FFF2-40B4-BE49-F238E27FC236}">
                <a16:creationId xmlns:a16="http://schemas.microsoft.com/office/drawing/2014/main" id="{BD9C5611-B22C-4112-ACA2-520069C01B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9617" y="3209742"/>
            <a:ext cx="2012683" cy="6758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ea typeface="+mn-ea"/>
                <a:cs typeface="Segoe UI Light" panose="020B0502040204020203" pitchFamily="34" charset="0"/>
              </a:rPr>
              <a:t>Hoạt động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518DB-810E-49D5-B54C-7CF52EA5B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163" y="2366963"/>
            <a:ext cx="54514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HÀNH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</a:p>
        </p:txBody>
      </p: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5423" y="2024016"/>
            <a:ext cx="10198100" cy="4415609"/>
            <a:chOff x="768486" y="1723571"/>
            <a:chExt cx="10198100" cy="4415609"/>
          </a:xfrm>
        </p:grpSpPr>
        <p:pic>
          <p:nvPicPr>
            <p:cNvPr id="29698" name="Picture 1">
              <a:extLst>
                <a:ext uri="{FF2B5EF4-FFF2-40B4-BE49-F238E27FC236}">
                  <a16:creationId xmlns:a16="http://schemas.microsoft.com/office/drawing/2014/main" id="{ACB56462-57C7-4D2D-8C86-BC48B79CF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3" t="1875" r="10413" b="-1875"/>
            <a:stretch>
              <a:fillRect/>
            </a:stretch>
          </p:blipFill>
          <p:spPr bwMode="auto">
            <a:xfrm>
              <a:off x="768486" y="1723571"/>
              <a:ext cx="10198100" cy="4415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55DB1-432A-4C83-B3F3-A31BFB73070C}"/>
                </a:ext>
              </a:extLst>
            </p:cNvPr>
            <p:cNvSpPr/>
            <p:nvPr/>
          </p:nvSpPr>
          <p:spPr>
            <a:xfrm>
              <a:off x="3963263" y="4883104"/>
              <a:ext cx="760412" cy="6699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332941-47D7-450C-9829-0092E7C7A89E}"/>
                </a:ext>
              </a:extLst>
            </p:cNvPr>
            <p:cNvSpPr/>
            <p:nvPr/>
          </p:nvSpPr>
          <p:spPr>
            <a:xfrm>
              <a:off x="8704989" y="4883103"/>
              <a:ext cx="758825" cy="6699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10758" y="34616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2023</a:t>
            </a:r>
          </a:p>
          <a:p>
            <a:pPr algn="ctr" eaLnBrk="1" hangingPunct="1"/>
            <a:r>
              <a:rPr lang="en-US" sz="3200" b="1" u="sng" dirty="0" err="1" smtClean="0">
                <a:latin typeface="HP001 5 hàng" panose="020B0603050302020204" pitchFamily="34" charset="0"/>
                <a:cs typeface="Times New Roman" pitchFamily="18" charset="0"/>
              </a:rPr>
              <a:t>Tůán</a:t>
            </a:r>
            <a:endParaRPr lang="en-US" sz="3200" b="1" u="sng" dirty="0"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CD28D224-0304-4B4D-A396-600A45042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r="5533" b="78781"/>
          <a:stretch/>
        </p:blipFill>
        <p:spPr bwMode="auto">
          <a:xfrm>
            <a:off x="748529" y="1795022"/>
            <a:ext cx="10553700" cy="106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04838" y="2599509"/>
            <a:ext cx="10179454" cy="3641334"/>
            <a:chOff x="589773" y="2192222"/>
            <a:chExt cx="10179454" cy="3682861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206695B8-D316-4FBF-AE92-DD5476439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37" t="15278" r="5533"/>
            <a:stretch/>
          </p:blipFill>
          <p:spPr bwMode="auto">
            <a:xfrm>
              <a:off x="6666271" y="2192222"/>
              <a:ext cx="4102956" cy="368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4FDE3555-C71C-4970-8601-2ADD5E9BB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" t="23902" r="39899"/>
            <a:stretch/>
          </p:blipFill>
          <p:spPr bwMode="auto">
            <a:xfrm>
              <a:off x="589773" y="2455817"/>
              <a:ext cx="6607277" cy="3419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10758" y="34616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2023</a:t>
            </a:r>
          </a:p>
          <a:p>
            <a:pPr algn="ctr" eaLnBrk="1" hangingPunct="1"/>
            <a:r>
              <a:rPr lang="en-US" sz="3200" b="1" u="sng" dirty="0" err="1" smtClean="0">
                <a:latin typeface="HP001 5 hàng" panose="020B0603050302020204" pitchFamily="34" charset="0"/>
                <a:cs typeface="Times New Roman" pitchFamily="18" charset="0"/>
              </a:rPr>
              <a:t>Tůán</a:t>
            </a:r>
            <a:endParaRPr lang="en-US" sz="3200" b="1" u="sng" dirty="0"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206695B8-D316-4FBF-AE92-DD5476439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7" t="19098" r="5533" b="8024"/>
          <a:stretch/>
        </p:blipFill>
        <p:spPr bwMode="auto">
          <a:xfrm>
            <a:off x="2271252" y="2017059"/>
            <a:ext cx="6194322" cy="39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4FDE3555-C71C-4970-8601-2ADD5E9BBA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22097" r="63622" b="8452"/>
          <a:stretch/>
        </p:blipFill>
        <p:spPr bwMode="auto">
          <a:xfrm>
            <a:off x="-4210050" y="5467349"/>
            <a:ext cx="3600450" cy="348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10758" y="34616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2023</a:t>
            </a:r>
          </a:p>
          <a:p>
            <a:pPr algn="ctr" eaLnBrk="1" hangingPunct="1"/>
            <a:r>
              <a:rPr lang="en-US" sz="3200" b="1" u="sng" dirty="0" err="1" smtClean="0">
                <a:latin typeface="HP001 5 hàng" panose="020B0603050302020204" pitchFamily="34" charset="0"/>
                <a:cs typeface="Times New Roman" pitchFamily="18" charset="0"/>
              </a:rPr>
              <a:t>Tůán</a:t>
            </a:r>
            <a:endParaRPr lang="en-US" sz="3200" b="1" u="sng" dirty="0"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420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SGTV082020_HOANGHUONG (73)">
            <a:hlinkClick r:id="" action="ppaction://media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75" y="0"/>
            <a:ext cx="12207875" cy="6858000"/>
          </a:xfrm>
        </p:spPr>
      </p:pic>
      <p:sp>
        <p:nvSpPr>
          <p:cNvPr id="7" name="Rectangle: Rounded Corners 6"/>
          <p:cNvSpPr/>
          <p:nvPr/>
        </p:nvSpPr>
        <p:spPr>
          <a:xfrm>
            <a:off x="712695" y="1555750"/>
            <a:ext cx="10919012" cy="2090738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SG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44613" y="1754188"/>
            <a:ext cx="9486900" cy="1371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SG" sz="6000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MỞ ĐẦU</a:t>
            </a:r>
            <a:endParaRPr lang="en-SG" sz="6000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2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4FDE3555-C71C-4970-8601-2ADD5E9BBA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22097" r="63622" b="8452"/>
          <a:stretch/>
        </p:blipFill>
        <p:spPr bwMode="auto">
          <a:xfrm>
            <a:off x="2514600" y="2043953"/>
            <a:ext cx="5676900" cy="399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F6BF537-1CE1-43D8-B8C7-DF6B84D9A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r="5533" b="78781"/>
          <a:stretch/>
        </p:blipFill>
        <p:spPr bwMode="auto">
          <a:xfrm>
            <a:off x="-3583704" y="-2126992"/>
            <a:ext cx="10553700" cy="106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2F9E9E98-2AD3-4978-ACDB-AA5372E13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r="5484"/>
          <a:stretch>
            <a:fillRect/>
          </a:stretch>
        </p:blipFill>
        <p:spPr bwMode="auto">
          <a:xfrm>
            <a:off x="-5199856" y="7642899"/>
            <a:ext cx="10399712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10758" y="34616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2023</a:t>
            </a:r>
          </a:p>
          <a:p>
            <a:pPr algn="ctr" eaLnBrk="1" hangingPunct="1"/>
            <a:r>
              <a:rPr lang="en-US" sz="3200" b="1" u="sng" dirty="0" err="1" smtClean="0">
                <a:latin typeface="HP001 5 hàng" panose="020B0603050302020204" pitchFamily="34" charset="0"/>
                <a:cs typeface="Times New Roman" pitchFamily="18" charset="0"/>
              </a:rPr>
              <a:t>Tůán</a:t>
            </a:r>
            <a:endParaRPr lang="en-US" sz="3200" b="1" u="sng" dirty="0"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8560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4" y="2076994"/>
            <a:ext cx="10277113" cy="421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545432" y="4184922"/>
            <a:ext cx="1444579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264910" y="4467497"/>
            <a:ext cx="1899376" cy="257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10758" y="34616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2023</a:t>
            </a:r>
          </a:p>
          <a:p>
            <a:pPr algn="ctr" eaLnBrk="1" hangingPunct="1"/>
            <a:r>
              <a:rPr lang="en-US" sz="3200" b="1" u="sng" dirty="0" err="1" smtClean="0">
                <a:latin typeface="HP001 5 hàng" panose="020B0603050302020204" pitchFamily="34" charset="0"/>
                <a:cs typeface="Times New Roman" pitchFamily="18" charset="0"/>
              </a:rPr>
              <a:t>Tůán</a:t>
            </a:r>
            <a:endParaRPr lang="en-US" sz="3200" b="1" u="sng" dirty="0"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B5CBB62F-B97E-47DC-ACA6-D01D9AAD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r="7019"/>
          <a:stretch>
            <a:fillRect/>
          </a:stretch>
        </p:blipFill>
        <p:spPr bwMode="auto">
          <a:xfrm>
            <a:off x="960438" y="1613648"/>
            <a:ext cx="10213975" cy="471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CB7858-A16F-4B5D-82C0-40302BE7DA46}"/>
              </a:ext>
            </a:extLst>
          </p:cNvPr>
          <p:cNvSpPr/>
          <p:nvPr/>
        </p:nvSpPr>
        <p:spPr>
          <a:xfrm>
            <a:off x="6630988" y="5741893"/>
            <a:ext cx="213565" cy="158657"/>
          </a:xfrm>
          <a:prstGeom prst="rect">
            <a:avLst/>
          </a:prstGeom>
          <a:solidFill>
            <a:srgbClr val="FEE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849B8D-A048-4A32-8CFB-BD5B76DDD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1976" r="51775" b="22851"/>
          <a:stretch/>
        </p:blipFill>
        <p:spPr bwMode="auto">
          <a:xfrm>
            <a:off x="-2433535" y="7197130"/>
            <a:ext cx="8259762" cy="514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10758" y="34616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2023</a:t>
            </a:r>
          </a:p>
          <a:p>
            <a:pPr algn="ctr" eaLnBrk="1" hangingPunct="1"/>
            <a:r>
              <a:rPr lang="en-US" sz="3200" b="1" u="sng" dirty="0" err="1" smtClean="0">
                <a:latin typeface="HP001 5 hàng" panose="020B0603050302020204" pitchFamily="34" charset="0"/>
                <a:cs typeface="Times New Roman" pitchFamily="18" charset="0"/>
              </a:rPr>
              <a:t>Tůán</a:t>
            </a:r>
            <a:endParaRPr lang="en-US" sz="3200" b="1" u="sng" dirty="0"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B5CBB62F-B97E-47DC-ACA6-D01D9AAD83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r="7019"/>
          <a:stretch>
            <a:fillRect/>
          </a:stretch>
        </p:blipFill>
        <p:spPr bwMode="auto">
          <a:xfrm flipH="1" flipV="1">
            <a:off x="11439884" y="6858000"/>
            <a:ext cx="3086265" cy="175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CB7858-A16F-4B5D-82C0-40302BE7DA46}"/>
              </a:ext>
            </a:extLst>
          </p:cNvPr>
          <p:cNvSpPr/>
          <p:nvPr/>
        </p:nvSpPr>
        <p:spPr>
          <a:xfrm>
            <a:off x="6630988" y="5446713"/>
            <a:ext cx="282575" cy="400050"/>
          </a:xfrm>
          <a:prstGeom prst="rect">
            <a:avLst/>
          </a:prstGeom>
          <a:solidFill>
            <a:srgbClr val="FEE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849B8D-A048-4A32-8CFB-BD5B76DDD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1976" r="51775" b="22851"/>
          <a:stretch/>
        </p:blipFill>
        <p:spPr bwMode="auto">
          <a:xfrm>
            <a:off x="1460039" y="1915821"/>
            <a:ext cx="8259762" cy="424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7683161-9630-48A6-AC79-FC41F70EB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4" t="21185" r="7019" b="19280"/>
          <a:stretch/>
        </p:blipFill>
        <p:spPr bwMode="auto">
          <a:xfrm>
            <a:off x="7551175" y="8079811"/>
            <a:ext cx="5057684" cy="345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10758" y="34616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2023</a:t>
            </a:r>
          </a:p>
          <a:p>
            <a:pPr algn="ctr" eaLnBrk="1" hangingPunct="1"/>
            <a:r>
              <a:rPr lang="en-US" sz="3200" b="1" u="sng" dirty="0" err="1" smtClean="0">
                <a:latin typeface="HP001 5 hàng" panose="020B0603050302020204" pitchFamily="34" charset="0"/>
                <a:cs typeface="Times New Roman" pitchFamily="18" charset="0"/>
              </a:rPr>
              <a:t>Tůán</a:t>
            </a:r>
            <a:endParaRPr lang="en-US" sz="3200" b="1" u="sng" dirty="0"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506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4769" y="2124635"/>
            <a:ext cx="10422344" cy="3930401"/>
            <a:chOff x="672346" y="922747"/>
            <a:chExt cx="10422344" cy="447338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7849B8D-A048-4A32-8CFB-BD5B76DDD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0" t="21976" r="51775" b="22851"/>
            <a:stretch/>
          </p:blipFill>
          <p:spPr bwMode="auto">
            <a:xfrm>
              <a:off x="672346" y="922747"/>
              <a:ext cx="5335163" cy="3324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7683161-9630-48A6-AC79-FC41F70EB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44" t="21185" r="7019" b="19280"/>
            <a:stretch/>
          </p:blipFill>
          <p:spPr bwMode="auto">
            <a:xfrm>
              <a:off x="6037006" y="952244"/>
              <a:ext cx="5057684" cy="3453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6EB658D-9DB7-47DC-B7ED-1D8B1213A98E}"/>
                </a:ext>
              </a:extLst>
            </p:cNvPr>
            <p:cNvSpPr txBox="1"/>
            <p:nvPr/>
          </p:nvSpPr>
          <p:spPr>
            <a:xfrm>
              <a:off x="4457700" y="4749800"/>
              <a:ext cx="2311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70C0"/>
                  </a:solidFill>
                </a:rPr>
                <a:t>2 + 3 = 5</a:t>
              </a:r>
            </a:p>
          </p:txBody>
        </p:sp>
      </p:grp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10758" y="34616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  <a:cs typeface="Times New Roman" pitchFamily="18" charset="0"/>
              </a:rPr>
              <a:t>ba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HP001 5 hàng" panose="020B0603050302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5 hàng" panose="020B0603050302020204" pitchFamily="34" charset="0"/>
                <a:cs typeface="Times New Roman" pitchFamily="18" charset="0"/>
              </a:rPr>
              <a:t>2023</a:t>
            </a:r>
          </a:p>
          <a:p>
            <a:pPr algn="ctr" eaLnBrk="1" hangingPunct="1"/>
            <a:r>
              <a:rPr lang="en-US" sz="3200" b="1" u="sng" dirty="0" err="1" smtClean="0">
                <a:latin typeface="HP001 5 hàng" panose="020B0603050302020204" pitchFamily="34" charset="0"/>
                <a:cs typeface="Times New Roman" pitchFamily="18" charset="0"/>
              </a:rPr>
              <a:t>Tůán</a:t>
            </a:r>
            <a:endParaRPr lang="en-US" sz="3200" b="1" u="sng" dirty="0"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367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0">
            <a:extLst>
              <a:ext uri="{FF2B5EF4-FFF2-40B4-BE49-F238E27FC236}">
                <a16:creationId xmlns:a16="http://schemas.microsoft.com/office/drawing/2014/main" id="{BD9C5611-B22C-4112-ACA2-520069C01B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9617" y="3209742"/>
            <a:ext cx="2012683" cy="6758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ea typeface="+mn-ea"/>
                <a:cs typeface="Segoe UI Light" panose="020B0502040204020203" pitchFamily="34" charset="0"/>
              </a:rPr>
              <a:t>Hoạt động3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518DB-810E-49D5-B54C-7CF52EA5B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3" y="2655744"/>
            <a:ext cx="469712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altLang="en-US" sz="6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8754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53518DB-810E-49D5-B54C-7CF52EA5B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163" y="2493963"/>
            <a:ext cx="41809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altLang="en-US" sz="6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CỐ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6322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3F09A79B-0416-4757-A6E7-6817670B50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6A500A-F6C4-4B96-947E-430846BBA61A}"/>
              </a:ext>
            </a:extLst>
          </p:cNvPr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127BA699-7C3B-4728-9A74-2DB736A20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85344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5F15B0-5643-44F9-A207-928B5F4D7596}"/>
              </a:ext>
            </a:extLst>
          </p:cNvPr>
          <p:cNvSpPr/>
          <p:nvPr/>
        </p:nvSpPr>
        <p:spPr>
          <a:xfrm>
            <a:off x="4362871" y="1981201"/>
            <a:ext cx="30668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Câu 1: 1+1=?</a:t>
            </a:r>
          </a:p>
        </p:txBody>
      </p:sp>
      <p:grpSp>
        <p:nvGrpSpPr>
          <p:cNvPr id="18" name="cau a">
            <a:extLst>
              <a:ext uri="{FF2B5EF4-FFF2-40B4-BE49-F238E27FC236}">
                <a16:creationId xmlns:a16="http://schemas.microsoft.com/office/drawing/2014/main" id="{E1199986-7FC7-458E-A118-80AA7D314609}"/>
              </a:ext>
            </a:extLst>
          </p:cNvPr>
          <p:cNvGrpSpPr>
            <a:grpSpLocks/>
          </p:cNvGrpSpPr>
          <p:nvPr/>
        </p:nvGrpSpPr>
        <p:grpSpPr bwMode="auto">
          <a:xfrm>
            <a:off x="2174875" y="3570288"/>
            <a:ext cx="3616325" cy="1077912"/>
            <a:chOff x="650211" y="3570787"/>
            <a:chExt cx="3616989" cy="1077413"/>
          </a:xfrm>
        </p:grpSpPr>
        <p:pic>
          <p:nvPicPr>
            <p:cNvPr id="40979" name="Picture 13">
              <a:extLst>
                <a:ext uri="{FF2B5EF4-FFF2-40B4-BE49-F238E27FC236}">
                  <a16:creationId xmlns:a16="http://schemas.microsoft.com/office/drawing/2014/main" id="{2A6A5BF6-89A8-43EA-9FD7-C402EB319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3570787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0241B5-CD44-4190-8563-4B1B9DE21F57}"/>
                </a:ext>
              </a:extLst>
            </p:cNvPr>
            <p:cNvSpPr/>
            <p:nvPr/>
          </p:nvSpPr>
          <p:spPr>
            <a:xfrm>
              <a:off x="2301556" y="3729126"/>
              <a:ext cx="524503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cau c">
            <a:extLst>
              <a:ext uri="{FF2B5EF4-FFF2-40B4-BE49-F238E27FC236}">
                <a16:creationId xmlns:a16="http://schemas.microsoft.com/office/drawing/2014/main" id="{440D2B77-B5E4-4146-BC9A-CAF2E65AE2B4}"/>
              </a:ext>
            </a:extLst>
          </p:cNvPr>
          <p:cNvGrpSpPr>
            <a:grpSpLocks/>
          </p:cNvGrpSpPr>
          <p:nvPr/>
        </p:nvGrpSpPr>
        <p:grpSpPr bwMode="auto">
          <a:xfrm>
            <a:off x="6230938" y="3570288"/>
            <a:ext cx="3617912" cy="1077912"/>
            <a:chOff x="4755813" y="3570786"/>
            <a:chExt cx="3616989" cy="1077413"/>
          </a:xfrm>
        </p:grpSpPr>
        <p:pic>
          <p:nvPicPr>
            <p:cNvPr id="40977" name="Picture 14">
              <a:extLst>
                <a:ext uri="{FF2B5EF4-FFF2-40B4-BE49-F238E27FC236}">
                  <a16:creationId xmlns:a16="http://schemas.microsoft.com/office/drawing/2014/main" id="{84D45281-5463-4CAB-A3AA-9FC68276C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55813" y="3570786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82A7DE-4BDB-4785-935C-4E47FD30843C}"/>
                </a:ext>
              </a:extLst>
            </p:cNvPr>
            <p:cNvSpPr/>
            <p:nvPr/>
          </p:nvSpPr>
          <p:spPr>
            <a:xfrm>
              <a:off x="6391999" y="3729126"/>
              <a:ext cx="522900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cau b">
            <a:extLst>
              <a:ext uri="{FF2B5EF4-FFF2-40B4-BE49-F238E27FC236}">
                <a16:creationId xmlns:a16="http://schemas.microsoft.com/office/drawing/2014/main" id="{02C13BC2-F3DB-4CE8-8172-B58FD846DE5E}"/>
              </a:ext>
            </a:extLst>
          </p:cNvPr>
          <p:cNvGrpSpPr>
            <a:grpSpLocks/>
          </p:cNvGrpSpPr>
          <p:nvPr/>
        </p:nvGrpSpPr>
        <p:grpSpPr bwMode="auto">
          <a:xfrm>
            <a:off x="2174875" y="4711700"/>
            <a:ext cx="3616325" cy="1077913"/>
            <a:chOff x="650211" y="4711478"/>
            <a:chExt cx="3616989" cy="1077413"/>
          </a:xfrm>
        </p:grpSpPr>
        <p:pic>
          <p:nvPicPr>
            <p:cNvPr id="40975" name="Picture 15">
              <a:extLst>
                <a:ext uri="{FF2B5EF4-FFF2-40B4-BE49-F238E27FC236}">
                  <a16:creationId xmlns:a16="http://schemas.microsoft.com/office/drawing/2014/main" id="{183430E2-98D6-4368-AFE3-EA00BBEA3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4711478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3D727C-3AB2-4F6B-966A-FEF7FDA91D59}"/>
                </a:ext>
              </a:extLst>
            </p:cNvPr>
            <p:cNvSpPr/>
            <p:nvPr/>
          </p:nvSpPr>
          <p:spPr>
            <a:xfrm>
              <a:off x="2291458" y="4786746"/>
              <a:ext cx="548548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1" name="cau d">
            <a:extLst>
              <a:ext uri="{FF2B5EF4-FFF2-40B4-BE49-F238E27FC236}">
                <a16:creationId xmlns:a16="http://schemas.microsoft.com/office/drawing/2014/main" id="{A420DCA6-CACC-4C51-9E48-1E957D130B69}"/>
              </a:ext>
            </a:extLst>
          </p:cNvPr>
          <p:cNvGrpSpPr>
            <a:grpSpLocks/>
          </p:cNvGrpSpPr>
          <p:nvPr/>
        </p:nvGrpSpPr>
        <p:grpSpPr bwMode="auto">
          <a:xfrm>
            <a:off x="6230938" y="4806950"/>
            <a:ext cx="3617912" cy="1076325"/>
            <a:chOff x="4707116" y="4806539"/>
            <a:chExt cx="3616989" cy="1077413"/>
          </a:xfrm>
        </p:grpSpPr>
        <p:pic>
          <p:nvPicPr>
            <p:cNvPr id="40973" name="Picture 16">
              <a:extLst>
                <a:ext uri="{FF2B5EF4-FFF2-40B4-BE49-F238E27FC236}">
                  <a16:creationId xmlns:a16="http://schemas.microsoft.com/office/drawing/2014/main" id="{10E847A8-AFB1-4B79-B124-0575C7B1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07116" y="4806539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8E8ACE-B194-48FB-A5BD-FA7481387576}"/>
                </a:ext>
              </a:extLst>
            </p:cNvPr>
            <p:cNvSpPr/>
            <p:nvPr/>
          </p:nvSpPr>
          <p:spPr>
            <a:xfrm>
              <a:off x="6372259" y="4860249"/>
              <a:ext cx="514885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809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3F09A79B-0416-4757-A6E7-6817670B50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6A500A-F6C4-4B96-947E-430846BBA61A}"/>
              </a:ext>
            </a:extLst>
          </p:cNvPr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 descr="C:\Users\ADMIN\Desktop\Tai nguyen thiet ke tro choi\Bảng gỗ\wooden-blank-sign-clipart-1.jpg">
            <a:extLst>
              <a:ext uri="{FF2B5EF4-FFF2-40B4-BE49-F238E27FC236}">
                <a16:creationId xmlns:a16="http://schemas.microsoft.com/office/drawing/2014/main" id="{127BA699-7C3B-4728-9A74-2DB736A20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85344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5F15B0-5643-44F9-A207-928B5F4D7596}"/>
              </a:ext>
            </a:extLst>
          </p:cNvPr>
          <p:cNvSpPr/>
          <p:nvPr/>
        </p:nvSpPr>
        <p:spPr>
          <a:xfrm>
            <a:off x="4027042" y="1981201"/>
            <a:ext cx="373852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Câu 1: </a:t>
            </a:r>
            <a:r>
              <a:rPr kumimoji="0" lang="en-US" sz="4800" b="1" i="0" u="none" strike="noStrike" kern="1200" cap="none" spc="0" normalizeH="0" baseline="0" noProof="0" dirty="0" smtClean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rPr>
              <a:t>1+2=?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srgbClr val="46A6B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Haban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cau a">
            <a:extLst>
              <a:ext uri="{FF2B5EF4-FFF2-40B4-BE49-F238E27FC236}">
                <a16:creationId xmlns:a16="http://schemas.microsoft.com/office/drawing/2014/main" id="{E1199986-7FC7-458E-A118-80AA7D314609}"/>
              </a:ext>
            </a:extLst>
          </p:cNvPr>
          <p:cNvGrpSpPr>
            <a:grpSpLocks/>
          </p:cNvGrpSpPr>
          <p:nvPr/>
        </p:nvGrpSpPr>
        <p:grpSpPr bwMode="auto">
          <a:xfrm>
            <a:off x="6070600" y="4707383"/>
            <a:ext cx="3616325" cy="1077912"/>
            <a:chOff x="650211" y="3570787"/>
            <a:chExt cx="3616989" cy="1077413"/>
          </a:xfrm>
        </p:grpSpPr>
        <p:pic>
          <p:nvPicPr>
            <p:cNvPr id="40979" name="Picture 13">
              <a:extLst>
                <a:ext uri="{FF2B5EF4-FFF2-40B4-BE49-F238E27FC236}">
                  <a16:creationId xmlns:a16="http://schemas.microsoft.com/office/drawing/2014/main" id="{2A6A5BF6-89A8-43EA-9FD7-C402EB319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3570787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0241B5-CD44-4190-8563-4B1B9DE21F57}"/>
                </a:ext>
              </a:extLst>
            </p:cNvPr>
            <p:cNvSpPr/>
            <p:nvPr/>
          </p:nvSpPr>
          <p:spPr>
            <a:xfrm>
              <a:off x="2301556" y="3729126"/>
              <a:ext cx="524503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cau c">
            <a:extLst>
              <a:ext uri="{FF2B5EF4-FFF2-40B4-BE49-F238E27FC236}">
                <a16:creationId xmlns:a16="http://schemas.microsoft.com/office/drawing/2014/main" id="{440D2B77-B5E4-4146-BC9A-CAF2E65AE2B4}"/>
              </a:ext>
            </a:extLst>
          </p:cNvPr>
          <p:cNvGrpSpPr>
            <a:grpSpLocks/>
          </p:cNvGrpSpPr>
          <p:nvPr/>
        </p:nvGrpSpPr>
        <p:grpSpPr bwMode="auto">
          <a:xfrm>
            <a:off x="2278063" y="3494088"/>
            <a:ext cx="3617912" cy="1077912"/>
            <a:chOff x="4755813" y="3570786"/>
            <a:chExt cx="3616989" cy="1077413"/>
          </a:xfrm>
        </p:grpSpPr>
        <p:pic>
          <p:nvPicPr>
            <p:cNvPr id="40977" name="Picture 14">
              <a:extLst>
                <a:ext uri="{FF2B5EF4-FFF2-40B4-BE49-F238E27FC236}">
                  <a16:creationId xmlns:a16="http://schemas.microsoft.com/office/drawing/2014/main" id="{84D45281-5463-4CAB-A3AA-9FC68276C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55813" y="3570786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82A7DE-4BDB-4785-935C-4E47FD30843C}"/>
                </a:ext>
              </a:extLst>
            </p:cNvPr>
            <p:cNvSpPr/>
            <p:nvPr/>
          </p:nvSpPr>
          <p:spPr>
            <a:xfrm>
              <a:off x="6391999" y="3729126"/>
              <a:ext cx="522900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>
            <a:extLst>
              <a:ext uri="{FF2B5EF4-FFF2-40B4-BE49-F238E27FC236}">
                <a16:creationId xmlns:a16="http://schemas.microsoft.com/office/drawing/2014/main" id="{02C13BC2-F3DB-4CE8-8172-B58FD846DE5E}"/>
              </a:ext>
            </a:extLst>
          </p:cNvPr>
          <p:cNvGrpSpPr>
            <a:grpSpLocks/>
          </p:cNvGrpSpPr>
          <p:nvPr/>
        </p:nvGrpSpPr>
        <p:grpSpPr bwMode="auto">
          <a:xfrm>
            <a:off x="2174875" y="4711700"/>
            <a:ext cx="3616325" cy="1077913"/>
            <a:chOff x="650211" y="4711478"/>
            <a:chExt cx="3616989" cy="1077413"/>
          </a:xfrm>
        </p:grpSpPr>
        <p:pic>
          <p:nvPicPr>
            <p:cNvPr id="40975" name="Picture 15">
              <a:extLst>
                <a:ext uri="{FF2B5EF4-FFF2-40B4-BE49-F238E27FC236}">
                  <a16:creationId xmlns:a16="http://schemas.microsoft.com/office/drawing/2014/main" id="{183430E2-98D6-4368-AFE3-EA00BBEA3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4711478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3D727C-3AB2-4F6B-966A-FEF7FDA91D59}"/>
                </a:ext>
              </a:extLst>
            </p:cNvPr>
            <p:cNvSpPr/>
            <p:nvPr/>
          </p:nvSpPr>
          <p:spPr>
            <a:xfrm>
              <a:off x="2291458" y="4786746"/>
              <a:ext cx="548548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1" name="cau d">
            <a:extLst>
              <a:ext uri="{FF2B5EF4-FFF2-40B4-BE49-F238E27FC236}">
                <a16:creationId xmlns:a16="http://schemas.microsoft.com/office/drawing/2014/main" id="{A420DCA6-CACC-4C51-9E48-1E957D130B69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3530029"/>
            <a:ext cx="3617912" cy="1076325"/>
            <a:chOff x="4707116" y="4806539"/>
            <a:chExt cx="3616989" cy="1077413"/>
          </a:xfrm>
        </p:grpSpPr>
        <p:pic>
          <p:nvPicPr>
            <p:cNvPr id="40973" name="Picture 16">
              <a:extLst>
                <a:ext uri="{FF2B5EF4-FFF2-40B4-BE49-F238E27FC236}">
                  <a16:creationId xmlns:a16="http://schemas.microsoft.com/office/drawing/2014/main" id="{10E847A8-AFB1-4B79-B124-0575C7B1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07116" y="4806539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8E8ACE-B194-48FB-A5BD-FA7481387576}"/>
                </a:ext>
              </a:extLst>
            </p:cNvPr>
            <p:cNvSpPr/>
            <p:nvPr/>
          </p:nvSpPr>
          <p:spPr>
            <a:xfrm>
              <a:off x="6372259" y="4860249"/>
              <a:ext cx="514885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41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3" descr="资源 734302">
            <a:extLst>
              <a:ext uri="{FF2B5EF4-FFF2-40B4-BE49-F238E27FC236}">
                <a16:creationId xmlns:a16="http://schemas.microsoft.com/office/drawing/2014/main" id="{C9D4E0AE-3E9B-4FC9-BC9E-E09346FCA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975" y="3478213"/>
            <a:ext cx="10445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图片 4" descr="资源 134302">
            <a:extLst>
              <a:ext uri="{FF2B5EF4-FFF2-40B4-BE49-F238E27FC236}">
                <a16:creationId xmlns:a16="http://schemas.microsoft.com/office/drawing/2014/main" id="{C83878E8-2820-432C-BF91-8315BE9B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76225"/>
            <a:ext cx="34036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图片 5" descr="资源 234302">
            <a:extLst>
              <a:ext uri="{FF2B5EF4-FFF2-40B4-BE49-F238E27FC236}">
                <a16:creationId xmlns:a16="http://schemas.microsoft.com/office/drawing/2014/main" id="{A6CBE10A-ED13-4A24-8D94-E7A2699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657475"/>
            <a:ext cx="26479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图片 6" descr="资源 334302">
            <a:extLst>
              <a:ext uri="{FF2B5EF4-FFF2-40B4-BE49-F238E27FC236}">
                <a16:creationId xmlns:a16="http://schemas.microsoft.com/office/drawing/2014/main" id="{C3BD74F5-CCFB-4862-990F-4B8BDA88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63" y="569913"/>
            <a:ext cx="20796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图片 8" descr="资源 534302">
            <a:extLst>
              <a:ext uri="{FF2B5EF4-FFF2-40B4-BE49-F238E27FC236}">
                <a16:creationId xmlns:a16="http://schemas.microsoft.com/office/drawing/2014/main" id="{5AAED238-7676-4219-B46B-61A274CDD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3940175"/>
            <a:ext cx="9367838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图片 9" descr="资源 634302">
            <a:extLst>
              <a:ext uri="{FF2B5EF4-FFF2-40B4-BE49-F238E27FC236}">
                <a16:creationId xmlns:a16="http://schemas.microsoft.com/office/drawing/2014/main" id="{A36F5A87-2FEF-45F2-A08D-49E1A1B9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6208713"/>
            <a:ext cx="122428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D5BB7B-1BB1-45E2-816A-B671F12247D8}"/>
              </a:ext>
            </a:extLst>
          </p:cNvPr>
          <p:cNvSpPr txBox="1"/>
          <p:nvPr/>
        </p:nvSpPr>
        <p:spPr>
          <a:xfrm>
            <a:off x="2589213" y="1682750"/>
            <a:ext cx="7416800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11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11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/>
          <p:nvPr/>
        </p:nvSpPr>
        <p:spPr>
          <a:xfrm>
            <a:off x="3432176" y="914401"/>
            <a:ext cx="5434013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endParaRPr lang="en-US" alt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15364" y="1830389"/>
            <a:ext cx="785813" cy="722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775" y="4222751"/>
            <a:ext cx="1519238" cy="2195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Callout 8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8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3&lt;5?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656138" y="3500439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图片 3" descr="资源 734302">
            <a:extLst>
              <a:ext uri="{FF2B5EF4-FFF2-40B4-BE49-F238E27FC236}">
                <a16:creationId xmlns:a16="http://schemas.microsoft.com/office/drawing/2014/main" id="{121E3F25-FA36-4145-A27C-DE29B3E45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975" y="3478213"/>
            <a:ext cx="10445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图片 4" descr="资源 134302">
            <a:extLst>
              <a:ext uri="{FF2B5EF4-FFF2-40B4-BE49-F238E27FC236}">
                <a16:creationId xmlns:a16="http://schemas.microsoft.com/office/drawing/2014/main" id="{5899180E-2966-4B24-BFB2-64EEA7A92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76225"/>
            <a:ext cx="34036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图片 5" descr="资源 234302">
            <a:extLst>
              <a:ext uri="{FF2B5EF4-FFF2-40B4-BE49-F238E27FC236}">
                <a16:creationId xmlns:a16="http://schemas.microsoft.com/office/drawing/2014/main" id="{FE8BE05D-DB36-4D52-9268-AECA0E6E1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657475"/>
            <a:ext cx="26479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图片 6" descr="资源 334302">
            <a:extLst>
              <a:ext uri="{FF2B5EF4-FFF2-40B4-BE49-F238E27FC236}">
                <a16:creationId xmlns:a16="http://schemas.microsoft.com/office/drawing/2014/main" id="{317FEFC3-4B4A-4BA6-87F4-8DFCD9F5E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63" y="569913"/>
            <a:ext cx="20796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图片 8" descr="资源 534302">
            <a:extLst>
              <a:ext uri="{FF2B5EF4-FFF2-40B4-BE49-F238E27FC236}">
                <a16:creationId xmlns:a16="http://schemas.microsoft.com/office/drawing/2014/main" id="{06ED87EF-3073-4ABD-9696-EA52C8323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3940175"/>
            <a:ext cx="9367838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图片 9" descr="资源 634302">
            <a:extLst>
              <a:ext uri="{FF2B5EF4-FFF2-40B4-BE49-F238E27FC236}">
                <a16:creationId xmlns:a16="http://schemas.microsoft.com/office/drawing/2014/main" id="{B712A53E-FFC6-4431-AD7E-8C9369F9C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6208713"/>
            <a:ext cx="122428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F3469FD-708C-43D9-A6B2-8E700E130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3" y="909638"/>
            <a:ext cx="684371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Goudy Old Style" panose="02020502050305020303" pitchFamily="18" charset="0"/>
              </a:defRPr>
            </a:lvl1pPr>
            <a:lvl2pPr marL="742950" indent="-28575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Goudy Old Style" panose="02020502050305020303" pitchFamily="18" charset="0"/>
              </a:defRPr>
            </a:lvl2pPr>
            <a:lvl3pPr marL="11430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Goudy Old Style" panose="02020502050305020303" pitchFamily="18" charset="0"/>
              </a:defRPr>
            </a:lvl3pPr>
            <a:lvl4pPr marL="16002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4pPr>
            <a:lvl5pPr marL="2057400" indent="-228600"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Goudy Old Style" panose="020205020503050203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Tạm biệt và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hẹn gặp lại!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113" y="4460876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8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5&gt;7?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4656138" y="3500439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63750" y="4941888"/>
            <a:ext cx="1817688" cy="1382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800" b="1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3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656138" y="3500439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/>
          </p:cNvPr>
          <p:cNvSpPr/>
          <p:nvPr/>
        </p:nvSpPr>
        <p:spPr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 w="12700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08101" y="4168775"/>
            <a:ext cx="2828925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2424113" y="0"/>
            <a:ext cx="4751388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800" dirty="0">
                <a:solidFill>
                  <a:srgbClr val="1919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= 5 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656138" y="3500439"/>
            <a:ext cx="3621088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B40FBF-5720-4AAF-B709-C9F49E2B3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r="14486" b="22244"/>
          <a:stretch/>
        </p:blipFill>
        <p:spPr>
          <a:xfrm>
            <a:off x="391886" y="195943"/>
            <a:ext cx="10998925" cy="6204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7C387C-F655-48F2-9A72-677CDDDA170F}"/>
              </a:ext>
            </a:extLst>
          </p:cNvPr>
          <p:cNvSpPr/>
          <p:nvPr/>
        </p:nvSpPr>
        <p:spPr>
          <a:xfrm>
            <a:off x="1350963" y="1555750"/>
            <a:ext cx="9217025" cy="2090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6C4A6-2955-40B6-8CBA-D293CCEE0B8E}"/>
              </a:ext>
            </a:extLst>
          </p:cNvPr>
          <p:cNvSpPr txBox="1"/>
          <p:nvPr/>
        </p:nvSpPr>
        <p:spPr>
          <a:xfrm>
            <a:off x="1982540" y="2596598"/>
            <a:ext cx="7610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–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endParaRPr lang="en-US" sz="4000" b="1" dirty="0">
              <a:solidFill>
                <a:srgbClr val="C00000"/>
              </a:solidFill>
              <a:latin typeface="HP-028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184361-E16F-4BF8-94E6-A24E14C1FAAF}"/>
              </a:ext>
            </a:extLst>
          </p:cNvPr>
          <p:cNvSpPr txBox="1"/>
          <p:nvPr/>
        </p:nvSpPr>
        <p:spPr>
          <a:xfrm>
            <a:off x="3626449" y="1799829"/>
            <a:ext cx="4051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20">
            <a:extLst>
              <a:ext uri="{FF2B5EF4-FFF2-40B4-BE49-F238E27FC236}">
                <a16:creationId xmlns:a16="http://schemas.microsoft.com/office/drawing/2014/main" id="{081FD825-52FD-420A-96B1-9D226D5319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624" y="3370463"/>
            <a:ext cx="2229014" cy="5563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Gill Sans MT" panose="020B0502020104020203" pitchFamily="34" charset="0"/>
                <a:ea typeface="+mn-ea"/>
                <a:cs typeface="Segoe UI Light" panose="020B0502040204020203" pitchFamily="34" charset="0"/>
              </a:rPr>
              <a:t>Hoạt động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80073-2744-4168-80E7-C22E58FBE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467" y="1578429"/>
            <a:ext cx="47450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DB14FEEA-9F81-467C-876B-54DDDF3B6147}"/>
              </a:ext>
            </a:extLst>
          </p:cNvPr>
          <p:cNvSpPr/>
          <p:nvPr/>
        </p:nvSpPr>
        <p:spPr>
          <a:xfrm>
            <a:off x="5501481" y="3042644"/>
            <a:ext cx="2995613" cy="655638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5D3F35-86BF-46A2-9A7E-5D6DC8E7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5104" r="5981" b="5104"/>
          <a:stretch>
            <a:fillRect/>
          </a:stretch>
        </p:blipFill>
        <p:spPr bwMode="auto">
          <a:xfrm>
            <a:off x="222069" y="195943"/>
            <a:ext cx="5865269" cy="621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515B8E-5E1B-444C-98B2-DF3AAF201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r="6653"/>
          <a:stretch>
            <a:fillRect/>
          </a:stretch>
        </p:blipFill>
        <p:spPr bwMode="auto">
          <a:xfrm>
            <a:off x="6087337" y="195943"/>
            <a:ext cx="5238160" cy="621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916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48A66AF-DFBC-457A-A334-F985E6FFFCEC}"/>
  <p:tag name="ISPRING_RESOURCE_FOLDER" val="C:\Users\Admin\Desktop\phepcong dau cong\"/>
  <p:tag name="ISPRING_PRESENTATION_PATH" val="C:\Users\Admin\Desktop\phepcong dau cong.pptx"/>
  <p:tag name="ISPRING_PROJECT_VERSION" val="9.3"/>
  <p:tag name="ISPRING_PROJECT_FOLDER_UPDATED" val="1"/>
  <p:tag name="ISPRING_SCREEN_RECS_UPDATED" val="C:\Users\Admin\Desktop\phepcong dau cong\"/>
  <p:tag name="ISPRING_PLAYERS_CUSTOMIZATION_2" val="UEsDBBQAAgAIAHldz1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WeElTzLdR1m8GAAAqGQAAHQAAAHVuaXZlcnNhbC9jb21tb25fbWVzc2FnZXMubG5nrVnbbuM2EH1fYP+BMBCgBbbZ3QIbFEXiBS0zthBZ0kp0vOkFAmPRNhFJdCXKSfrUr+mH9Us6pGTH3gskOQGSIJIxZ4bDM2eG9PnHhzRBG54XQmYXvfen73qIZ3MZi2x50ZvSy59+6aFCsSxmicz4RS+TPfSx//rVecKyZcmWHP5//Qqh85QXBTwWff309IxEfNHzBxG2LBKG9sAhEQ5sHDl4QJxogK2riHrRgIxst9cfSaTgZ8XRLV+KLIMgkFyYF0UiYn7+tkbt5sSj1JtEPnaJ0+sPpFIyRQOWH4fm4mt7hKntudFgCsBu2Ou7bCOWTEEK0W0J8FlxHHZIKLXdESDi+RwMxK1IhHpEIVcKcnEsqmMPSa8fHp9B6vnb9FG57pq76dD2IG1BUGXNQMIKy1hIlLE8N4nrAOg7+IYEUWgRANXQHo3Cqe97ASVDiFCzRaRlUm2IKFAmFSrK9VrmisdIZIZQ7CDDqeyUm/DKdiNwb9ZXv7Ydm95EE0/nmpZ5hsD5izlxvWCCnQP0xeIF4P2AhMSlkE5/7FGv1/dzXvBM8RytV1LJLniaZpEbeZeR5U1dWjMOnXyaktDsvDudDEhwokv6hHoU1rP9KDzp4Oga/HyDUNfg7DhCzTAkYIKDqyonVkDgxTCa2XTc61s5Z5o290KtkAjXuRYlvmFJWfGr1s4md1ulw75f68Y27gGb3zVZW94E6u8mcrwRiKU9grBkumbZI3LkUv6R/fDz2dnD+w9nP3YCCoFSziEUMkgf3rUAcmngOZUsRC75DPut/3az86bUsV2gdP1PN2sg7zUwFv422k2DAGhec9QOjWboXDjEaMaNLNGKbbhuPxvB741CQBmIvO48+oO5hBdZ2VhjQ2+CgUZQWTSwLU1RKAWZ549vKuEp1Urm4K5AsSjYbQLk0j41r/Tn66oCK3ZJLVYgYbFMmchOm13PXMfDQ0OzCfAbj7Re7BYFSAfwhtQbXThvwMV9lkgWo0XOAdALEVuvEzGvZbRmvp+wx8YoAjyDNgZ095wQFGy4fdPrkyxGw5zpxXZECXBIAgDIWcHzI2wjw3VjjnCSdEMY26OxA79UhzAWy1UCv6prHD4BJvi8UStqQcZhOPOCoU6a1mOG1qwo7mUeH7B0fz+bgG3X8qAQLLoHrtvlDhj4IWD6y3M+V81gECU2/K7rCpYKBIyoEQNdUmlZKCibdJ1wxU20Qi+FzatRiS8k1FfCYXoy3Afvptgaae7gqWuNowHdiajDymy+amkHxfnN+tivhhJoss/5xphqNJg2P4O6gBh6XSy8K9DAqy4WNwTGRPjTZLM3r4LubUVpK3pzpjUmeaxHCc2mjZBlAW90SkCazI4Up93chAQ6u0tt7HxHWyvU7Sy2FBsOceQxzxsdgdxbZKiL6tPU/i26xLZjevWX1GOPZu5j8YZlc32gmDO9p4/wWSxi85mmvfH/Vyn+RkzVUn9Sdwl3SD6fdI3noLF8pyKYUjxdqybXOmF1+MdEoUv8uyG0Wfpx/ndj+YvszN4g/+z9OTgwdNmjxiCeman2u/XSkdSzP4GBRTdHmDGS9lZj7XZge7ojNp88nuxs9/LgoGFnC9ne2vVqAFeiYzHCMeTYRB7CqJNCF2pva04f++Gbc0d7+xkZhDaFrjPjt4VQjZ5NPbfur6acj2+sezPrQbOhNnXIwT0HQCYihfjjFpjTCdlmoGoRByuZyTKJTfkn4s60CchtmfKvp+FFLlPzNmHFlv5Vm/r4nCiqxQWVU7/DPLWr4Nb7s1fAx+9SSHAAY4yFXUvPPpau9qSlEZSPToVDw+3oBHWUMjVfQTteyDKLWwJVR7AhucQAVq855CxvnsJqgC/CqN6i+u2vnUD0RAciSnZgv7tS8eLPziB6GTuM6vpC8QfVDDQdGBaFkXd5CZPcYtFkQfHgMGTz0MaqPipv7VqenKkN7H+RIymrmmIqU3h12uyX6is7QxZMKbbGE6i/0JSbLHMYOrsgbOlmedMAjnR15VoABAMEFSrhiDwwXW9dUPXVDyizOaT1+hOW34GsUymTTrGZDdTlpLqt6ekOpFSJyDpF/rymqhdMbT/Cw6G5EIJMwnn/rpohYjhwzuuboUQuW4NZY+xC1/gCj8dCdQUMCNld+OhLDXOB4Eimv5v4759/m+yra8Jak0H2qucn0dt83bd3T4X5VuP87d6XHP8DUEsDBBQAAgAIABZ4SVMAAAAAAgAAAAAAAAAuAAAAdW5pdmVyc2FsL3BsYXliYWNrX2FuZF9uYXZpZ2F0aW9uX3NldHRpbmdzLnhtbAMAUEsDBBQAAgAIABZ4SVNPD9N9UAUAABoeAAAnAAAAdW5pdmVyc2FsL2ZsYXNoX3B1Ymxpc2hpbmdfc2V0dGluZ3MueG1s5VnZbts4FH3PVxAa9LFx9qSB7cBxZESot7GULhgMAlqiLU4oUiUpp+7TfM182HzJXEqxbMdZ6LYuMu1D4Ii65/CSl3ejqmefE4YmRCoqeM3Z3d5xEOGhiCgf15yroPX6xEFKYx5hJjipOVw46Ky+VU2zIaMq9onWIKoQ0HB1muqaE2udnlYqt7e321Sl0rwVLNPAr7ZDkVRSSRThmshKyvAUfvQ0Jcq5Y7AggL9E8DtYfWsLoWrB1BFRxgiiEWjOqVkUZi2GVexUCrEhDm/GUmQ8agomJJLjYc35zd1vNs6PZzIF1QVNCDd7ouowaIb1KY4iarTAzKdfCIoJHceg7u7OgYNuaaTjmrO/s2d4QL6yypOzF4vHhqcpYBe4vpsgIRpHWOPisZhRkhGRYA6i6lpmBEiXxhYkNfmsy4FiKJpynNAwgDfI7FXNuQiuB27LHbjdpnt9NWgXqlojAi9ou1YYv+1duNfdXuD615dBp702KHA/BGuA1tXMmr4/cH23G7iD63OvtybCXqk5xu00vPaamPfuue8F687UbXTWhfQve107zOXHvjtoe92310Gv1w68/hyVn+GF01qtLB/8KjiIyOTi8dZxlgw5pgyCzb0zroiGcMWwHJNAtCh44wgzRRz0V0rGv2eYUT01HgpR7YaQtKFSEuqB8b6aYzzKmdMVhKAYuGTp24dvStc+PllaeqWYfb6sB7WslsGuHwstfrD2uzuHpfpvDp5W/xFFqxMaEdHFUuYha3UBz6qwN4+Ou/tHR09r8chsVaw1DmMIpXoWCRdHZlLU6I9DTScQp8k9XUcZY36WpkLqeTBdHCyVeISmOhJ86fyZZzQULCrtRpIhibo4IQsJyL+hvAWSuw4agacwsGgvJRz5mEPSoxqsHJYEKhsqTXWe7Fp30g1JMUPAB1mZoI6/YvUwxlItuUZpH5NowvofXaGJ+rPY7mLoUVGfgQmQcVAreZdH6ELiW0jSNuJ9wm3ELuHwMHOAiLRSQmK1hiRqMGYlnIA32wi+J0NFNbESFRmL0FRkiNEb2GeBwO+yBP6LCVosDtBIiiQfhQJGI5WbZULJLYnObCb6CFMkGSChWkoZ0cUMnzL6BQ3JSEjgJXgCZoNxqgr+7bWIU6zUnBTPdHxVpFive+F+eGUWiKMJhnJlPXJwb5KkeiP8eIq40DMcbEeIMzgVxigRjfJ3Nmvb/nozlBEG7PydrLHEr2iSMfw96csNWaDeoMk3M8s6hn9WA+tpYzzJHd04b04NLk7BJAUnvAghO1CeEVvCEHMkOJsiHEKZpEzYmFCRKRgpAkRBrb5ewwIPxzR/GkMmgxllRKQV5c7u3v7B4dHxyZvT7cq/f//z+knQXQHZZ9hMV1SQzSfbDmvkvRbnGdwjrYQd6l5D8Qzo0bbCGreumk+0GNbIBxoNa+z9dsMauNJ0PIN8ovVYwbaETEzUiVbs+XAXagH3jNKNZuC984KPDxDkrrBasFUrpph8uLbMK/2XWlr6bmPQvERgrqt24J/ahIeugEiswxgCzMhcxVhi8tbARrZ3FYD9XStaY2arunXgvrMiBINbRV27abs9qwW/tZEaFHVmf6HGtFIB6oZxkQehcmA0gUI3+mFZ4FtispUPf+dwvrEw9/8IVd/cBhexbkOhimAZxhs7ur9GMtmkgX7ibX/Z90M/8yXOYHadbCPcwfKGSBQIwazk+7NLU+TxkVVx4hOCEmjI7TYwIj80XC0ffN/teOe99sUvkBpe6A4WT+WHkqUvI+WN/fKnRPMmoZwmsK2miS+/P9YPD3aqlYdfbW0B2/L33PrWf1BLAwQUAAIACAAWeElTyH8WHIEDAAD4CwAAIQAAAHVuaXZlcnNhbC9mbGFzaF9za2luX3NldHRpbmdzLnhtbI1W227iMBB9Xr4Cse9QoC1FSpHoTaqWbattl3cnmYCFY0e2Q5e/37GxgwPhQlQpnjlnPJ45GTdSK8rba5CKCn7fGXYmrR9RUkoJXH9BXjCioR0TBa/pfefl72zW6VmEYEJ+gtaULxQanKVNEZWIvCB8MxML0Y1JslpIUfK0M/n5MjRP1LPQPdJyU4BklK8QdzO4e3h6acYxqvSrhrybkQS6AhNHwnP/efA8uIRQSFAKTDLjp+lgenuGw0gMzO9yPbq+u55exNht82J/F5HWVFFtSaPBaDi6biZhaRFbr+uJPQpRlMXlbSikWJjc9xgj85xhMEFSVAPCn8bmOQNHZW3MJmf6reGfPlP7uNRa8G4iuEbRdrmQOWHIGVyN4+HNRRzX4QsYVkXVFlmW3ab98wQX/2p8FV8dKwxZQL3qMExIfKzqWD2QdXw6hts4O6UaV8zM/pqBitEU8xAytRn30/64H2Ts3oIvPzI1lIJ9mB1qE8HoOWYw0bKEqOdXxqOW4vu91Pi5wyQjTKE7NHnIBx7yg5TKh6jbPOoPfFOeBhBn8P65YGUOj9ssA1jd7tGPjw+2b2Fela1KTMLamYLMdkaPe8N6H+ACo8d9mqK/c7Y5AO97DMN/Qg/ENu9EoX9EwAm+++r4lXWZ8DMzeFSwnzNYQC5SmFg9fNEcTGeinrWZJHp7WUScrOmCaLxFfhtMvLGpq6i359hqqFEykaaawaGQElFKhUmgc+4O57rT4DGE7aenpnoGmfbYutGX3txSYa/t+rR6XaBtkbaLtsbr676TE7kC+SUEU522o+AIwwj21tyHm1sCpw/IV56JSwhcaAgj27wbkWL7KV2EJVqTZJljJs1ZV6WzvWvsUeT2O+wdL/MY5DP2m4IXWt1mUEu6WDL803MK35DW4UechqeXGIoTWmk4MNgOA5HJ0ut7uzD2vGSaMliDHwiBwRzyyHEihZI+PKPRTV1rgeWs0Nzs2CkhRNUdB/A55iPqMyh0nNaxJrGyh9nNAz+BdxGDmexmmtFgOM7s2sokDIjOhlphQ4K6kVKLT02kduF2a3tQsoYpp7kdHWgOtm3wGAYTonAVsC5fyAO739xcJlUg5eENnmaCGYuTQRPBeupT8Qu/tUkmAcKJaI2tak7/gk0siEzfKkBtcDe4DRdPhheZHa44lPNCR73AZFtRVR3f8f/9Sav1H1BLAwQUAAIACAAWeElToDl5BU4FAACkHQAAJgAAAHVuaXZlcnNhbC9odG1sX3B1Ymxpc2hpbmdfc2V0dGluZ3MueG1s3Vnbcts2EH33V2DYyWMsO87VIzkjy/SYE90q0rlMp+OByJWIGiRYAJSjPPVr+mH9ki5Ii5IsWYZSy5n0IeMQ2nOwwO4eLMj6+68JJxOQiom04RzuHzgE0lBELB03nMvg/PlbhyhN04hykULDSYVD3p/s1bN8yJmKfdAaTRVBmlQdZ7rhxFpnx7Xazc3NPlOZNL8KnmvkV/uhSGqZBAWpBlnLOJ3iHz3NQDm3DBYE+C8R6S3sZG+PkHrJ1BFRzoGwCD1PmVkU5Rc64U6ttBrS8HosRZ5GLcGFJHI8bDi/uEet5umbmU3JdMYSSM2WqBMcNMP6mEYRM05Q7rNvQGJg4xi9PTx46ZAbFum44RwdvDA8aF9b5SnYy7VTw9MSuAmpvp0gAU0jqmn5WM4oYQQSowHqRMsckHRpbMFSw1ddDZRD0TSlCQsD/IWYrWo4Z8HVwD13B2635V5dDtqlq9aIwAvarhXGb3tn7lW3F7j+1UXQaW8NCtzPwRagbT2zpu8PXN/tBu7g6tTrbYmwd2qOcTtNr70l5pN76nvBtjN1m51tIf2LXtcOc/Gl7w7aXvfDVdDrtQOvP0cVObyQrfXacuLXsUBELhfTW8d5Mkwp46g1d3JcgUa14lSOIRDnDKtxRLkCh/yRwfjXnHKmp6ZCUdSuAbKmyiDUA1N9DcdUlDOnKwnRMSzJqrZfvatK+83bpaXXytnny1rrZb3Sun4stHhi7w8PXlXuv3u52f17HK1PWASiS6UsJGt1AQ+68GKujodHr19v9uKe2epUaxrGKKV6poSLIzMrZvynoWYT1Gm44+so59zPs0xIPRfTxcHKiXto6iORLuWfeSZDwaMqbpAMIerSBKugf546ZISlwTGEvQxS4tMUDzmmMaxhhVD5UGmmi8Pt/Na6KRnlBA8wPIWBdPyVMIcxlWqpFqqAmJMlPPmtKzSo38v9LYfuNfU57jkxFWll76YROZP0Bg9lG/M+pDZmF5gt3GQMSCsnJFVbWJIm51bGCZavjeEnGCqmwcpU5DwiU5ETzq5xnwXBQssT/F8MZLEbICMpkmKUU6WJKsIyYXAD0Xubib7gFEmOSOyOMg66nOHPnH0jQxgJibxAJxg2HGeq5N/fijijSs1J6czHZ+WZ6nXP3M/PzAJpNKHYn2xHjvUMSaZ3wk+nJBV6hsPtCGmOWWGCErGo+M1mbfvfH4ZKUjDOjxSNJX7FkpzTx6SvNmSBeoch380s2wT+QQ+sp43ppCh0U7wFNZY4w5CUnPhDiAcHS3OwJQxpSkTKp4SG2BcpIxsTJnKFI6VAlNTq+z0s8ZimxdMYr044o4xAWlEeHL44evnq9Zu37473a//89ffzjaDbjrHPqZmubBlbG+8Z1sg7d5oHcPfcHexQd24QD4DuvUdY47Z1c8Odwhq55mZhjb17v7AGrtwyHkBuuGusYM+FTIzqRCvxXH/ttIB7xulmK/A+esGXNQRFKaw2bPWa6R7XN5NFa3+nlxz+uGbSd5uD1gXBAF22A//YRhC6ArVXhzFKysi8bbHEFN2/jW3vMsCIu1a0JrBWnerA/WhFiCG20lm7abs9qwV/sLEalJ1lf6GrtHIBO4VxefJhr8BZgq1t9GS6/19U2KpqH1nAdyZsP4c4rb3pso3qVOrZjsQJqAzjnSXrT3xg/LiY/I93em32q3WHM/EhYQb0RKf0//m9zGD2StjGuEPlNUgSCMGt7PuzF5/ES0dW3YcPQBK8Y9ttYARPqk7LSe+7He+01z7bafYzu/T/KSTncbevfKq+dCx92qheuS9/C9zD8eUvqyd7/wJQSwMEFAACAAgAFnhJU5zvp4XNAQAAegYAAB8AAAB1bml2ZXJzYWwvaHRtbF9za2luX3NldHRpbmdzLmpzjZTBbqMwEIbvfYqIXqsokDSUvaVKIlXqYaX2ttqDDQNBMTayHdps1XevDUljw9CNfcE/H/94PHg+biZmBGkw+TX5aJ/b9W9/3WpgNS0PcOfrbESvrB4oVmbwWlbASg5BD2nOn37LnxcCMw54a0qPL9ZWOX6BsG9ywpSL14iFRDSFaA2ivSHaOxb4n5fZKasuI+eY6UFrwaep4Bq4nnIhK9IywW00S+j83k2wB4sG5H/QnKTgmeZ5vszCMfLiOEtmdJa4XCqqmvDjsyjElJJ0X0hx4FlHb+d2uvTuWIM0Bd93wH308LjeugArlX7SUPUDb8JNtInGyVqCUnCKm6xX0WqJwoxQYI7vIl48LFY/oJ7xth0/0E2pSn2m4yiexwuXrkkBg1OCeUpo7GPceA1OcxC84zS86+8qmuERjBxBDqyyBJbUB0V9qK8oYC1FYU9kiMZ2oigTJCt50XHrxE6Us5u1tmP/RtsxplTI7Fy9MAuT0DO7HMapst41E71rtkNubTXWXK7oDBq93KoX9RnrCwwTsbgC0Wrs4wbdjO53Grv+Y9Imcg/yVQhmmqctCijTTEA+8VxYgWhN0l1lNJPOX7dRoDtPr86xt82bzy9QSwMEFAACAAgAFnhJU7jnPPJeAAAAYwAAABwAAAB1bml2ZXJzYWwvbG9jYWxfc2V0dGluZ3MueG1sDcq9DkBADADg3VM03f1tBsdmtOABGhqR9FpxR3h7t33D1/avF3j4Coepw7qoEFhX2w7dHS7zkDcIIZJuJKbsUA2h77JWbCWZOMYUA5xCH18z+4TII/k0h1sEyy77AVBLAQIAABQAAgAIAHldz1I2YVgCRwMAAOEJAAAUAAAAAAAAAAEAAAAAAAAAAAB1bml2ZXJzYWwvcGxheWVyLnhtbFBLAQIAABQAAgAIABZ4SVPMt1HWbwYAACoZAAAdAAAAAAAAAAEAAAAAAHkDAAB1bml2ZXJzYWwvY29tbW9uX21lc3NhZ2VzLmxuZ1BLAQIAABQAAgAIABZ4SVMAAAAAAgAAAAAAAAAuAAAAAAAAAAAAAAAAACMKAAB1bml2ZXJzYWwvcGxheWJhY2tfYW5kX25hdmlnYXRpb25fc2V0dGluZ3MueG1sUEsBAgAAFAACAAgAFnhJU08P031QBQAAGh4AACcAAAAAAAAAAQAAAAAAcQoAAHVuaXZlcnNhbC9mbGFzaF9wdWJsaXNoaW5nX3NldHRpbmdzLnhtbFBLAQIAABQAAgAIABZ4SVPIfxYcgQMAAPgLAAAhAAAAAAAAAAEAAAAAAAYQAAB1bml2ZXJzYWwvZmxhc2hfc2tpbl9zZXR0aW5ncy54bWxQSwECAAAUAAIACAAWeElToDl5BU4FAACkHQAAJgAAAAAAAAABAAAAAADGEwAAdW5pdmVyc2FsL2h0bWxfcHVibGlzaGluZ19zZXR0aW5ncy54bWxQSwECAAAUAAIACAAWeElTnO+nhc0BAAB6BgAAHwAAAAAAAAABAAAAAABYGQAAdW5pdmVyc2FsL2h0bWxfc2tpbl9zZXR0aW5ncy5qc1BLAQIAABQAAgAIABZ4SVO45zzyXgAAAGMAAAAcAAAAAAAAAAEAAAAAAGIbAAB1bml2ZXJzYWwvbG9jYWxfc2V0dGluZ3MueG1sUEsFBgAAAAAIAAgAeAIAAPobAAAAA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32E0F4A-3C24-4715-BD57-ECA16ED2FF97}:256"/>
  <p:tag name="GENSWF_ADVANCE_TIME" val="6.122"/>
  <p:tag name="ISPRING_SLIDE_ID_2" val="{F88004DB-BBF3-4272-ADF6-25721536526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32E0F4A-3C24-4715-BD57-ECA16ED2FF97}:256"/>
  <p:tag name="GENSWF_ADVANCE_TIME" val="6.122"/>
  <p:tag name="ISPRING_SLIDE_ID_2" val="{F88004DB-BBF3-4272-ADF6-25721536526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32E0F4A-3C24-4715-BD57-ECA16ED2FF97}:256"/>
  <p:tag name="GENSWF_ADVANCE_TIME" val="6.122"/>
  <p:tag name="ISPRING_SLIDE_ID_2" val="{F88004DB-BBF3-4272-ADF6-25721536526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432E0F4A-3C24-4715-BD57-ECA16ED2FF97}:256"/>
  <p:tag name="GENSWF_ADVANCE_TIME" val="6.122"/>
  <p:tag name="ISPRING_SLIDE_ID_2" val="{F88004DB-BBF3-4272-ADF6-25721536526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Admin\Desktop\phepcong dau cong\quiz\quiz2.quiz"/>
  <p:tag name="ISPRING_QUIZ_RELATIVE_PATH" val="phepcong dau cong\quiz\quiz2.quiz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Admin\Desktop\phepcong dau cong\quiz\quiz2.quiz"/>
  <p:tag name="ISPRING_QUIZ_RELATIVE_PATH" val="phepcong dau cong\quiz\quiz2.quiz"/>
</p:tagLst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434</Words>
  <Application>Microsoft Office PowerPoint</Application>
  <PresentationFormat>Widescreen</PresentationFormat>
  <Paragraphs>107</Paragraphs>
  <Slides>30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SimSun</vt:lpstr>
      <vt:lpstr>Arial</vt:lpstr>
      <vt:lpstr>Calibri</vt:lpstr>
      <vt:lpstr>Calibri Light</vt:lpstr>
      <vt:lpstr>等线</vt:lpstr>
      <vt:lpstr>Gill Sans MT</vt:lpstr>
      <vt:lpstr>Goudy Old Style</vt:lpstr>
      <vt:lpstr>HP001 5 hàng</vt:lpstr>
      <vt:lpstr>HP-028</vt:lpstr>
      <vt:lpstr>HP-055</vt:lpstr>
      <vt:lpstr>Segoe UI Light</vt:lpstr>
      <vt:lpstr>Times New Roman</vt:lpstr>
      <vt:lpstr>UTM Avo</vt:lpstr>
      <vt:lpstr>UTM Habano</vt:lpstr>
      <vt:lpstr>ClassicFrameVTI</vt:lpstr>
      <vt:lpstr>2_Default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95</cp:revision>
  <dcterms:created xsi:type="dcterms:W3CDTF">2021-10-08T16:27:49Z</dcterms:created>
  <dcterms:modified xsi:type="dcterms:W3CDTF">2024-05-16T01:55:39Z</dcterms:modified>
</cp:coreProperties>
</file>