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57"/>
  </p:notesMasterIdLst>
  <p:sldIdLst>
    <p:sldId id="267" r:id="rId4"/>
    <p:sldId id="269" r:id="rId5"/>
    <p:sldId id="260" r:id="rId6"/>
    <p:sldId id="271" r:id="rId7"/>
    <p:sldId id="256" r:id="rId8"/>
    <p:sldId id="273" r:id="rId9"/>
    <p:sldId id="274" r:id="rId10"/>
    <p:sldId id="268" r:id="rId11"/>
    <p:sldId id="275" r:id="rId12"/>
    <p:sldId id="279" r:id="rId13"/>
    <p:sldId id="277" r:id="rId14"/>
    <p:sldId id="329" r:id="rId15"/>
    <p:sldId id="542" r:id="rId16"/>
    <p:sldId id="538" r:id="rId17"/>
    <p:sldId id="539" r:id="rId18"/>
    <p:sldId id="540" r:id="rId19"/>
    <p:sldId id="544" r:id="rId20"/>
    <p:sldId id="336" r:id="rId21"/>
    <p:sldId id="332" r:id="rId22"/>
    <p:sldId id="546" r:id="rId23"/>
    <p:sldId id="312" r:id="rId24"/>
    <p:sldId id="547" r:id="rId25"/>
    <p:sldId id="333" r:id="rId26"/>
    <p:sldId id="549" r:id="rId27"/>
    <p:sldId id="334" r:id="rId28"/>
    <p:sldId id="552" r:id="rId29"/>
    <p:sldId id="276" r:id="rId30"/>
    <p:sldId id="551" r:id="rId31"/>
    <p:sldId id="550" r:id="rId32"/>
    <p:sldId id="553" r:id="rId33"/>
    <p:sldId id="555" r:id="rId34"/>
    <p:sldId id="562" r:id="rId35"/>
    <p:sldId id="565" r:id="rId36"/>
    <p:sldId id="559" r:id="rId37"/>
    <p:sldId id="563" r:id="rId38"/>
    <p:sldId id="284" r:id="rId39"/>
    <p:sldId id="556" r:id="rId40"/>
    <p:sldId id="567" r:id="rId41"/>
    <p:sldId id="299" r:id="rId42"/>
    <p:sldId id="300" r:id="rId43"/>
    <p:sldId id="301" r:id="rId44"/>
    <p:sldId id="566" r:id="rId45"/>
    <p:sldId id="557" r:id="rId46"/>
    <p:sldId id="568" r:id="rId47"/>
    <p:sldId id="569" r:id="rId48"/>
    <p:sldId id="561" r:id="rId49"/>
    <p:sldId id="570" r:id="rId50"/>
    <p:sldId id="558" r:id="rId51"/>
    <p:sldId id="571" r:id="rId52"/>
    <p:sldId id="572" r:id="rId53"/>
    <p:sldId id="554" r:id="rId54"/>
    <p:sldId id="584" r:id="rId55"/>
    <p:sldId id="266" r:id="rId56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93DBFF"/>
    <a:srgbClr val="0000FF"/>
    <a:srgbClr val="AFE4FF"/>
    <a:srgbClr val="F22CF7"/>
    <a:srgbClr val="D846B9"/>
    <a:srgbClr val="B2DE82"/>
    <a:srgbClr val="FF0066"/>
    <a:srgbClr val="EC8EFC"/>
    <a:srgbClr val="F5B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0B3B8-A7D1-4B55-A55B-C70DC023A472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610A2-2D14-4AB0-9D0B-D6814D61C1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0179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sym typeface="+mn-ea"/>
              </a:rPr>
              <a:t>Bài giảng thiết kế bởi: Hương Thảo - tranthao121004@gmail.com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0180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5D3847-F9A6-4271-BEB4-F0B7C7F17ECB}" type="slidenum">
              <a:rPr lang="zh-CN" altLang="en-US" sz="1200">
                <a:solidFill>
                  <a:srgbClr val="000000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52</a:t>
            </a:fld>
            <a:endParaRPr lang="zh-CN" altLang="en-US" sz="1200">
              <a:solidFill>
                <a:srgbClr val="000000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2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79" y="5028249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5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8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2" y="3167615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5" y="3644046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6" y="3162088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4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89" y="3267535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1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1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8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8" y="5615026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8950841" y="5987446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8552648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650551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7" y="-349957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199" y="-456001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>
            <a:off x="7557479" y="527116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>
            <a:off x="8356259" y="1441362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4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094D4-2376-4C60-98C2-0F70F108006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D96E-EA7D-4721-8FB0-65ABF5ACA01A}" type="slidenum">
              <a:rPr lang="en-US" smtClean="0"/>
              <a:t>‹#›</a:t>
            </a:fld>
            <a:endParaRPr lang="en-US"/>
          </a:p>
        </p:txBody>
      </p:sp>
      <p:pic>
        <p:nvPicPr>
          <p:cNvPr id="5127" name="图片 7" descr="44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3175"/>
            <a:ext cx="12208933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4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audio" Target="../media/audio2.wav"/><Relationship Id="rId17" Type="http://schemas.openxmlformats.org/officeDocument/2006/relationships/image" Target="../media/image10.GIF"/><Relationship Id="rId2" Type="http://schemas.openxmlformats.org/officeDocument/2006/relationships/audio" Target="NULL" TargetMode="External"/><Relationship Id="rId16" Type="http://schemas.openxmlformats.org/officeDocument/2006/relationships/image" Target="../media/image9.GIF"/><Relationship Id="rId20" Type="http://schemas.openxmlformats.org/officeDocument/2006/relationships/image" Target="../media/image13.GIF"/><Relationship Id="rId1" Type="http://schemas.openxmlformats.org/officeDocument/2006/relationships/themeOverride" Target="../theme/themeOverride1.xml"/><Relationship Id="rId6" Type="http://schemas.microsoft.com/office/2007/relationships/media" Target="../media/media3.mp3"/><Relationship Id="rId11" Type="http://schemas.openxmlformats.org/officeDocument/2006/relationships/audio" Target="../media/audio1.wav"/><Relationship Id="rId5" Type="http://schemas.openxmlformats.org/officeDocument/2006/relationships/audio" Target="../media/media2.mp3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12.png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audio" Target="NULL" TargetMode="External"/><Relationship Id="rId16" Type="http://schemas.openxmlformats.org/officeDocument/2006/relationships/image" Target="../media/image10.GIF"/><Relationship Id="rId1" Type="http://schemas.openxmlformats.org/officeDocument/2006/relationships/themeOverride" Target="../theme/themeOverride2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9.GIF"/><Relationship Id="rId10" Type="http://schemas.openxmlformats.org/officeDocument/2006/relationships/audio" Target="../media/audio1.wav"/><Relationship Id="rId19" Type="http://schemas.openxmlformats.org/officeDocument/2006/relationships/image" Target="../media/image13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GIF"/><Relationship Id="rId12" Type="http://schemas.openxmlformats.org/officeDocument/2006/relationships/image" Target="../media/image52.png"/><Relationship Id="rId2" Type="http://schemas.openxmlformats.org/officeDocument/2006/relationships/audio" Target="file:///C:\Documents%20and%20Settings\Admin\My%20Documents\Downloads\Music\LOP%20CHUNG%20MINH%20DOAN%20KET.mp3" TargetMode="External"/><Relationship Id="rId1" Type="http://schemas.microsoft.com/office/2007/relationships/media" Target="file:///C:\Documents%20and%20Settings\Admin\My%20Documents\Downloads\Music\LOP%20CHUNG%20MINH%20DOAN%20KET.mp3" TargetMode="External"/><Relationship Id="rId6" Type="http://schemas.openxmlformats.org/officeDocument/2006/relationships/image" Target="../media/image46.GIF"/><Relationship Id="rId11" Type="http://schemas.openxmlformats.org/officeDocument/2006/relationships/image" Target="../media/image51.GIF"/><Relationship Id="rId5" Type="http://schemas.openxmlformats.org/officeDocument/2006/relationships/image" Target="../media/image45.wmf"/><Relationship Id="rId10" Type="http://schemas.openxmlformats.org/officeDocument/2006/relationships/image" Target="../media/image50.GIF"/><Relationship Id="rId4" Type="http://schemas.openxmlformats.org/officeDocument/2006/relationships/audio" Target="../media/audio3.wav"/><Relationship Id="rId9" Type="http://schemas.openxmlformats.org/officeDocument/2006/relationships/image" Target="../media/image4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6.png"/><Relationship Id="rId18" Type="http://schemas.openxmlformats.org/officeDocument/2006/relationships/image" Target="../media/image13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15.png"/><Relationship Id="rId17" Type="http://schemas.openxmlformats.org/officeDocument/2006/relationships/image" Target="../media/image12.png"/><Relationship Id="rId2" Type="http://schemas.openxmlformats.org/officeDocument/2006/relationships/audio" Target="NULL" TargetMode="External"/><Relationship Id="rId16" Type="http://schemas.openxmlformats.org/officeDocument/2006/relationships/image" Target="../media/image11.png"/><Relationship Id="rId1" Type="http://schemas.openxmlformats.org/officeDocument/2006/relationships/themeOverride" Target="../theme/themeOverride3.xml"/><Relationship Id="rId6" Type="http://schemas.microsoft.com/office/2007/relationships/media" Target="../media/media3.mp3"/><Relationship Id="rId11" Type="http://schemas.openxmlformats.org/officeDocument/2006/relationships/image" Target="../media/image6.png"/><Relationship Id="rId5" Type="http://schemas.openxmlformats.org/officeDocument/2006/relationships/audio" Target="../media/media2.mp3"/><Relationship Id="rId15" Type="http://schemas.openxmlformats.org/officeDocument/2006/relationships/image" Target="../media/image10.GIF"/><Relationship Id="rId10" Type="http://schemas.openxmlformats.org/officeDocument/2006/relationships/audio" Target="../media/audio3.wav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7.png"/><Relationship Id="rId18" Type="http://schemas.openxmlformats.org/officeDocument/2006/relationships/image" Target="../media/image13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audio" Target="NULL" TargetMode="External"/><Relationship Id="rId16" Type="http://schemas.openxmlformats.org/officeDocument/2006/relationships/image" Target="../media/image11.png"/><Relationship Id="rId1" Type="http://schemas.openxmlformats.org/officeDocument/2006/relationships/themeOverride" Target="../theme/themeOverride4.xml"/><Relationship Id="rId6" Type="http://schemas.microsoft.com/office/2007/relationships/media" Target="../media/media3.mp3"/><Relationship Id="rId11" Type="http://schemas.openxmlformats.org/officeDocument/2006/relationships/image" Target="../media/image6.png"/><Relationship Id="rId5" Type="http://schemas.openxmlformats.org/officeDocument/2006/relationships/audio" Target="../media/media2.mp3"/><Relationship Id="rId15" Type="http://schemas.openxmlformats.org/officeDocument/2006/relationships/image" Target="../media/image10.GIF"/><Relationship Id="rId10" Type="http://schemas.openxmlformats.org/officeDocument/2006/relationships/audio" Target="../media/audio3.wav"/><Relationship Id="rId19" Type="http://schemas.openxmlformats.org/officeDocument/2006/relationships/image" Target="../media/image18.png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20.png"/><Relationship Id="rId18" Type="http://schemas.openxmlformats.org/officeDocument/2006/relationships/image" Target="../media/image13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19.png"/><Relationship Id="rId17" Type="http://schemas.openxmlformats.org/officeDocument/2006/relationships/image" Target="../media/image12.png"/><Relationship Id="rId2" Type="http://schemas.openxmlformats.org/officeDocument/2006/relationships/audio" Target="NULL" TargetMode="External"/><Relationship Id="rId16" Type="http://schemas.openxmlformats.org/officeDocument/2006/relationships/image" Target="../media/image11.png"/><Relationship Id="rId1" Type="http://schemas.openxmlformats.org/officeDocument/2006/relationships/themeOverride" Target="../theme/themeOverride5.xml"/><Relationship Id="rId6" Type="http://schemas.microsoft.com/office/2007/relationships/media" Target="../media/media3.mp3"/><Relationship Id="rId11" Type="http://schemas.openxmlformats.org/officeDocument/2006/relationships/image" Target="../media/image6.png"/><Relationship Id="rId5" Type="http://schemas.openxmlformats.org/officeDocument/2006/relationships/audio" Target="../media/media2.mp3"/><Relationship Id="rId15" Type="http://schemas.openxmlformats.org/officeDocument/2006/relationships/image" Target="../media/image10.GIF"/><Relationship Id="rId10" Type="http://schemas.openxmlformats.org/officeDocument/2006/relationships/audio" Target="../media/audio3.wav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21.png"/><Relationship Id="rId18" Type="http://schemas.openxmlformats.org/officeDocument/2006/relationships/image" Target="../media/image12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audio" Target="NULL" TargetMode="External"/><Relationship Id="rId16" Type="http://schemas.openxmlformats.org/officeDocument/2006/relationships/image" Target="../media/image10.GIF"/><Relationship Id="rId1" Type="http://schemas.openxmlformats.org/officeDocument/2006/relationships/themeOverride" Target="../theme/themeOverride6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9.GIF"/><Relationship Id="rId10" Type="http://schemas.openxmlformats.org/officeDocument/2006/relationships/audio" Target="../media/audio1.wav"/><Relationship Id="rId19" Type="http://schemas.openxmlformats.org/officeDocument/2006/relationships/image" Target="../media/image13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10" descr="Paper bag"/>
          <p:cNvSpPr>
            <a:spLocks noChangeArrowheads="1" noChangeShapeType="1" noTextEdit="1"/>
          </p:cNvSpPr>
          <p:nvPr/>
        </p:nvSpPr>
        <p:spPr bwMode="auto">
          <a:xfrm>
            <a:off x="4499429" y="2000538"/>
            <a:ext cx="6366590" cy="20833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dirty="0">
                <a:ln w="9525">
                  <a:solidFill>
                    <a:srgbClr val="008000"/>
                  </a:solidFill>
                  <a:round/>
                </a:ln>
                <a:solidFill>
                  <a:srgbClr val="00B05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MÔN: TIẾNG VIỆT</a:t>
            </a:r>
          </a:p>
          <a:p>
            <a:pPr algn="ctr"/>
            <a:r>
              <a:rPr lang="en-US" sz="2800" kern="10" dirty="0">
                <a:ln w="9525">
                  <a:solidFill>
                    <a:srgbClr val="008000"/>
                  </a:solidFill>
                  <a:round/>
                </a:ln>
                <a:solidFill>
                  <a:srgbClr val="00B05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2</a:t>
            </a:r>
          </a:p>
        </p:txBody>
      </p:sp>
      <p:pic>
        <p:nvPicPr>
          <p:cNvPr id="38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96" y="2998897"/>
            <a:ext cx="2098580" cy="121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2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39" y="1559929"/>
            <a:ext cx="9921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3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237" y="4208914"/>
            <a:ext cx="279876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4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03" y="2963171"/>
            <a:ext cx="1738424" cy="111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8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5405438"/>
            <a:ext cx="12890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6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205" y="516523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80" y="3916789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8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188" y="5253585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35" y="732196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0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25" y="503394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1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450" y="5850837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3" y="2429777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3" name="Picture 17" descr="SPARK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923" y="1414673"/>
            <a:ext cx="1470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036887" y="928444"/>
            <a:ext cx="61182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Arial-SGK-TV" charset="0"/>
                <a:cs typeface="Arial-SGK-TV" charset="0"/>
              </a:rPr>
              <a:t>Thứ</a:t>
            </a:r>
            <a:r>
              <a:rPr lang="en-US" altLang="en-US" sz="2800" dirty="0">
                <a:latin typeface="Arial-SGK-TV" charset="0"/>
                <a:cs typeface="Arial-SGK-TV" charset="0"/>
              </a:rPr>
              <a:t> … </a:t>
            </a:r>
            <a:r>
              <a:rPr lang="en-US" altLang="en-US" sz="2800" dirty="0" err="1">
                <a:latin typeface="Arial-SGK-TV" charset="0"/>
                <a:cs typeface="Arial-SGK-TV" charset="0"/>
              </a:rPr>
              <a:t>ngày</a:t>
            </a:r>
            <a:r>
              <a:rPr lang="en-US" altLang="en-US" sz="2800" dirty="0">
                <a:latin typeface="Arial-SGK-TV" charset="0"/>
                <a:cs typeface="Arial-SGK-TV" charset="0"/>
              </a:rPr>
              <a:t> … </a:t>
            </a:r>
            <a:r>
              <a:rPr lang="en-US" altLang="en-US" sz="2800" dirty="0" err="1">
                <a:latin typeface="Arial-SGK-TV" charset="0"/>
                <a:cs typeface="Arial-SGK-TV" charset="0"/>
              </a:rPr>
              <a:t>tháng</a:t>
            </a:r>
            <a:r>
              <a:rPr lang="en-US" altLang="en-US" sz="2800" dirty="0">
                <a:latin typeface="Arial-SGK-TV" charset="0"/>
                <a:cs typeface="Arial-SGK-TV" charset="0"/>
              </a:rPr>
              <a:t> .. </a:t>
            </a:r>
            <a:r>
              <a:rPr lang="en-US" altLang="en-US" sz="2800" dirty="0" err="1">
                <a:latin typeface="Arial-SGK-TV" charset="0"/>
                <a:cs typeface="Arial-SGK-TV" charset="0"/>
              </a:rPr>
              <a:t>năm</a:t>
            </a:r>
            <a:r>
              <a:rPr lang="en-US" altLang="en-US" sz="2800" dirty="0">
                <a:latin typeface="Arial-SGK-TV" charset="0"/>
                <a:cs typeface="Arial-SGK-TV" charset="0"/>
              </a:rPr>
              <a:t> 20…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0000"/>
                </a:solidFill>
                <a:latin typeface="Arial-SGK-TV" charset="0"/>
                <a:cs typeface="Arial-SGK-TV" charset="0"/>
              </a:rPr>
              <a:t>Tiếng</a:t>
            </a:r>
            <a:r>
              <a:rPr lang="en-US" altLang="en-US" sz="2800" b="1" u="sng" dirty="0">
                <a:solidFill>
                  <a:srgbClr val="FF0000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2800" b="1" u="sng" dirty="0" err="1">
                <a:solidFill>
                  <a:srgbClr val="FF0000"/>
                </a:solidFill>
                <a:latin typeface="Arial-SGK-TV" charset="0"/>
                <a:cs typeface="Arial-SGK-TV" charset="0"/>
              </a:rPr>
              <a:t>việt</a:t>
            </a:r>
            <a:endParaRPr lang="en-US" altLang="en-US" sz="2800" b="1" u="sng" dirty="0">
              <a:solidFill>
                <a:srgbClr val="FF0000"/>
              </a:solidFill>
              <a:latin typeface="Arial-SGK-TV" charset="0"/>
              <a:cs typeface="Arial-SGK-TV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7999" y="1882531"/>
            <a:ext cx="6118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Nhím</a:t>
            </a:r>
            <a:r>
              <a:rPr lang="en-US" altLang="en-US" sz="28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nâu</a:t>
            </a:r>
            <a:r>
              <a:rPr lang="en-US" altLang="en-US" sz="28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kết</a:t>
            </a:r>
            <a:r>
              <a:rPr lang="en-US" altLang="en-US" sz="28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bạn</a:t>
            </a:r>
            <a:endParaRPr lang="en-US" altLang="en-US" sz="2800" b="1" u="sng" dirty="0">
              <a:solidFill>
                <a:srgbClr val="0000FF"/>
              </a:solidFill>
              <a:latin typeface="Arial-SGK-TV" charset="0"/>
              <a:cs typeface="Arial-SGK-TV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2161734" y="1855060"/>
            <a:ext cx="3113650" cy="204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9120188" y="4292600"/>
            <a:ext cx="3052762" cy="1944688"/>
          </a:xfrm>
          <a:prstGeom prst="cloud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3200">
                <a:solidFill>
                  <a:srgbClr val="FFFFFF"/>
                </a:solidFill>
                <a:latin typeface="Arial-Rounded"/>
                <a:ea typeface="Arial-Rounded"/>
                <a:cs typeface="Arial-Rounded"/>
              </a:rPr>
              <a:t>Đọc mẫu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9" y="0"/>
            <a:ext cx="8984273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322" y="620712"/>
            <a:ext cx="3188678" cy="3504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947" y="204520"/>
            <a:ext cx="11830929" cy="6088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24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algn="ctr" rtl="0"/>
            <a:endParaRPr lang="en-US" sz="14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rtl="0">
              <a:spcBef>
                <a:spcPts val="400"/>
              </a:spcBef>
              <a:spcAft>
                <a:spcPts val="400"/>
              </a:spcAft>
            </a:pPr>
            <a:r>
              <a:rPr lang="en-US" sz="24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Trong khu rừng nọ, có chú nhím nâu hiền lành,</a:t>
            </a:r>
            <a:r>
              <a:rPr lang="en-US" sz="2500" i="0" u="none" strike="noStrike" dirty="0">
                <a:effectLst/>
                <a:latin typeface="+mj-lt"/>
              </a:rPr>
              <a:t>                     </a:t>
            </a:r>
            <a:r>
              <a:rPr lang="vi-VN" sz="2500" i="0" u="none" strike="noStrike" dirty="0">
                <a:effectLst/>
                <a:latin typeface="+mj-lt"/>
              </a:rPr>
              <a:t>Một buổi sáng, 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vi-VN" sz="2500" i="0" u="none" strike="noStrike" dirty="0">
                <a:effectLst/>
                <a:latin typeface="+mj-lt"/>
              </a:rPr>
              <a:t> đang kiếm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quả Cây thì thấy nhím trắng chạy tới. Nhím trắng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500" i="0" u="none" strike="noStrike" dirty="0">
                <a:effectLst/>
                <a:latin typeface="+mj-lt"/>
              </a:rPr>
              <a:t>: “Chào bạn! Rất vui được gặp bạn!”. Nhím nâu lúng túng, nói lí nhí: “Chào bạn!”, rồi nấp vào bụi cây. Chú cuộn tròn người lại mà vẫn sợ hãi.</a:t>
            </a:r>
            <a:endParaRPr lang="en-US" sz="2500" dirty="0"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Mùa đông đến, nhím nâu đi tìm nơi để </a:t>
            </a:r>
            <a:r>
              <a:rPr lang="en-US" sz="2500" i="0" u="none" strike="noStrike" dirty="0">
                <a:effectLst/>
                <a:latin typeface="+mj-lt"/>
              </a:rPr>
              <a:t>           </a:t>
            </a:r>
            <a:r>
              <a:rPr lang="vi-VN" sz="2500" i="0" u="none" strike="noStrike" dirty="0">
                <a:effectLst/>
                <a:latin typeface="+mj-lt"/>
              </a:rPr>
              <a:t>. Bất chợt, mưa kéo đến. Nhím nâu vội bước vào cái hang nhỏ. Thì ra là nhà nhím trắng. Nhím nâu run run: “Xin lỗi, tôi không biết đây là nhà của bạn.”. Nhím trắng tươi cười: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vi-VN" sz="2500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dirty="0">
                <a:latin typeface="+mj-lt"/>
              </a:rPr>
              <a:t>              </a:t>
            </a:r>
            <a:r>
              <a:rPr lang="vi-VN" sz="2500" i="0" u="none" strike="noStrike" dirty="0">
                <a:effectLst/>
                <a:latin typeface="+mj-lt"/>
              </a:rPr>
              <a:t>chỗ ở cho đẹp. Chúng trải qua những ngày vui vẻ, ấm áp vì không phải sống một mình giữa mùa đông lạnh giá.</a:t>
            </a:r>
            <a:endParaRPr lang="vi-VN" sz="2500" dirty="0">
              <a:effectLst/>
              <a:latin typeface="+mj-lt"/>
            </a:endParaRPr>
          </a:p>
          <a:p>
            <a:pPr algn="r" rtl="0"/>
            <a:r>
              <a:rPr lang="vi-VN" sz="2500" i="0" u="none" strike="noStrike" dirty="0">
                <a:effectLst/>
                <a:latin typeface="+mj-lt"/>
              </a:rPr>
              <a:t>(Theo Minh Anh)</a:t>
            </a:r>
            <a:endParaRPr lang="vi-VN" sz="2500" dirty="0">
              <a:effectLst/>
              <a:latin typeface="+mj-lt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53550" y="661816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085943" y="594121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589147" y="1021694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398461" y="142077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9798782" y="1434787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31373" y="2245444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821641" y="226859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9913037" y="226859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3194203" y="2677799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193937" y="3037416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0891484" y="303741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193937" y="345446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94878" y="3890266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943535" y="3903610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10416274" y="389026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568736" y="4295808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8468749" y="425565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31373" y="6050159"/>
            <a:ext cx="10618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Đọc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nối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tiếp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câu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kết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hợp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luyện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đọc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từ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khó</a:t>
            </a:r>
            <a:endParaRPr lang="en-US" altLang="en-US" sz="4000" b="1" u="sng" dirty="0">
              <a:solidFill>
                <a:srgbClr val="0000FF"/>
              </a:solidFill>
              <a:latin typeface="Arial-SGK-TV" charset="0"/>
              <a:cs typeface="Arial-SGK-TV" charset="0"/>
            </a:endParaRPr>
          </a:p>
        </p:txBody>
      </p:sp>
      <p:sp>
        <p:nvSpPr>
          <p:cNvPr id="26" name="TextBox 2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821641" y="810347"/>
            <a:ext cx="1505685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725248" y="2432533"/>
            <a:ext cx="135973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endParaRPr lang="en-US" altLang="en-US" sz="25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28136" y="4931029"/>
            <a:ext cx="135973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altLang="en-US" sz="25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948156" y="4779577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6" grpId="0"/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5"/>
          <a:stretch>
            <a:fillRect/>
          </a:stretch>
        </p:blipFill>
        <p:spPr bwMode="auto">
          <a:xfrm>
            <a:off x="0" y="1989138"/>
            <a:ext cx="417671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/>
          <p:cNvSpPr/>
          <p:nvPr/>
        </p:nvSpPr>
        <p:spPr>
          <a:xfrm>
            <a:off x="3359150" y="333375"/>
            <a:ext cx="6950075" cy="1098550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kern="0" dirty="0" err="1">
                <a:cs typeface="Times New Roman" panose="02020603050405020304" pitchFamily="18" charset="0"/>
              </a:rPr>
              <a:t>Luyện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đọc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từ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khó</a:t>
            </a:r>
            <a:endParaRPr lang="en-US" sz="6000" kern="0" dirty="0"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/>
          <p:cNvSpPr>
            <a:spLocks noChangeArrowheads="1"/>
          </p:cNvSpPr>
          <p:nvPr/>
        </p:nvSpPr>
        <p:spPr bwMode="auto">
          <a:xfrm>
            <a:off x="5033962" y="1992653"/>
            <a:ext cx="3600450" cy="86409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5"/>
          <a:stretch>
            <a:fillRect/>
          </a:stretch>
        </p:blipFill>
        <p:spPr bwMode="auto">
          <a:xfrm>
            <a:off x="0" y="1989138"/>
            <a:ext cx="417671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/>
          <p:cNvSpPr/>
          <p:nvPr/>
        </p:nvSpPr>
        <p:spPr>
          <a:xfrm>
            <a:off x="3359150" y="333375"/>
            <a:ext cx="6950075" cy="1098550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kern="0" dirty="0" err="1">
                <a:cs typeface="Times New Roman" panose="02020603050405020304" pitchFamily="18" charset="0"/>
              </a:rPr>
              <a:t>Luyện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đọc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từ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khó</a:t>
            </a:r>
            <a:endParaRPr lang="en-US" sz="6000" kern="0" dirty="0">
              <a:cs typeface="Times New Roman" panose="02020603050405020304" pitchFamily="18" charset="0"/>
            </a:endParaRPr>
          </a:p>
        </p:txBody>
      </p:sp>
      <p:sp>
        <p:nvSpPr>
          <p:cNvPr id="18436" name="Rectangle: Rounded Corners 4"/>
          <p:cNvSpPr>
            <a:spLocks noChangeArrowheads="1"/>
          </p:cNvSpPr>
          <p:nvPr/>
        </p:nvSpPr>
        <p:spPr bwMode="auto">
          <a:xfrm>
            <a:off x="7896449" y="1897313"/>
            <a:ext cx="3600450" cy="91658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/>
          <p:cNvSpPr>
            <a:spLocks noChangeArrowheads="1"/>
          </p:cNvSpPr>
          <p:nvPr/>
        </p:nvSpPr>
        <p:spPr bwMode="auto">
          <a:xfrm>
            <a:off x="3719736" y="1897313"/>
            <a:ext cx="3600450" cy="86409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5"/>
          <a:stretch>
            <a:fillRect/>
          </a:stretch>
        </p:blipFill>
        <p:spPr bwMode="auto">
          <a:xfrm>
            <a:off x="0" y="1989138"/>
            <a:ext cx="417671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/>
          <p:cNvSpPr/>
          <p:nvPr/>
        </p:nvSpPr>
        <p:spPr>
          <a:xfrm>
            <a:off x="3359150" y="333375"/>
            <a:ext cx="6950075" cy="1098550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kern="0" dirty="0" err="1">
                <a:cs typeface="Times New Roman" panose="02020603050405020304" pitchFamily="18" charset="0"/>
              </a:rPr>
              <a:t>Luyện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đọc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từ</a:t>
            </a:r>
            <a:r>
              <a:rPr lang="en-US" sz="6000" kern="0" dirty="0"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cs typeface="Times New Roman" panose="02020603050405020304" pitchFamily="18" charset="0"/>
              </a:rPr>
              <a:t>khó</a:t>
            </a:r>
            <a:endParaRPr lang="en-US" sz="6000" kern="0" dirty="0"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4"/>
          <p:cNvSpPr>
            <a:spLocks noChangeArrowheads="1"/>
          </p:cNvSpPr>
          <p:nvPr/>
        </p:nvSpPr>
        <p:spPr bwMode="auto">
          <a:xfrm>
            <a:off x="7896449" y="1897313"/>
            <a:ext cx="3600450" cy="91658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/>
          <p:cNvSpPr>
            <a:spLocks noChangeArrowheads="1"/>
          </p:cNvSpPr>
          <p:nvPr/>
        </p:nvSpPr>
        <p:spPr bwMode="auto">
          <a:xfrm>
            <a:off x="3719736" y="1897313"/>
            <a:ext cx="3600450" cy="86409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4"/>
          <p:cNvSpPr>
            <a:spLocks noChangeArrowheads="1"/>
          </p:cNvSpPr>
          <p:nvPr/>
        </p:nvSpPr>
        <p:spPr bwMode="auto">
          <a:xfrm>
            <a:off x="5783950" y="3737836"/>
            <a:ext cx="3600450" cy="91658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alt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947" y="204520"/>
            <a:ext cx="11830929" cy="6191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24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algn="ctr" rtl="0"/>
            <a:endParaRPr lang="en-US" sz="14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rtl="0">
              <a:spcBef>
                <a:spcPts val="400"/>
              </a:spcBef>
              <a:spcAft>
                <a:spcPts val="400"/>
              </a:spcAft>
            </a:pPr>
            <a:r>
              <a:rPr lang="en-US" sz="24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Trong khu rừng nọ, có chú nhím nâu hiền lành,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effectLst/>
                <a:latin typeface="+mj-lt"/>
              </a:rPr>
              <a:t>Một buổi sáng, 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vi-VN" sz="2500" i="0" u="none" strike="noStrike" dirty="0">
                <a:effectLst/>
                <a:latin typeface="+mj-lt"/>
              </a:rPr>
              <a:t> đang kiếm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quả Cây thì thấy nhím trắng chạy tới. Nhím trắng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500" i="0" u="none" strike="noStrike" dirty="0">
                <a:effectLst/>
                <a:latin typeface="+mj-lt"/>
              </a:rPr>
              <a:t>: “Chào bạn! Rất vui được gặp bạn!”. Nhím nâu lúng túng, nói lí nhí: “Chào bạn!”, rồi nấp vào bụi cây. Chú cuộn tròn người lại mà vẫn sợ hãi.</a:t>
            </a:r>
            <a:endParaRPr lang="en-US" sz="2500" dirty="0"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Mùa đông đến, nhím nâu đi tìm nơi để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effectLst/>
                <a:latin typeface="+mj-lt"/>
              </a:rPr>
              <a:t>Bất chợt, mưa kéo đến. Nhím nâu vội bước vào cái hang nhỏ. Thì ra là nhà nhím trắng. Nhím nâu run run: “Xin lỗi, tôi không biết đây là nhà của bạn.”. Nhím trắng tươi cười: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vi-VN" sz="2500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</a:t>
            </a:r>
            <a:r>
              <a:rPr lang="vi-VN" sz="2500" i="0" u="none" strike="noStrike" dirty="0"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chỗ ở cho đẹp. </a:t>
            </a:r>
            <a:endParaRPr lang="en-US" sz="2500" i="0" u="none" strike="noStrike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endParaRPr lang="vi-VN" sz="2500" dirty="0">
              <a:effectLst/>
              <a:latin typeface="+mj-lt"/>
            </a:endParaRPr>
          </a:p>
          <a:p>
            <a:pPr algn="r" rtl="0"/>
            <a:r>
              <a:rPr lang="vi-VN" sz="2500" i="0" u="none" strike="noStrike" dirty="0">
                <a:effectLst/>
                <a:latin typeface="+mj-lt"/>
              </a:rPr>
              <a:t>(Theo Minh Anh)</a:t>
            </a:r>
            <a:endParaRPr lang="vi-VN" sz="2500" dirty="0">
              <a:effectLst/>
              <a:latin typeface="+mj-lt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53550" y="661816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085943" y="594121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589147" y="1021694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398461" y="142077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9798782" y="1434787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31373" y="2245444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821641" y="226859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9913037" y="2268598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3194203" y="2677799"/>
            <a:ext cx="503237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193937" y="3037416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0891484" y="303741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193937" y="345446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94878" y="3890266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943535" y="3903610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10416274" y="3890265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816247" y="4281531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8804672" y="4281531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-57974" y="6046375"/>
            <a:ext cx="96910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Đọc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nối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tiếp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câu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kết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hợp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luyện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đọc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câu</a:t>
            </a:r>
            <a:r>
              <a:rPr lang="en-US" altLang="en-US" sz="36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dài</a:t>
            </a:r>
            <a:endParaRPr lang="en-US" altLang="en-US" sz="3600" b="1" u="sng" dirty="0">
              <a:solidFill>
                <a:srgbClr val="0000FF"/>
              </a:solidFill>
              <a:latin typeface="Arial-SGK-TV" charset="0"/>
              <a:cs typeface="Arial-SGK-TV" charset="0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3037252" y="4678737"/>
            <a:ext cx="620580" cy="5762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5" name="TextBox 24">
            <a:hlinkClick r:id="rId3" action="ppaction://hlinksldjump"/>
          </p:cNvPr>
          <p:cNvSpPr txBox="1"/>
          <p:nvPr/>
        </p:nvSpPr>
        <p:spPr>
          <a:xfrm>
            <a:off x="3347542" y="4857794"/>
            <a:ext cx="856690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 trải qua những ngày vui vẻ, ấm áp vì không phải sống một</a:t>
            </a:r>
            <a:endParaRPr lang="en-US" sz="2500" dirty="0"/>
          </a:p>
        </p:txBody>
      </p:sp>
      <p:sp>
        <p:nvSpPr>
          <p:cNvPr id="30" name="TextBox 29"/>
          <p:cNvSpPr txBox="1"/>
          <p:nvPr/>
        </p:nvSpPr>
        <p:spPr>
          <a:xfrm>
            <a:off x="242098" y="5236599"/>
            <a:ext cx="41557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 giữa mùa đông lạnh giá.</a:t>
            </a:r>
            <a:endParaRPr lang="en-US" sz="25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20"/>
                            </p:stCondLst>
                            <p:childTnLst>
                              <p:par>
                                <p:cTn id="1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3037058" y="1214099"/>
            <a:ext cx="5330372" cy="8250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/>
          <p:cNvSpPr txBox="1"/>
          <p:nvPr/>
        </p:nvSpPr>
        <p:spPr>
          <a:xfrm>
            <a:off x="211015" y="2609396"/>
            <a:ext cx="11591779" cy="16723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áp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250762" y="2816915"/>
            <a:ext cx="239151" cy="713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263704" y="2785263"/>
            <a:ext cx="239151" cy="713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308171" y="3530850"/>
            <a:ext cx="239151" cy="7139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8361062" y="3429000"/>
            <a:ext cx="328085" cy="730490"/>
            <a:chOff x="8361062" y="3429000"/>
            <a:chExt cx="328085" cy="730490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361062" y="3429000"/>
              <a:ext cx="239151" cy="7139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8449996" y="3445555"/>
              <a:ext cx="239151" cy="7139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6149975"/>
            <a:ext cx="9907734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Đọc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nối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tiếp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đoạn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kết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hợp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giải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nghĩa</a:t>
            </a:r>
            <a:r>
              <a:rPr lang="en-US" altLang="en-US" sz="4000" b="1" dirty="0">
                <a:solidFill>
                  <a:srgbClr val="0000FF"/>
                </a:solidFill>
                <a:latin typeface="Arial-SGK-TV" charset="0"/>
                <a:cs typeface="Arial-SGK-TV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Arial-SGK-TV" charset="0"/>
                <a:cs typeface="Arial-SGK-TV" charset="0"/>
              </a:rPr>
              <a:t>từ</a:t>
            </a:r>
            <a:endParaRPr lang="en-US" altLang="en-US" sz="4000" b="1" u="sng" dirty="0">
              <a:solidFill>
                <a:srgbClr val="0000FF"/>
              </a:solidFill>
              <a:latin typeface="Arial-SGK-TV" charset="0"/>
              <a:cs typeface="Arial-SGK-TV" charset="0"/>
            </a:endParaRPr>
          </a:p>
        </p:txBody>
      </p:sp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218208" y="921296"/>
            <a:ext cx="116549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    </a:t>
            </a:r>
            <a:r>
              <a:rPr lang="vi-VN" sz="2500" i="0" u="none" strike="noStrike" dirty="0">
                <a:effectLst/>
                <a:latin typeface="+mj-lt"/>
              </a:rPr>
              <a:t>Trong khu rừng nọ, có chú nhím nâu hiền lành,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effectLst/>
                <a:latin typeface="+mj-lt"/>
              </a:rPr>
              <a:t>Một buổi sáng, </a:t>
            </a:r>
            <a:r>
              <a:rPr lang="vi-VN" sz="2500" dirty="0">
                <a:latin typeface="+mj-lt"/>
              </a:rPr>
              <a:t>chú </a:t>
            </a:r>
            <a:r>
              <a:rPr lang="vi-VN" sz="2500" i="0" u="none" strike="noStrike" dirty="0">
                <a:effectLst/>
                <a:latin typeface="+mj-lt"/>
              </a:rPr>
              <a:t>đang kiếm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quả Cây thì thấy nhím trắng chạy tới. Nhím trắng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500" i="0" u="none" strike="noStrike" dirty="0">
                <a:effectLst/>
                <a:latin typeface="+mj-lt"/>
              </a:rPr>
              <a:t>: “Chào bạn! Rất vui được gặp bạn!”. Nhím nâu lúng túng, nói lí nhí: “Chào bạn!”, rồi nấp vào bụi cây. Chú cuộn tròn người lại mà vẫn sợ hãi.</a:t>
            </a:r>
            <a:endParaRPr lang="en-US" sz="2500" dirty="0">
              <a:latin typeface="+mj-lt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178043" y="2552512"/>
            <a:ext cx="115269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500" i="0" u="none" strike="noStrike" dirty="0">
                <a:effectLst/>
                <a:latin typeface="+mj-lt"/>
              </a:rPr>
              <a:t>            </a:t>
            </a:r>
            <a:r>
              <a:rPr lang="vi-VN" sz="2500" i="0" u="none" strike="noStrike" dirty="0">
                <a:effectLst/>
                <a:latin typeface="+mj-lt"/>
              </a:rPr>
              <a:t>Mùa đông đến, nhím nâu đi tìm nơi để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effectLst/>
                <a:latin typeface="+mj-lt"/>
              </a:rPr>
              <a:t>Bất chợt, mưa kéo đến. Nhím nâu vội bước vào cái hang nhỏ. Thì ra là nhà nhím trắng. Nhím nâu run run: “Xin lỗi, tôi không biết đây là nhà của bạn.”. Nhím trắng tươi cười:</a:t>
            </a:r>
            <a:r>
              <a:rPr lang="en-US" sz="2500" dirty="0"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en-US" sz="2500" dirty="0"/>
          </a:p>
        </p:txBody>
      </p:sp>
      <p:sp>
        <p:nvSpPr>
          <p:cNvPr id="13" name="TextBox 12"/>
          <p:cNvSpPr txBox="1"/>
          <p:nvPr/>
        </p:nvSpPr>
        <p:spPr>
          <a:xfrm>
            <a:off x="218207" y="4152950"/>
            <a:ext cx="11526984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  </a:t>
            </a:r>
            <a:r>
              <a:rPr lang="vi-VN" sz="2500" i="0" u="none" strike="noStrike" dirty="0"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500" i="0" u="none" strike="noStrike" dirty="0"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0" u="none" strike="noStrike" dirty="0">
                <a:effectLst/>
                <a:latin typeface="+mj-lt"/>
              </a:rPr>
              <a:t>chỗ ở cho đẹp. Chúng trải qua những ngày vui vẻ, ấm áp vì không phải sống một mình giữa mùa đông lạnh giá.</a:t>
            </a:r>
            <a:endParaRPr lang="vi-VN" sz="2500" dirty="0">
              <a:effectLst/>
              <a:latin typeface="+mj-lt"/>
            </a:endParaRPr>
          </a:p>
          <a:p>
            <a:pPr algn="r" rtl="0"/>
            <a:r>
              <a:rPr lang="vi-VN" sz="2500" i="0" u="none" strike="noStrike" dirty="0">
                <a:effectLst/>
                <a:latin typeface="+mj-lt"/>
              </a:rPr>
              <a:t>(Theo Minh Anh)</a:t>
            </a:r>
            <a:endParaRPr lang="vi-VN" sz="2500" dirty="0">
              <a:effectLst/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53555" y="247027"/>
            <a:ext cx="62038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32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3200" b="1" i="0" u="none" strike="noStrike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56492" y="782427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486973" y="2462781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467863" y="4072507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626F8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"/>
          <p:cNvGrpSpPr/>
          <p:nvPr/>
        </p:nvGrpSpPr>
        <p:grpSpPr>
          <a:xfrm>
            <a:off x="3593822" y="2063133"/>
            <a:ext cx="4675537" cy="1954845"/>
            <a:chOff x="2118480" y="1316166"/>
            <a:chExt cx="1512168" cy="1512168"/>
          </a:xfrm>
        </p:grpSpPr>
        <p:sp>
          <p:nvSpPr>
            <p:cNvPr id="3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" name="TextBox 67"/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5079879" y="16985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solidFill>
              <a:srgbClr val="66CCFF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2458" y="2412622"/>
            <a:ext cx="5330894" cy="3287012"/>
            <a:chOff x="156834" y="1993081"/>
            <a:chExt cx="2109019" cy="2109019"/>
          </a:xfrm>
        </p:grpSpPr>
        <p:sp>
          <p:nvSpPr>
            <p:cNvPr id="43" name="Hexagon 42"/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13842" y="2197760"/>
              <a:ext cx="1814199" cy="1560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4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</a:t>
              </a:r>
              <a:r>
                <a:rPr lang="en-US" sz="44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vã</a:t>
              </a:r>
              <a:endParaRPr lang="en-US" sz="4400" b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niềm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nở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nhiệt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tình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khác</a:t>
              </a:r>
              <a:endPara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5079879" y="16985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solidFill>
              <a:srgbClr val="66CCFF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2458" y="2412622"/>
            <a:ext cx="5330894" cy="3287012"/>
            <a:chOff x="156834" y="1993081"/>
            <a:chExt cx="2109019" cy="2109019"/>
          </a:xfrm>
        </p:grpSpPr>
        <p:sp>
          <p:nvSpPr>
            <p:cNvPr id="43" name="Hexagon 42"/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13842" y="2197760"/>
              <a:ext cx="1814199" cy="1560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4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</a:t>
              </a:r>
              <a:r>
                <a:rPr lang="en-US" sz="44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vã</a:t>
              </a:r>
              <a:endParaRPr lang="en-US" sz="4400" b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niềm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nở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nhiệt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tình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khác</a:t>
              </a:r>
              <a:endPara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51029" y="2367581"/>
            <a:ext cx="5330894" cy="3287012"/>
            <a:chOff x="156834" y="1993081"/>
            <a:chExt cx="2109019" cy="2109019"/>
          </a:xfrm>
        </p:grpSpPr>
        <p:sp>
          <p:nvSpPr>
            <p:cNvPr id="24" name="Hexagon 23"/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7360" y="2443883"/>
              <a:ext cx="1867966" cy="1125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trú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ngụ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sinh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sống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tạm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nơi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lang="en-US" altLang="vi-VN" sz="36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6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đó</a:t>
              </a:r>
              <a:endPara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218208" y="921296"/>
            <a:ext cx="116549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    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+mj-lt"/>
              </a:rPr>
              <a:t>Trong khu rừng nọ, có chú nhím nâu hiền lành,</a:t>
            </a:r>
            <a:r>
              <a:rPr lang="en-US" sz="2500" i="0" u="none" strike="noStrike" dirty="0">
                <a:solidFill>
                  <a:srgbClr val="0000FF"/>
                </a:solidFill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sz="2500" i="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500" i="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+mj-lt"/>
              </a:rPr>
              <a:t>Một buổi sáng, </a:t>
            </a:r>
            <a:r>
              <a:rPr lang="vi-VN" sz="2500" dirty="0">
                <a:solidFill>
                  <a:srgbClr val="0000FF"/>
                </a:solidFill>
                <a:latin typeface="+mj-lt"/>
              </a:rPr>
              <a:t>chú 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+mj-lt"/>
              </a:rPr>
              <a:t>đang kiếm</a:t>
            </a:r>
            <a:r>
              <a:rPr lang="en-US" sz="2500" dirty="0">
                <a:solidFill>
                  <a:srgbClr val="0000FF"/>
                </a:solidFill>
                <a:latin typeface="+mj-lt"/>
              </a:rPr>
              <a:t> 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+mj-lt"/>
              </a:rPr>
              <a:t>quả Cây thì thấy nhím trắng chạy tới. Nhím trắng</a:t>
            </a:r>
            <a:r>
              <a:rPr lang="en-US" sz="2500" i="0" u="none" strike="noStrike" dirty="0">
                <a:solidFill>
                  <a:srgbClr val="0000FF"/>
                </a:solidFill>
                <a:effectLst/>
                <a:latin typeface="+mj-lt"/>
              </a:rPr>
              <a:t> </a:t>
            </a:r>
            <a:r>
              <a:rPr lang="en-US" sz="2500" i="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500" i="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500" i="0" u="none" strike="noStrike" dirty="0">
                <a:solidFill>
                  <a:srgbClr val="0000FF"/>
                </a:solidFill>
                <a:effectLst/>
                <a:latin typeface="+mj-lt"/>
              </a:rPr>
              <a:t>: “Chào bạn! Rất vui được gặp bạn!”. Nhím nâu lúng túng, nói lí nhí: “Chào bạn!”, rồi nấp vào bụi cây. Chú cuộn tròn người lại mà vẫn sợ hãi.</a:t>
            </a:r>
            <a:endParaRPr lang="en-US" sz="25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178043" y="2552512"/>
            <a:ext cx="115269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500" i="0" u="none" strike="noStrike" dirty="0">
                <a:effectLst/>
                <a:latin typeface="+mj-lt"/>
              </a:rPr>
              <a:t>            </a:t>
            </a:r>
            <a:r>
              <a:rPr lang="vi-VN" sz="2500" i="0" u="none" strike="noStrike" dirty="0">
                <a:solidFill>
                  <a:srgbClr val="FF3300"/>
                </a:solidFill>
                <a:effectLst/>
                <a:latin typeface="+mj-lt"/>
              </a:rPr>
              <a:t>Mùa đông đến, nhím nâu đi tìm nơi để</a:t>
            </a:r>
            <a:r>
              <a:rPr lang="en-US" sz="2500" i="0" u="none" strike="noStrike" dirty="0">
                <a:solidFill>
                  <a:srgbClr val="FF3300"/>
                </a:solidFill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solidFill>
                  <a:srgbClr val="FF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500" i="0" u="none" strike="noStrike" dirty="0">
                <a:solidFill>
                  <a:srgbClr val="FF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solidFill>
                  <a:srgbClr val="FF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500" i="0" u="none" strike="noStrike" dirty="0">
                <a:solidFill>
                  <a:srgbClr val="FF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 i="0" u="none" strike="noStrike" dirty="0">
                <a:solidFill>
                  <a:srgbClr val="FF3300"/>
                </a:solidFill>
                <a:effectLst/>
                <a:latin typeface="+mj-lt"/>
              </a:rPr>
              <a:t>Bất chợt, mưa kéo đến. Nhím nâu vội bước vào cái hang nhỏ. Thì ra là nhà nhím trắng. Nhím nâu run run: “Xin lỗi, tôi không biết đây là nhà của bạn.”. Nhím trắng tươi cười:</a:t>
            </a:r>
            <a:r>
              <a:rPr lang="en-US" sz="2500" dirty="0">
                <a:solidFill>
                  <a:srgbClr val="FF3300"/>
                </a:solidFill>
                <a:latin typeface="+mj-lt"/>
              </a:rPr>
              <a:t> </a:t>
            </a:r>
            <a:r>
              <a:rPr lang="vi-VN" sz="2500" i="0" u="none" strike="noStrike" dirty="0">
                <a:solidFill>
                  <a:srgbClr val="FF3300"/>
                </a:solidFill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en-US" sz="2500" dirty="0">
              <a:solidFill>
                <a:srgbClr val="FF33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207" y="4152950"/>
            <a:ext cx="11526984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500" i="0" u="none" strike="noStrike" dirty="0">
                <a:effectLst/>
                <a:latin typeface="+mj-lt"/>
              </a:rPr>
              <a:t>          </a:t>
            </a:r>
            <a:r>
              <a:rPr lang="vi-VN" sz="2500" i="0" u="none" strike="noStrike" dirty="0">
                <a:solidFill>
                  <a:srgbClr val="00B050"/>
                </a:solidFill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500" i="0" u="none" strike="noStrike" dirty="0">
                <a:solidFill>
                  <a:srgbClr val="00B050"/>
                </a:solidFill>
                <a:effectLst/>
                <a:latin typeface="+mj-lt"/>
              </a:rPr>
              <a:t> </a:t>
            </a:r>
            <a:r>
              <a:rPr lang="vi-VN" sz="2500" i="0" u="none" strike="noStrike" dirty="0">
                <a:solidFill>
                  <a:srgbClr val="00B050"/>
                </a:solidFill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500" i="0" u="none" strike="noStrike" dirty="0">
                <a:solidFill>
                  <a:srgbClr val="00B050"/>
                </a:solidFill>
                <a:effectLst/>
                <a:latin typeface="+mj-lt"/>
              </a:rPr>
              <a:t> </a:t>
            </a:r>
            <a:r>
              <a:rPr lang="en-US" sz="2500" i="0" u="none" strike="noStrike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0" u="none" strike="noStrike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0" u="none" strike="noStrike" dirty="0">
                <a:solidFill>
                  <a:srgbClr val="00B050"/>
                </a:solidFill>
                <a:effectLst/>
                <a:latin typeface="+mj-lt"/>
              </a:rPr>
              <a:t>chỗ ở cho đẹp. Chúng trải qua những ngày vui vẻ, ấm áp vì không phải sống một mình giữa mùa đông lạnh giá.</a:t>
            </a:r>
            <a:endParaRPr lang="vi-VN" sz="2500" dirty="0">
              <a:solidFill>
                <a:srgbClr val="00B050"/>
              </a:solidFill>
              <a:effectLst/>
              <a:latin typeface="+mj-lt"/>
            </a:endParaRPr>
          </a:p>
          <a:p>
            <a:pPr algn="r" rtl="0"/>
            <a:r>
              <a:rPr lang="vi-VN" sz="2500" i="0" u="none" strike="noStrike" dirty="0">
                <a:effectLst/>
                <a:latin typeface="+mj-lt"/>
              </a:rPr>
              <a:t>(Theo Minh Anh)</a:t>
            </a:r>
            <a:endParaRPr lang="vi-VN" sz="2500" dirty="0">
              <a:effectLst/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53555" y="247027"/>
            <a:ext cx="62038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32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3200" b="1" i="0" u="none" strike="noStrike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56492" y="782427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486973" y="2462781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467863" y="4072507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9" y="0"/>
            <a:ext cx="12141201" cy="6858000"/>
          </a:xfrm>
          <a:prstGeom prst="rect">
            <a:avLst/>
          </a:prstGeom>
        </p:spPr>
      </p:pic>
      <p:sp>
        <p:nvSpPr>
          <p:cNvPr id="3" name="Speech Bubble: Rectangle with Corners Rounded 2"/>
          <p:cNvSpPr>
            <a:spLocks noChangeArrowheads="1"/>
          </p:cNvSpPr>
          <p:nvPr/>
        </p:nvSpPr>
        <p:spPr bwMode="auto">
          <a:xfrm>
            <a:off x="8814484" y="0"/>
            <a:ext cx="2895600" cy="548640"/>
          </a:xfrm>
          <a:prstGeom prst="wedgeRoundRectCallout">
            <a:avLst>
              <a:gd name="adj1" fmla="val -25745"/>
              <a:gd name="adj2" fmla="val 72153"/>
              <a:gd name="adj3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Đọc toàn bài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1280161" y="1631853"/>
            <a:ext cx="5359790" cy="267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/>
            <a:r>
              <a:rPr lang="en-US" sz="8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535" y="162317"/>
            <a:ext cx="11830929" cy="6319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28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28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algn="just" rtl="0"/>
            <a:endParaRPr lang="en-US" sz="14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800" i="0" u="none" strike="noStrike" dirty="0">
                <a:effectLst/>
                <a:latin typeface="+mj-lt"/>
              </a:rPr>
              <a:t>           </a:t>
            </a:r>
            <a:r>
              <a:rPr lang="vi-VN" sz="2800" i="0" u="none" strike="noStrike" dirty="0">
                <a:effectLst/>
                <a:latin typeface="+mj-lt"/>
              </a:rPr>
              <a:t>Trong khu rừng nọ, có chú nhím nâu hiền lành,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i="0" u="none" strike="noStrike" dirty="0">
                <a:effectLst/>
                <a:latin typeface="+mj-lt"/>
              </a:rPr>
              <a:t>Một buổi sáng</a:t>
            </a:r>
            <a:r>
              <a:rPr lang="vi-VN" sz="2800" dirty="0">
                <a:latin typeface="+mj-lt"/>
              </a:rPr>
              <a:t>, chú </a:t>
            </a:r>
            <a:r>
              <a:rPr lang="vi-VN" sz="2800" i="0" u="none" strike="noStrike" dirty="0">
                <a:effectLst/>
                <a:latin typeface="+mj-lt"/>
              </a:rPr>
              <a:t>đang kiếm</a:t>
            </a:r>
            <a:r>
              <a:rPr lang="en-US" sz="2800" dirty="0">
                <a:latin typeface="+mj-lt"/>
              </a:rPr>
              <a:t> </a:t>
            </a:r>
            <a:r>
              <a:rPr lang="vi-VN" sz="2800" i="0" u="none" strike="noStrike" dirty="0">
                <a:effectLst/>
                <a:latin typeface="+mj-lt"/>
              </a:rPr>
              <a:t>quả Cây thì thấy nhím trắng chạy tới. Nhím trắng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800" i="0" u="none" strike="noStrike" dirty="0">
                <a:effectLst/>
                <a:latin typeface="+mj-lt"/>
              </a:rPr>
              <a:t>: “Chào bạn! Rất vui được gặp bạn!”. </a:t>
            </a:r>
            <a:r>
              <a:rPr lang="en-US" sz="2800" i="0" u="none" strike="noStrike" dirty="0">
                <a:effectLst/>
                <a:latin typeface="+mj-lt"/>
              </a:rPr>
              <a:t>                                                      </a:t>
            </a:r>
            <a:r>
              <a:rPr lang="vi-VN" sz="2800" i="0" u="none" strike="noStrike" dirty="0">
                <a:effectLst/>
                <a:latin typeface="+mj-lt"/>
              </a:rPr>
              <a:t>: “Chào bạn!”, rồi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</a:p>
          <a:p>
            <a:pPr rtl="0">
              <a:spcBef>
                <a:spcPts val="400"/>
              </a:spcBef>
              <a:spcAft>
                <a:spcPts val="400"/>
              </a:spcAft>
            </a:pPr>
            <a:r>
              <a:rPr lang="en-US" sz="2800" i="0" u="none" strike="noStrike" dirty="0">
                <a:effectLst/>
                <a:latin typeface="+mj-lt"/>
              </a:rPr>
              <a:t>                           </a:t>
            </a:r>
            <a:r>
              <a:rPr lang="vi-VN" sz="2800" i="0" u="none" strike="noStrike" dirty="0">
                <a:effectLst/>
                <a:latin typeface="+mj-lt"/>
              </a:rPr>
              <a:t>. Chú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endParaRPr lang="en-US" sz="2800" dirty="0"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800" i="0" u="none" strike="noStrike" dirty="0">
                <a:effectLst/>
                <a:latin typeface="+mj-lt"/>
              </a:rPr>
              <a:t>        </a:t>
            </a:r>
            <a:r>
              <a:rPr lang="vi-VN" sz="2800" i="0" u="none" strike="noStrike" dirty="0">
                <a:effectLst/>
                <a:latin typeface="+mj-lt"/>
              </a:rPr>
              <a:t>Mùa đông đến, nhím nâu đi tìm nơi để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i="0" u="none" strike="noStrike" dirty="0">
                <a:effectLst/>
                <a:latin typeface="+mj-lt"/>
              </a:rPr>
              <a:t>Bất chợt, mưa kéo đến. Nhím nâu vội bước vào cái hang nhỏ. Thì ra là nhà nhím trắng. Nhím nâu run run: “Xin lỗi, tôi không biết đây là nhà của bạn.”. Nhím trắng tươi cười:</a:t>
            </a:r>
            <a:r>
              <a:rPr lang="en-US" sz="2800" dirty="0">
                <a:latin typeface="+mj-lt"/>
              </a:rPr>
              <a:t> </a:t>
            </a:r>
            <a:r>
              <a:rPr lang="vi-VN" sz="2800" i="0" u="none" strike="noStrike" dirty="0"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vi-VN" sz="2800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800" i="0" u="none" strike="noStrike" dirty="0">
                <a:effectLst/>
                <a:latin typeface="+mj-lt"/>
              </a:rPr>
              <a:t>        </a:t>
            </a:r>
            <a:r>
              <a:rPr lang="vi-VN" sz="2800" i="0" u="none" strike="noStrike" dirty="0"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r>
              <a:rPr lang="vi-VN" sz="2800" i="0" u="none" strike="noStrike" dirty="0"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800" i="0" u="none" strike="noStrike" dirty="0">
                <a:effectLst/>
                <a:latin typeface="+mj-lt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0" u="none" strike="noStrike" dirty="0">
                <a:effectLst/>
                <a:latin typeface="+mj-lt"/>
              </a:rPr>
              <a:t>chỗ ở cho đẹp. </a:t>
            </a:r>
            <a:endParaRPr lang="vi-VN" sz="2800" dirty="0">
              <a:effectLst/>
              <a:latin typeface="+mj-lt"/>
            </a:endParaRPr>
          </a:p>
          <a:p>
            <a:pPr algn="r" rtl="0"/>
            <a:r>
              <a:rPr lang="vi-VN" sz="2800" i="0" u="none" strike="noStrike" dirty="0">
                <a:effectLst/>
                <a:latin typeface="+mj-lt"/>
              </a:rPr>
              <a:t>(Theo Minh Anh)</a:t>
            </a:r>
            <a:endParaRPr lang="vi-VN" sz="2800" dirty="0">
              <a:effectLst/>
              <a:latin typeface="+mj-lt"/>
            </a:endParaRPr>
          </a:p>
        </p:txBody>
      </p:sp>
      <p:sp>
        <p:nvSpPr>
          <p:cNvPr id="3" name="Rounded Rectangle 14"/>
          <p:cNvSpPr/>
          <p:nvPr/>
        </p:nvSpPr>
        <p:spPr>
          <a:xfrm>
            <a:off x="180535" y="6007294"/>
            <a:ext cx="8678936" cy="744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Chi tiết nào cho thấy nhím nâu rất nhút nhát?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96179" y="1707475"/>
            <a:ext cx="4592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0" u="none" strike="noStrike" dirty="0">
                <a:effectLst/>
                <a:latin typeface="+mj-lt"/>
              </a:rPr>
              <a:t>Nhím nâu lúng túng, nói lí nhí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80535" y="2210559"/>
            <a:ext cx="25885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0" u="none" strike="noStrike" dirty="0">
                <a:effectLst/>
                <a:latin typeface="+mj-lt"/>
              </a:rPr>
              <a:t>nấp vào bụi cây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221504" y="2230695"/>
            <a:ext cx="5050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0" u="none" strike="noStrike" dirty="0">
                <a:effectLst/>
                <a:latin typeface="+mj-lt"/>
              </a:rPr>
              <a:t>cuộn tròn người lại mà vẫn sợ hãi.</a:t>
            </a:r>
            <a:endParaRPr lang="en-US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80"/>
                            </p:stCondLst>
                            <p:childTnLst>
                              <p:par>
                                <p:cTn id="1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60"/>
                            </p:stCondLst>
                            <p:childTnLst>
                              <p:par>
                                <p:cTn id="2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DB54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535" y="162317"/>
            <a:ext cx="11830929" cy="6052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vi-VN" sz="2600" b="1" i="0" u="none" strike="noStrike" dirty="0">
                <a:solidFill>
                  <a:srgbClr val="FF0000"/>
                </a:solidFill>
                <a:effectLst/>
                <a:latin typeface="+mj-lt"/>
              </a:rPr>
              <a:t>NHÍM NÂU KẾT BẠN</a:t>
            </a:r>
            <a:endParaRPr lang="en-US" sz="26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 algn="just" rtl="0"/>
            <a:endParaRPr lang="en-US" sz="1600" b="1" i="0" u="none" strike="noStrike" dirty="0">
              <a:solidFill>
                <a:srgbClr val="FF0000"/>
              </a:solidFill>
              <a:effectLst/>
              <a:latin typeface="+mj-lt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600" i="0" u="none" strike="noStrike" dirty="0">
                <a:effectLst/>
                <a:latin typeface="+mj-lt"/>
              </a:rPr>
              <a:t>           </a:t>
            </a:r>
            <a:r>
              <a:rPr lang="vi-VN" sz="2600" i="0" u="none" strike="noStrike" dirty="0">
                <a:effectLst/>
                <a:latin typeface="+mj-lt"/>
              </a:rPr>
              <a:t>Trong khu rừng nọ, có chú nhím nâu hiền lành,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nhút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nhát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vi-VN" sz="2600" i="0" u="none" strike="noStrike" dirty="0">
                <a:effectLst/>
                <a:latin typeface="+mj-lt"/>
              </a:rPr>
              <a:t>Nhím trắng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ồn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lang="vi-VN" sz="2600" i="0" u="none" strike="noStrike" dirty="0">
                <a:effectLst/>
                <a:latin typeface="+mj-lt"/>
              </a:rPr>
              <a:t>: “Chào bạn! Rất vui được gặp bạn!”. Nhím nâu lúng túng, nói lí nhí: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“Chào bạn!”, rồi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nấp vào bụi cây. Chú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cuộn tròn người lại mà vẫn sợ hãi.</a:t>
            </a:r>
            <a:endParaRPr lang="en-US" sz="2600" dirty="0"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endParaRPr lang="en-US" sz="2600" i="0" u="none" strike="noStrike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600" i="0" u="none" strike="noStrike" dirty="0">
                <a:effectLst/>
                <a:latin typeface="+mj-lt"/>
              </a:rPr>
              <a:t>                                                                                              </a:t>
            </a:r>
            <a:r>
              <a:rPr lang="vi-VN" sz="2600" i="0" u="none" strike="noStrike" dirty="0">
                <a:effectLst/>
                <a:latin typeface="+mj-lt"/>
              </a:rPr>
              <a:t>Nhím nâu run run: “Xin lỗi, tôi không biết đây là nhà của bạn.”. Nhím trắng tươi cười:</a:t>
            </a:r>
            <a:r>
              <a:rPr lang="en-US" sz="2600" dirty="0">
                <a:latin typeface="+mj-lt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“Đừng ngại! Gặp lại bạn, tôi rất vui. Tôi Ở đây một mình, buồn lắm. Bạn ở lại cùng tôi nhé!”.</a:t>
            </a:r>
            <a:endParaRPr lang="vi-VN" sz="2600" dirty="0">
              <a:effectLst/>
              <a:latin typeface="+mj-lt"/>
            </a:endParaRPr>
          </a:p>
          <a:p>
            <a:pPr algn="just" rtl="0">
              <a:spcBef>
                <a:spcPts val="400"/>
              </a:spcBef>
              <a:spcAft>
                <a:spcPts val="400"/>
              </a:spcAft>
            </a:pPr>
            <a:r>
              <a:rPr lang="en-US" sz="2600" i="0" u="none" strike="noStrike" dirty="0">
                <a:effectLst/>
                <a:latin typeface="+mj-lt"/>
              </a:rPr>
              <a:t>        </a:t>
            </a:r>
            <a:r>
              <a:rPr lang="vi-VN" sz="2600" i="0" u="none" strike="noStrike" dirty="0">
                <a:effectLst/>
                <a:latin typeface="+mj-lt"/>
              </a:rPr>
              <a:t>“Nhím trắng tốt bụng quả. Bạn ấy nói đúng, không có bạn bè thì thật buồn.”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Nghĩ thế, nhím nấu mạnh dạn hẳn lên. Chú nhận lời kết bạn với nhím trắng. Cả hai cùng thu dọn,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i="0" u="none" strike="noStrike" dirty="0">
                <a:effectLst/>
                <a:latin typeface="+mj-lt"/>
              </a:rPr>
              <a:t>chỗ ở cho đẹp. </a:t>
            </a:r>
            <a:endParaRPr lang="vi-VN" sz="2600" dirty="0">
              <a:effectLst/>
              <a:latin typeface="+mj-lt"/>
            </a:endParaRPr>
          </a:p>
          <a:p>
            <a:pPr algn="r" rtl="0"/>
            <a:r>
              <a:rPr lang="vi-VN" sz="2600" i="0" u="none" strike="noStrike" dirty="0">
                <a:effectLst/>
                <a:latin typeface="+mj-lt"/>
              </a:rPr>
              <a:t>(Theo Minh Anh)</a:t>
            </a:r>
            <a:endParaRPr lang="vi-VN" sz="2600" dirty="0">
              <a:effectLst/>
              <a:latin typeface="+mj-lt"/>
            </a:endParaRPr>
          </a:p>
        </p:txBody>
      </p:sp>
      <p:sp>
        <p:nvSpPr>
          <p:cNvPr id="3" name="Rounded Rectangle 14"/>
          <p:cNvSpPr/>
          <p:nvPr/>
        </p:nvSpPr>
        <p:spPr>
          <a:xfrm>
            <a:off x="180534" y="6007294"/>
            <a:ext cx="9610579" cy="744220"/>
          </a:xfrm>
          <a:prstGeom prst="roundRect">
            <a:avLst/>
          </a:prstGeom>
          <a:solidFill>
            <a:srgbClr val="B2DE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b="1" dirty="0">
                <a:solidFill>
                  <a:srgbClr val="00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8980" y="853483"/>
            <a:ext cx="35330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5386" y="1316898"/>
            <a:ext cx="58806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4936" y="2636414"/>
            <a:ext cx="1109706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i="0" u="none" strike="noStrike" dirty="0">
                <a:effectLst/>
                <a:latin typeface="+mj-lt"/>
              </a:rPr>
              <a:t>Mùa đông đến, nhím nâu đi tìm nơi để</a:t>
            </a:r>
            <a:r>
              <a:rPr lang="en-US" sz="2600" i="0" u="none" strike="noStrike" dirty="0">
                <a:effectLst/>
                <a:latin typeface="+mj-lt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60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600" i="0" u="none" strike="noStrike" dirty="0">
                <a:effectLst/>
                <a:latin typeface="+mj-lt"/>
              </a:rPr>
              <a:t>Bất chợt, mưa kéo đến. Nhím nâu</a:t>
            </a:r>
            <a:endParaRPr lang="en-US" sz="2600" dirty="0"/>
          </a:p>
        </p:txBody>
      </p:sp>
      <p:sp>
        <p:nvSpPr>
          <p:cNvPr id="13" name="TextBox 12"/>
          <p:cNvSpPr txBox="1"/>
          <p:nvPr/>
        </p:nvSpPr>
        <p:spPr>
          <a:xfrm>
            <a:off x="142813" y="3099829"/>
            <a:ext cx="734655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vội bước vào cái hang nhỏ. Thì ra là nhà nhím trắng.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58980" y="499985"/>
            <a:ext cx="127725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u="none" strike="noStrike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b="1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13" y="2599852"/>
            <a:ext cx="127725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b="1" i="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2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/>
      <p:bldP spid="8" grpId="0"/>
      <p:bldP spid="9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060" y="222885"/>
            <a:ext cx="10710740" cy="1035685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342362" y="3715702"/>
            <a:ext cx="11507275" cy="103568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1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áp</a:t>
            </a:r>
            <a:r>
              <a:rPr lang="en-US" sz="311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8811" y="1258571"/>
            <a:ext cx="11680825" cy="2384962"/>
            <a:chOff x="168811" y="1258571"/>
            <a:chExt cx="11680825" cy="2384962"/>
          </a:xfrm>
        </p:grpSpPr>
        <p:sp>
          <p:nvSpPr>
            <p:cNvPr id="5" name="Cloud 4"/>
            <p:cNvSpPr/>
            <p:nvPr/>
          </p:nvSpPr>
          <p:spPr>
            <a:xfrm>
              <a:off x="168811" y="1258571"/>
              <a:ext cx="11680825" cy="2384962"/>
            </a:xfrm>
            <a:prstGeom prst="cloud">
              <a:avLst/>
            </a:prstGeom>
            <a:solidFill>
              <a:srgbClr val="B2DE8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800664" y="1731034"/>
              <a:ext cx="8989255" cy="13645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nâu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nhận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cùng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trắng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thấy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trắng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tốt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bụng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nhận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ra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bè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thật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buồn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2362" y="4751388"/>
            <a:ext cx="11643312" cy="2106612"/>
            <a:chOff x="342362" y="4751388"/>
            <a:chExt cx="11643312" cy="2106612"/>
          </a:xfrm>
        </p:grpSpPr>
        <p:sp>
          <p:nvSpPr>
            <p:cNvPr id="7" name="Cloud 6"/>
            <p:cNvSpPr/>
            <p:nvPr/>
          </p:nvSpPr>
          <p:spPr>
            <a:xfrm>
              <a:off x="342362" y="4751388"/>
              <a:ext cx="11643312" cy="2106612"/>
            </a:xfrm>
            <a:prstGeom prst="cloud">
              <a:avLst/>
            </a:prstGeom>
            <a:solidFill>
              <a:srgbClr val="B2DE8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7950" y="5143720"/>
              <a:ext cx="8989255" cy="13219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trắng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nâu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mùa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đông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vẻ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ấm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áp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nhờ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sự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mạnh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dạn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Nhím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nâu</a:t>
              </a:r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6" grpId="0" bldLvl="0" animBg="1"/>
      <p:bldP spid="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8686" y="798286"/>
            <a:ext cx="12003314" cy="4804229"/>
            <a:chOff x="1588126" y="1353865"/>
            <a:chExt cx="9762045" cy="3435849"/>
          </a:xfrm>
        </p:grpSpPr>
        <p:grpSp>
          <p:nvGrpSpPr>
            <p:cNvPr id="2" name="Google Shape;378;p32"/>
            <p:cNvGrpSpPr/>
            <p:nvPr/>
          </p:nvGrpSpPr>
          <p:grpSpPr>
            <a:xfrm>
              <a:off x="1588126" y="1353865"/>
              <a:ext cx="9762045" cy="3435849"/>
              <a:chOff x="589295" y="2199196"/>
              <a:chExt cx="2577800" cy="446948"/>
            </a:xfrm>
          </p:grpSpPr>
          <p:sp>
            <p:nvSpPr>
              <p:cNvPr id="3" name="Google Shape;379;p32"/>
              <p:cNvSpPr/>
              <p:nvPr/>
            </p:nvSpPr>
            <p:spPr>
              <a:xfrm>
                <a:off x="589295" y="2337204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" name="Google Shape;380;p32"/>
              <p:cNvSpPr/>
              <p:nvPr/>
            </p:nvSpPr>
            <p:spPr>
              <a:xfrm>
                <a:off x="961850" y="2466994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" name="Google Shape;381;p32"/>
              <p:cNvSpPr/>
              <p:nvPr/>
            </p:nvSpPr>
            <p:spPr>
              <a:xfrm>
                <a:off x="1085712" y="2199196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6" name="Google Shape;386;p32"/>
            <p:cNvSpPr txBox="1"/>
            <p:nvPr/>
          </p:nvSpPr>
          <p:spPr>
            <a:xfrm>
              <a:off x="2642504" y="2467767"/>
              <a:ext cx="8073960" cy="944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9pPr>
            </a:lstStyle>
            <a:p>
              <a:pPr marL="0" indent="0"/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6000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6000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6000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6000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6000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kern="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endParaRPr lang="en-US" sz="60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398145" y="720679"/>
            <a:ext cx="1179385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Content Placeholder 5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0" y="1944914"/>
            <a:ext cx="9465677" cy="4913085"/>
          </a:xfrm>
          <a:prstGeom prst="rect">
            <a:avLst/>
          </a:prstGeom>
        </p:spPr>
      </p:pic>
      <p:sp>
        <p:nvSpPr>
          <p:cNvPr id="4" name="Thought Bubble: Cloud 3"/>
          <p:cNvSpPr/>
          <p:nvPr/>
        </p:nvSpPr>
        <p:spPr>
          <a:xfrm>
            <a:off x="9013371" y="2402500"/>
            <a:ext cx="3178629" cy="2351270"/>
          </a:xfrm>
          <a:prstGeom prst="cloudCallout">
            <a:avLst>
              <a:gd name="adj1" fmla="val -79057"/>
              <a:gd name="adj2" fmla="val 683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9364843" y="2766060"/>
            <a:ext cx="2475684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endParaRPr lang="en-US" sz="3555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656492" y="1814733"/>
            <a:ext cx="5913121" cy="185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>
          <a:xfrm>
            <a:off x="547913" y="856344"/>
            <a:ext cx="11049001" cy="165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b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Đóng vai Bình và An để nói và đáp lời xin lỗi trong tình huống: Bình vô tình va vào An, làm An ngã.</a:t>
            </a:r>
          </a:p>
        </p:txBody>
      </p:sp>
      <p:sp>
        <p:nvSpPr>
          <p:cNvPr id="3" name="Rounded Rectangle 3"/>
          <p:cNvSpPr/>
          <p:nvPr/>
        </p:nvSpPr>
        <p:spPr>
          <a:xfrm>
            <a:off x="1204686" y="2888343"/>
            <a:ext cx="9695543" cy="7547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lỗi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04685" y="3802743"/>
            <a:ext cx="9695543" cy="7547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An: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6" name="Cloud 5"/>
          <p:cNvSpPr/>
          <p:nvPr/>
        </p:nvSpPr>
        <p:spPr>
          <a:xfrm>
            <a:off x="5936343" y="2061028"/>
            <a:ext cx="4702629" cy="198845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7056074" y="2314666"/>
            <a:ext cx="2475684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555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55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endParaRPr lang="en-US" sz="3555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6" grpId="1" animBg="1"/>
      <p:bldP spid="7" grpId="1"/>
      <p:bldP spid="7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"/>
          <p:cNvGrpSpPr/>
          <p:nvPr/>
        </p:nvGrpSpPr>
        <p:grpSpPr>
          <a:xfrm>
            <a:off x="3593822" y="2063133"/>
            <a:ext cx="4675537" cy="1954845"/>
            <a:chOff x="2118480" y="1316166"/>
            <a:chExt cx="1512168" cy="1512168"/>
          </a:xfrm>
        </p:grpSpPr>
        <p:sp>
          <p:nvSpPr>
            <p:cNvPr id="3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" name="TextBox 67"/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2264227" y="1840546"/>
            <a:ext cx="2902857" cy="204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8686" y="798286"/>
            <a:ext cx="12003314" cy="4804229"/>
            <a:chOff x="1588126" y="1353865"/>
            <a:chExt cx="9762045" cy="3435849"/>
          </a:xfrm>
        </p:grpSpPr>
        <p:grpSp>
          <p:nvGrpSpPr>
            <p:cNvPr id="2" name="Google Shape;378;p32"/>
            <p:cNvGrpSpPr/>
            <p:nvPr/>
          </p:nvGrpSpPr>
          <p:grpSpPr>
            <a:xfrm>
              <a:off x="1588126" y="1353865"/>
              <a:ext cx="9762045" cy="3435849"/>
              <a:chOff x="589295" y="2199196"/>
              <a:chExt cx="2577800" cy="446948"/>
            </a:xfrm>
          </p:grpSpPr>
          <p:sp>
            <p:nvSpPr>
              <p:cNvPr id="3" name="Google Shape;379;p32"/>
              <p:cNvSpPr/>
              <p:nvPr/>
            </p:nvSpPr>
            <p:spPr>
              <a:xfrm>
                <a:off x="589295" y="2337204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" name="Google Shape;380;p32"/>
              <p:cNvSpPr/>
              <p:nvPr/>
            </p:nvSpPr>
            <p:spPr>
              <a:xfrm>
                <a:off x="961850" y="2466994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" name="Google Shape;381;p32"/>
              <p:cNvSpPr/>
              <p:nvPr/>
            </p:nvSpPr>
            <p:spPr>
              <a:xfrm>
                <a:off x="1085712" y="2199196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6" name="Google Shape;386;p32"/>
            <p:cNvSpPr txBox="1"/>
            <p:nvPr/>
          </p:nvSpPr>
          <p:spPr>
            <a:xfrm>
              <a:off x="4611896" y="2452176"/>
              <a:ext cx="4135176" cy="944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9pPr>
            </a:lstStyle>
            <a:p>
              <a:pPr marL="0" indent="0"/>
              <a:r>
                <a:rPr lang="en-US" sz="8000" kern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Nghe – </a:t>
              </a:r>
              <a:r>
                <a:rPr lang="en-US" sz="8000" kern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endParaRPr lang="en-US" sz="8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3302091" y="5284621"/>
            <a:ext cx="8301990" cy="777240"/>
          </a:xfrm>
          <a:prstGeom prst="roundRect">
            <a:avLst/>
          </a:prstGeom>
          <a:solidFill>
            <a:srgbClr val="B2D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mấy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3302091" y="5284621"/>
            <a:ext cx="8301990" cy="77724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những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cần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2743291" y="5284621"/>
            <a:ext cx="8301990" cy="77724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điều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HP001 4 hàng" panose="020B0603050302020204" pitchFamily="34" charset="0"/>
              </a:rPr>
              <a:t>gì</a:t>
            </a: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2743291" y="5284621"/>
            <a:ext cx="9216390" cy="77724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chú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nhím</a:t>
            </a:r>
            <a:r>
              <a:rPr 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1028184" y="1497885"/>
            <a:ext cx="585230" cy="53588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322928" y="2188833"/>
            <a:ext cx="585230" cy="53588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60412" y="2883355"/>
            <a:ext cx="585230" cy="53588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2515" y="767278"/>
            <a:ext cx="11234056" cy="436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hím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nâu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kết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bạn</a:t>
            </a:r>
            <a:endParaRPr lang="en-US" sz="4000" b="1" i="0" u="none" strike="noStrike" dirty="0">
              <a:solidFill>
                <a:srgbClr val="0000FF"/>
              </a:solidFill>
              <a:effectLst/>
              <a:latin typeface="HP001 4H" panose="020B0603050302020204" pitchFamily="34" charset="0"/>
            </a:endParaRP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endParaRPr lang="en-US" sz="2400" b="1" dirty="0">
              <a:solidFill>
                <a:srgbClr val="0000FF"/>
              </a:solidFill>
              <a:latin typeface="HP001 4H" panose="020B0603050302020204" pitchFamily="34" charset="0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    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hấy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nhím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trắng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tốt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bụng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,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nhím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này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đã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nhận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lời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kết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bạn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.   ả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hai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cùng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trang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trí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chỗ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ở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cho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đẹp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.  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húng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trải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qua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những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ngày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vui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vẻ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,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ấm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áp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vì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không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phải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sống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một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mình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giữa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mùa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đông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lạnh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 </a:t>
            </a:r>
            <a:r>
              <a:rPr lang="en-US" sz="4000" b="1" i="0" u="none" strike="noStrike" dirty="0" err="1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giá</a:t>
            </a:r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.</a:t>
            </a:r>
            <a:endParaRPr lang="en-US" sz="4000" b="1" dirty="0">
              <a:solidFill>
                <a:srgbClr val="0000FF"/>
              </a:solidFill>
              <a:latin typeface="HP001 4H" panose="020B06030503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12457" y="767278"/>
            <a:ext cx="8998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HP001 4H" panose="020B0603050302020204" pitchFamily="34" charset="0"/>
              </a:rPr>
              <a:t>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0799" y="1923003"/>
            <a:ext cx="71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T</a:t>
            </a:r>
            <a:endParaRPr lang="en-US" sz="4000" dirty="0"/>
          </a:p>
        </p:txBody>
      </p:sp>
      <p:sp>
        <p:nvSpPr>
          <p:cNvPr id="27" name="TextBox 26"/>
          <p:cNvSpPr txBox="1"/>
          <p:nvPr/>
        </p:nvSpPr>
        <p:spPr>
          <a:xfrm>
            <a:off x="4615543" y="2535363"/>
            <a:ext cx="71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C</a:t>
            </a:r>
            <a:endParaRPr lang="en-US" sz="4000" dirty="0"/>
          </a:p>
        </p:txBody>
      </p:sp>
      <p:sp>
        <p:nvSpPr>
          <p:cNvPr id="28" name="TextBox 27"/>
          <p:cNvSpPr txBox="1"/>
          <p:nvPr/>
        </p:nvSpPr>
        <p:spPr>
          <a:xfrm>
            <a:off x="1553027" y="3151298"/>
            <a:ext cx="71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none" strike="noStrike" dirty="0">
                <a:solidFill>
                  <a:srgbClr val="0000FF"/>
                </a:solidFill>
                <a:effectLst/>
                <a:latin typeface="HP001 4H" panose="020B0603050302020204" pitchFamily="34" charset="0"/>
              </a:rPr>
              <a:t>C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12" grpId="0" animBg="1"/>
      <p:bldP spid="12" grpId="1" animBg="1"/>
      <p:bldP spid="13" grpId="0"/>
      <p:bldP spid="14" grpId="0"/>
      <p:bldP spid="15" grpId="0"/>
      <p:bldP spid="25" grpId="0"/>
      <p:bldP spid="26" grpId="0"/>
      <p:bldP spid="27" grpId="0"/>
      <p:bldP spid="2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86;p32"/>
          <p:cNvSpPr txBox="1"/>
          <p:nvPr/>
        </p:nvSpPr>
        <p:spPr>
          <a:xfrm>
            <a:off x="134372" y="432117"/>
            <a:ext cx="7166760" cy="848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None/>
              <a:defRPr sz="1865" b="0" i="0" u="none" strike="noStrike" cap="none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/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6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3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363354" y="1269298"/>
            <a:ext cx="50552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ặp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óp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mênh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mông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(Theo Nguyễn Bao)</a:t>
            </a:r>
          </a:p>
        </p:txBody>
      </p:sp>
      <p:sp>
        <p:nvSpPr>
          <p:cNvPr id="7" name="Text Box 2"/>
          <p:cNvSpPr txBox="1"/>
          <p:nvPr/>
        </p:nvSpPr>
        <p:spPr>
          <a:xfrm>
            <a:off x="6554974" y="1269298"/>
            <a:ext cx="53117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ặp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(Theo Nguyễn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Đức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Quang)</a:t>
            </a:r>
          </a:p>
        </p:txBody>
      </p:sp>
      <p:sp>
        <p:nvSpPr>
          <p:cNvPr id="9" name="Text Box 7"/>
          <p:cNvSpPr txBox="1"/>
          <p:nvPr/>
        </p:nvSpPr>
        <p:spPr>
          <a:xfrm>
            <a:off x="6554974" y="3429000"/>
            <a:ext cx="48540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gh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(Theo Nguyễn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Sanh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1708969" y="1460755"/>
            <a:ext cx="304801" cy="377371"/>
          </a:xfrm>
          <a:prstGeom prst="rect">
            <a:avLst/>
          </a:prstGeom>
          <a:solidFill>
            <a:srgbClr val="D846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70800" y="1411149"/>
            <a:ext cx="304801" cy="377371"/>
          </a:xfrm>
          <a:prstGeom prst="rect">
            <a:avLst/>
          </a:prstGeom>
          <a:solidFill>
            <a:srgbClr val="D846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25265" y="2080256"/>
            <a:ext cx="442686" cy="410235"/>
          </a:xfrm>
          <a:prstGeom prst="rect">
            <a:avLst/>
          </a:prstGeom>
          <a:solidFill>
            <a:srgbClr val="D846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656732" y="2083697"/>
            <a:ext cx="304801" cy="377371"/>
          </a:xfrm>
          <a:prstGeom prst="rect">
            <a:avLst/>
          </a:prstGeom>
          <a:solidFill>
            <a:srgbClr val="D846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975601" y="3529365"/>
            <a:ext cx="442686" cy="410235"/>
          </a:xfrm>
          <a:prstGeom prst="rect">
            <a:avLst/>
          </a:prstGeom>
          <a:solidFill>
            <a:srgbClr val="D846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44939" y="5671516"/>
            <a:ext cx="274015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 </a:t>
            </a:r>
            <a:r>
              <a:rPr lang="en-US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g?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7921" y="5639383"/>
            <a:ext cx="783057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 đứng trước các âm 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vi-VN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, ê, e” thì viết âm gh.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81628" y="5645032"/>
            <a:ext cx="297014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 </a:t>
            </a:r>
            <a:r>
              <a:rPr lang="en-US" sz="32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</a:t>
            </a:r>
            <a:r>
              <a:rPr lang="en-US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9685" y="5681773"/>
            <a:ext cx="9227049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 đứng trước các âm còn lại o, a, ư,… thì viết </a:t>
            </a:r>
            <a:r>
              <a:rPr lang="en-US" sz="3200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4" name="Flowchart: Alternate Process 23"/>
          <p:cNvSpPr/>
          <p:nvPr/>
        </p:nvSpPr>
        <p:spPr>
          <a:xfrm>
            <a:off x="4586068" y="1879488"/>
            <a:ext cx="1965706" cy="1314604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</a:rPr>
              <a:t>Hoạt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động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nhóm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đôi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6" grpId="0" animBg="1"/>
      <p:bldP spid="17" grpId="0" animBg="1"/>
      <p:bldP spid="18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62" y="318821"/>
            <a:ext cx="4507523" cy="897109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b</a:t>
            </a: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14680" y="1182907"/>
            <a:ext cx="10515600" cy="730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iu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r>
              <a:rPr lang="en-US" sz="36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5" name="Cloud 4"/>
          <p:cNvSpPr/>
          <p:nvPr/>
        </p:nvSpPr>
        <p:spPr>
          <a:xfrm>
            <a:off x="-56272" y="1913207"/>
            <a:ext cx="5763069" cy="191076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nâng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niu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thiu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rìu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bĩu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môi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khẳng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khiu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trĩu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,...</a:t>
            </a:r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614680" y="3823971"/>
            <a:ext cx="10515600" cy="944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iên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iêng</a:t>
            </a:r>
            <a:endParaRPr lang="en-US" dirty="0">
              <a:solidFill>
                <a:srgbClr val="0000FF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1" y="4768949"/>
            <a:ext cx="5706796" cy="1760758"/>
          </a:xfrm>
          <a:prstGeom prst="cloud">
            <a:avLst/>
          </a:prstGeom>
          <a:solidFill>
            <a:srgbClr val="F5B5C7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con </a:t>
            </a:r>
            <a:r>
              <a:rPr lang="en-US" sz="24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,...</a:t>
            </a:r>
          </a:p>
        </p:txBody>
      </p:sp>
      <p:sp>
        <p:nvSpPr>
          <p:cNvPr id="8" name="Cloud 7"/>
          <p:cNvSpPr/>
          <p:nvPr/>
        </p:nvSpPr>
        <p:spPr>
          <a:xfrm>
            <a:off x="6307012" y="1732452"/>
            <a:ext cx="5763068" cy="1910764"/>
          </a:xfrm>
          <a:prstGeom prst="cloud">
            <a:avLst/>
          </a:prstGeom>
          <a:solidFill>
            <a:srgbClr val="F5B5C7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r>
              <a:rPr lang="en-US" sz="2400" b="1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lưu luyến, bưu thiếp, cứu giúp, hạt lựu, mưu trí, sưu tầm, tựu trường...</a:t>
            </a:r>
            <a:endParaRPr lang="en-US" sz="2400" dirty="0">
              <a:solidFill>
                <a:srgbClr val="00B05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307011" y="4693946"/>
            <a:ext cx="5763069" cy="191076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iêng</a:t>
            </a:r>
            <a:r>
              <a:rPr lang="en-US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24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chao liệng, ngả nghiêng, siêng năng, lười biếng,...</a:t>
            </a:r>
            <a:endParaRPr lang="en-US" sz="2400" dirty="0">
              <a:solidFill>
                <a:srgbClr val="00B05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Arrow: Pentagon 2"/>
          <p:cNvSpPr/>
          <p:nvPr/>
        </p:nvSpPr>
        <p:spPr>
          <a:xfrm rot="10800000">
            <a:off x="6307010" y="138064"/>
            <a:ext cx="3033937" cy="1077865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/>
        </p:nvSpPr>
        <p:spPr>
          <a:xfrm>
            <a:off x="6758744" y="318821"/>
            <a:ext cx="2582203" cy="730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việc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nhân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3"/>
      <p:bldP spid="4" grpId="0"/>
      <p:bldP spid="4" grpId="1"/>
      <p:bldP spid="4" grpId="3"/>
      <p:bldP spid="5" grpId="0" animBg="1"/>
      <p:bldP spid="5" grpId="1" animBg="1"/>
      <p:bldP spid="6" grpId="0"/>
      <p:bldP spid="6" grpId="1"/>
      <p:bldP spid="6" grpId="3"/>
      <p:bldP spid="9" grpId="0" bldLvl="0" animBg="1"/>
      <p:bldP spid="9" grpId="1" animBg="1"/>
      <p:bldP spid="8" grpId="0" bldLvl="0" animBg="1"/>
      <p:bldP spid="8" grpId="1" animBg="1"/>
      <p:bldP spid="10" grpId="0" animBg="1"/>
      <p:bldP spid="10" grpId="1" animBg="1"/>
      <p:bldP spid="3" grpId="0" animBg="1"/>
      <p:bldP spid="11" grpId="1"/>
      <p:bldP spid="11" grpId="2"/>
      <p:bldP spid="11" grpId="3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"/>
          <p:cNvGrpSpPr/>
          <p:nvPr/>
        </p:nvGrpSpPr>
        <p:grpSpPr>
          <a:xfrm>
            <a:off x="3593822" y="2063133"/>
            <a:ext cx="4675537" cy="1954845"/>
            <a:chOff x="2118480" y="1316166"/>
            <a:chExt cx="1512168" cy="1512168"/>
          </a:xfrm>
        </p:grpSpPr>
        <p:sp>
          <p:nvSpPr>
            <p:cNvPr id="3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" name="TextBox 67"/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717452" y="1840546"/>
            <a:ext cx="5697415" cy="204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/>
          <p:nvPr/>
        </p:nvSpPr>
        <p:spPr>
          <a:xfrm>
            <a:off x="506437" y="179485"/>
            <a:ext cx="1068167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b="1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lang="en-US" sz="3600" b="1" dirty="0">
              <a:solidFill>
                <a:srgbClr val="00B05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07" y="1036955"/>
            <a:ext cx="2320144" cy="8001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777" y="1051242"/>
            <a:ext cx="2161223" cy="7715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425" y="1070292"/>
            <a:ext cx="2433199" cy="7524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629" y="1932901"/>
            <a:ext cx="2161222" cy="7524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3050" y="1913850"/>
            <a:ext cx="2100848" cy="7905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0602" y="1951950"/>
            <a:ext cx="2285927" cy="752475"/>
          </a:xfrm>
          <a:prstGeom prst="rect">
            <a:avLst/>
          </a:prstGeom>
        </p:spPr>
      </p:pic>
      <p:sp>
        <p:nvSpPr>
          <p:cNvPr id="6" name="Rounded Rectangle 3"/>
          <p:cNvSpPr/>
          <p:nvPr/>
        </p:nvSpPr>
        <p:spPr>
          <a:xfrm>
            <a:off x="351692" y="3081635"/>
            <a:ext cx="4987714" cy="7810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2800" dirty="0">
              <a:solidFill>
                <a:schemeClr val="tx1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ounded Rectangle 4"/>
          <p:cNvSpPr/>
          <p:nvPr/>
        </p:nvSpPr>
        <p:spPr>
          <a:xfrm>
            <a:off x="6738228" y="3049509"/>
            <a:ext cx="5048675" cy="7810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Từ ngữ chỉ đặc điểm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2282629" y="6118504"/>
            <a:ext cx="6347973" cy="739496"/>
          </a:xfrm>
          <a:solidFill>
            <a:srgbClr val="EC8EFC"/>
          </a:solidFill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6" name="Title 1"/>
          <p:cNvSpPr txBox="1"/>
          <p:nvPr/>
        </p:nvSpPr>
        <p:spPr>
          <a:xfrm>
            <a:off x="2282629" y="6105570"/>
            <a:ext cx="6347973" cy="739496"/>
          </a:xfrm>
          <a:prstGeom prst="rect">
            <a:avLst/>
          </a:prstGeom>
          <a:solidFill>
            <a:srgbClr val="B2DE8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-0.01563 0.46736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2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0.22422 0.45093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11" y="2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7 L -0.31848 0.47222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24" y="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03112 0.49606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" y="2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0.37031 0.32361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16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01367 0.49121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2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/>
      <p:bldP spid="6" grpId="1" animBg="1"/>
      <p:bldP spid="6" grpId="2" animBg="1"/>
      <p:bldP spid="7" grpId="1" animBg="1"/>
      <p:bldP spid="7" grpId="2" animBg="1"/>
      <p:bldP spid="33" grpId="0" animBg="1"/>
      <p:bldP spid="33" grpId="1"/>
      <p:bldP spid="33" grpId="2"/>
      <p:bldP spid="33" grpId="3" animBg="1"/>
      <p:bldP spid="36" grpId="0" animBg="1"/>
      <p:bldP spid="36" grpId="1"/>
      <p:bldP spid="36" grpId="2"/>
      <p:bldP spid="36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6" y="2086118"/>
            <a:ext cx="1085182" cy="2450804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7842" y="2100263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CHƠI POWERPOINT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71258" y="3574514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</a:t>
            </a:r>
            <a:r>
              <a:rPr kumimoji="0" lang="en-US" sz="4800" b="1" i="0" u="none" strike="noStrike" kern="1200" normalizeH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XE BUÝT</a:t>
            </a:r>
            <a:endParaRPr kumimoji="0" lang="en-US" sz="4800" b="1" i="0" u="none" strike="noStrike" kern="120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644205" y="5555689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PLAY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/>
          <p:nvPr/>
        </p:nvSpPr>
        <p:spPr>
          <a:xfrm>
            <a:off x="154745" y="330835"/>
            <a:ext cx="11968675" cy="1076325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t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b="1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b="1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54745" y="1547446"/>
            <a:ext cx="11968675" cy="1569660"/>
            <a:chOff x="154745" y="1547446"/>
            <a:chExt cx="11968675" cy="1569660"/>
          </a:xfrm>
        </p:grpSpPr>
        <p:sp>
          <p:nvSpPr>
            <p:cNvPr id="13" name="Rectangle: Rounded Corners 12"/>
            <p:cNvSpPr/>
            <p:nvPr/>
          </p:nvSpPr>
          <p:spPr>
            <a:xfrm>
              <a:off x="154745" y="1547446"/>
              <a:ext cx="8398412" cy="1569660"/>
            </a:xfrm>
            <a:prstGeom prst="roundRect">
              <a:avLst>
                <a:gd name="adj" fmla="val 33695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rtl="0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b="0" i="0" u="none" strike="noStrike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vi-VN" sz="3200" b="0" i="0" u="none" strike="noStrike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Mẹ cho Hải cái bánh rất ngon. Hải mang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200" b="0" i="0" u="none" strike="noStrike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 cho Hà và Xuân cùng ăn. Mẹ khen: “Con biết</a:t>
              </a:r>
              <a:endParaRPr lang="en-US" sz="3200" b="0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rtl="0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b="0" i="0" u="none" strike="noStrike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</a:t>
              </a:r>
              <a:r>
                <a:rPr lang="vi-VN" sz="3200" b="0" i="0" u="none" strike="noStrike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 bạn bè rồi đấy.”</a:t>
              </a:r>
              <a:endParaRPr lang="vi-VN" sz="3200" b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93834" y="1547446"/>
              <a:ext cx="3429586" cy="1569659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20455" y="3229191"/>
            <a:ext cx="12037254" cy="1657350"/>
            <a:chOff x="154745" y="3213547"/>
            <a:chExt cx="12037254" cy="1657350"/>
          </a:xfrm>
        </p:grpSpPr>
        <p:sp>
          <p:nvSpPr>
            <p:cNvPr id="14" name="Rectangle: Rounded Corners 13"/>
            <p:cNvSpPr/>
            <p:nvPr/>
          </p:nvSpPr>
          <p:spPr>
            <a:xfrm>
              <a:off x="154745" y="3257392"/>
              <a:ext cx="8398412" cy="1569660"/>
            </a:xfrm>
            <a:prstGeom prst="roundRect">
              <a:avLst>
                <a:gd name="adj" fmla="val 33695"/>
              </a:avLst>
            </a:prstGeom>
            <a:solidFill>
              <a:srgbClr val="AFE4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rtl="0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Biết Hải ốm, phải nghỉ học, Xuân mang sách vở sang, giảng bài cho bạn. Hải xúc động vì bạn đã </a:t>
              </a:r>
              <a:r>
                <a:rPr lang="en-US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vi-VN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vi-VN" sz="3200" b="0" i="0" u="none" strike="noStrike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khi mình bị ốm.</a:t>
              </a:r>
              <a:endParaRPr lang="vi-VN" sz="3200" b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93834" y="3213547"/>
              <a:ext cx="3498165" cy="1657350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54745" y="5094673"/>
            <a:ext cx="12037255" cy="1627042"/>
            <a:chOff x="154745" y="4953993"/>
            <a:chExt cx="12037255" cy="1627042"/>
          </a:xfrm>
        </p:grpSpPr>
        <p:sp>
          <p:nvSpPr>
            <p:cNvPr id="15" name="Rectangle: Rounded Corners 14"/>
            <p:cNvSpPr/>
            <p:nvPr/>
          </p:nvSpPr>
          <p:spPr>
            <a:xfrm>
              <a:off x="154745" y="5011375"/>
              <a:ext cx="8721970" cy="1569660"/>
            </a:xfrm>
            <a:prstGeom prst="roundRect">
              <a:avLst>
                <a:gd name="adj" fmla="val 33695"/>
              </a:avLst>
            </a:prstGeom>
            <a:solidFill>
              <a:srgbClr val="B2D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rtl="0">
                <a:spcBef>
                  <a:spcPts val="600"/>
                </a:spcBef>
                <a:spcAft>
                  <a:spcPts val="600"/>
                </a:spcAft>
              </a:pPr>
              <a:r>
                <a:rPr lang="en-US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Hải và Xuân đều muốn ngồi bàn đầu. Nhưng ở đó chỉ còn một chỗ. Xuân xin </a:t>
              </a:r>
              <a:r>
                <a:rPr lang="en-US" sz="3200" b="0" i="0" u="none" strike="noStrike" dirty="0" err="1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r>
                <a:rPr lang="vi-VN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cho Hải được</a:t>
              </a:r>
              <a:r>
                <a:rPr lang="en-US" sz="3200" dirty="0">
                  <a:solidFill>
                    <a:srgbClr val="66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ngồi chỗ mới. Cô khen Xuân đã biế</a:t>
              </a:r>
              <a:r>
                <a:rPr lang="en-US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                    </a:t>
              </a:r>
              <a:r>
                <a:rPr lang="vi-VN" sz="3200" b="0" i="0" u="none" strike="noStrike" dirty="0">
                  <a:solidFill>
                    <a:srgbClr val="6600F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3200" b="0" dirty="0">
                <a:solidFill>
                  <a:srgbClr val="66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1458" y="4953993"/>
              <a:ext cx="3160542" cy="1627042"/>
            </a:xfrm>
            <a:prstGeom prst="rect">
              <a:avLst/>
            </a:prstGeom>
          </p:spPr>
        </p:pic>
      </p:grp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331764" y="2613688"/>
            <a:ext cx="1482968" cy="62371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Title 1"/>
          <p:cNvSpPr txBox="1"/>
          <p:nvPr/>
        </p:nvSpPr>
        <p:spPr>
          <a:xfrm>
            <a:off x="753795" y="4272867"/>
            <a:ext cx="1511103" cy="623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itle 1"/>
          <p:cNvSpPr txBox="1"/>
          <p:nvPr/>
        </p:nvSpPr>
        <p:spPr>
          <a:xfrm>
            <a:off x="6307894" y="6126137"/>
            <a:ext cx="2245263" cy="623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3795" y="2613688"/>
            <a:ext cx="633046" cy="481925"/>
          </a:xfrm>
          <a:prstGeom prst="rect">
            <a:avLst/>
          </a:prstGeom>
          <a:solidFill>
            <a:srgbClr val="F22C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57068" y="4303644"/>
            <a:ext cx="724486" cy="510916"/>
          </a:xfrm>
          <a:prstGeom prst="rect">
            <a:avLst/>
          </a:prstGeom>
          <a:solidFill>
            <a:srgbClr val="F22C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449746" y="6197031"/>
            <a:ext cx="633046" cy="481925"/>
          </a:xfrm>
          <a:prstGeom prst="rect">
            <a:avLst/>
          </a:prstGeom>
          <a:solidFill>
            <a:srgbClr val="F22C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/>
      <p:bldP spid="25" grpId="1"/>
      <p:bldP spid="25" grpId="2"/>
      <p:bldP spid="26" grpId="0"/>
      <p:bldP spid="26" grpId="1"/>
      <p:bldP spid="26" grpId="2"/>
      <p:bldP spid="30" grpId="0"/>
      <p:bldP spid="30" grpId="1"/>
      <p:bldP spid="30" grpId="2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/>
          <p:nvPr/>
        </p:nvSpPr>
        <p:spPr>
          <a:xfrm>
            <a:off x="608378" y="186495"/>
            <a:ext cx="1074190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35" y="880388"/>
            <a:ext cx="6245836" cy="440521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954435" y="5669280"/>
            <a:ext cx="6245836" cy="622551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2800" dirty="0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800" dirty="0" err="1">
                <a:solidFill>
                  <a:srgbClr val="FFFF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2800" dirty="0">
              <a:solidFill>
                <a:srgbClr val="FFFF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3109070" y="5633517"/>
            <a:ext cx="5317588" cy="622551"/>
          </a:xfrm>
          <a:prstGeom prst="rect">
            <a:avLst/>
          </a:prstGeom>
          <a:solidFill>
            <a:srgbClr val="AFE4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Lan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Hải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1" name="Title 1"/>
          <p:cNvSpPr txBox="1"/>
          <p:nvPr/>
        </p:nvSpPr>
        <p:spPr>
          <a:xfrm>
            <a:off x="2954435" y="5677783"/>
            <a:ext cx="6245836" cy="622551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2800" dirty="0">
                <a:solidFill>
                  <a:srgbClr val="00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2283546" y="5669280"/>
            <a:ext cx="8815864" cy="622551"/>
          </a:xfrm>
          <a:prstGeom prst="rect">
            <a:avLst/>
          </a:prstGeom>
          <a:solidFill>
            <a:srgbClr val="AFE4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xit" presetSubtype="0" accel="10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9" grpId="0" animBg="1"/>
      <p:bldP spid="9" grpId="1" animBg="1"/>
      <p:bldP spid="9" grpId="2" animBg="1"/>
      <p:bldP spid="9" grpId="3" animBg="1"/>
      <p:bldP spid="10" grpId="0" animBg="1"/>
      <p:bldP spid="10" grpId="1"/>
      <p:bldP spid="10" grpId="2"/>
      <p:bldP spid="11" grpId="0" animBg="1"/>
      <p:bldP spid="11" grpId="1" animBg="1"/>
      <p:bldP spid="11" grpId="2" animBg="1"/>
      <p:bldP spid="11" grpId="3" animBg="1"/>
      <p:bldP spid="12" grpId="0" animBg="1"/>
      <p:bldP spid="12" grpId="1"/>
      <p:bldP spid="12" grpId="2"/>
      <p:bldP spid="12" grpId="3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3" y="42862"/>
            <a:ext cx="4943475" cy="3390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350" y="0"/>
            <a:ext cx="4438650" cy="3171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565" y="3581400"/>
            <a:ext cx="4572000" cy="327660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5291138" y="1139483"/>
            <a:ext cx="2462212" cy="20323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"/>
          <p:cNvGrpSpPr/>
          <p:nvPr/>
        </p:nvGrpSpPr>
        <p:grpSpPr>
          <a:xfrm>
            <a:off x="3593822" y="2063133"/>
            <a:ext cx="4675537" cy="1954845"/>
            <a:chOff x="2118480" y="1316166"/>
            <a:chExt cx="1512168" cy="1512168"/>
          </a:xfrm>
        </p:grpSpPr>
        <p:sp>
          <p:nvSpPr>
            <p:cNvPr id="3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" name="TextBox 67"/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717452" y="1840546"/>
            <a:ext cx="5697415" cy="204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8686" y="798286"/>
            <a:ext cx="12003314" cy="4804229"/>
            <a:chOff x="1588126" y="1353865"/>
            <a:chExt cx="9762045" cy="3435849"/>
          </a:xfrm>
        </p:grpSpPr>
        <p:grpSp>
          <p:nvGrpSpPr>
            <p:cNvPr id="2" name="Google Shape;378;p32"/>
            <p:cNvGrpSpPr/>
            <p:nvPr/>
          </p:nvGrpSpPr>
          <p:grpSpPr>
            <a:xfrm>
              <a:off x="1588126" y="1353865"/>
              <a:ext cx="9762045" cy="3435849"/>
              <a:chOff x="589295" y="2199196"/>
              <a:chExt cx="2577800" cy="446948"/>
            </a:xfrm>
          </p:grpSpPr>
          <p:sp>
            <p:nvSpPr>
              <p:cNvPr id="3" name="Google Shape;379;p32"/>
              <p:cNvSpPr/>
              <p:nvPr/>
            </p:nvSpPr>
            <p:spPr>
              <a:xfrm>
                <a:off x="589295" y="2337204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" name="Google Shape;380;p32"/>
              <p:cNvSpPr/>
              <p:nvPr/>
            </p:nvSpPr>
            <p:spPr>
              <a:xfrm>
                <a:off x="961850" y="2466994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" name="Google Shape;381;p32"/>
              <p:cNvSpPr/>
              <p:nvPr/>
            </p:nvSpPr>
            <p:spPr>
              <a:xfrm>
                <a:off x="1085712" y="2199196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200">
                  <a:buClr>
                    <a:srgbClr val="000000"/>
                  </a:buClr>
                </a:pPr>
                <a:endParaRPr sz="1865" kern="0">
                  <a:solidFill>
                    <a:srgbClr val="000000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6" name="Google Shape;386;p32"/>
            <p:cNvSpPr txBox="1"/>
            <p:nvPr/>
          </p:nvSpPr>
          <p:spPr>
            <a:xfrm>
              <a:off x="2893915" y="2505946"/>
              <a:ext cx="7466078" cy="1292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 panose="00000500000000000000"/>
                <a:buNone/>
                <a:defRPr sz="1865" b="0" i="0" u="none" strike="noStrike" cap="none">
                  <a:solidFill>
                    <a:schemeClr val="dk1"/>
                  </a:solidFill>
                  <a:latin typeface="Montserrat" panose="00000500000000000000"/>
                  <a:ea typeface="Montserrat" panose="00000500000000000000"/>
                  <a:cs typeface="Montserrat" panose="00000500000000000000"/>
                  <a:sym typeface="Montserrat" panose="00000500000000000000"/>
                </a:defRPr>
              </a:lvl9pPr>
            </a:lstStyle>
            <a:p>
              <a:pPr marL="0" indent="0"/>
              <a:r>
                <a:rPr lang="fr-FR" sz="5400" b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ể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tên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số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hoạt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sinh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giờ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ra </a:t>
              </a:r>
              <a:r>
                <a:rPr lang="fr-FR" sz="54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lang="fr-FR" sz="5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5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21637" cy="6858000"/>
          </a:xfrm>
          <a:prstGeom prst="rect">
            <a:avLst/>
          </a:prstGeom>
        </p:spPr>
      </p:pic>
      <p:sp>
        <p:nvSpPr>
          <p:cNvPr id="4" name="Arrow: Pentagon 3"/>
          <p:cNvSpPr/>
          <p:nvPr/>
        </p:nvSpPr>
        <p:spPr>
          <a:xfrm>
            <a:off x="7821637" y="2810022"/>
            <a:ext cx="4370363" cy="1086730"/>
          </a:xfrm>
          <a:prstGeom prst="homePlate">
            <a:avLst>
              <a:gd name="adj" fmla="val 2669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FF00"/>
                </a:solidFill>
              </a:rPr>
              <a:t>Quan </a:t>
            </a:r>
            <a:r>
              <a:rPr lang="en-US" sz="3600" dirty="0" err="1">
                <a:solidFill>
                  <a:srgbClr val="FFFF00"/>
                </a:solidFill>
              </a:rPr>
              <a:t>sát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tranh</a:t>
            </a:r>
            <a:r>
              <a:rPr lang="en-US" sz="3600" dirty="0">
                <a:solidFill>
                  <a:srgbClr val="FFFF00"/>
                </a:solidFill>
              </a:rPr>
              <a:t>, </a:t>
            </a:r>
            <a:r>
              <a:rPr lang="en-US" sz="3600" dirty="0" err="1">
                <a:solidFill>
                  <a:srgbClr val="FFFF00"/>
                </a:solidFill>
              </a:rPr>
              <a:t>nêu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nội</a:t>
            </a:r>
            <a:r>
              <a:rPr lang="en-US" sz="3600" dirty="0">
                <a:solidFill>
                  <a:srgbClr val="FFFF00"/>
                </a:solidFill>
              </a:rPr>
              <a:t> dung tanh</a:t>
            </a:r>
          </a:p>
        </p:txBody>
      </p:sp>
      <p:sp>
        <p:nvSpPr>
          <p:cNvPr id="5" name="Sun 4"/>
          <p:cNvSpPr/>
          <p:nvPr/>
        </p:nvSpPr>
        <p:spPr>
          <a:xfrm>
            <a:off x="7821637" y="126609"/>
            <a:ext cx="4131212" cy="2574388"/>
          </a:xfrm>
          <a:prstGeom prst="sun">
            <a:avLst>
              <a:gd name="adj" fmla="val 153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</a:rPr>
              <a:t>Hoạt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động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nhóm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đôi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6" name="Arrow: Pentagon 5"/>
          <p:cNvSpPr/>
          <p:nvPr/>
        </p:nvSpPr>
        <p:spPr>
          <a:xfrm>
            <a:off x="7821636" y="4157003"/>
            <a:ext cx="4370363" cy="1863969"/>
          </a:xfrm>
          <a:prstGeom prst="homePlate">
            <a:avLst>
              <a:gd name="adj" fmla="val 27231"/>
            </a:avLst>
          </a:prstGeom>
          <a:solidFill>
            <a:srgbClr val="93D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3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fr-FR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fr-F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48407" y="668362"/>
            <a:ext cx="10988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3 - 4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solidFill>
                  <a:srgbClr val="00B05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097280" y="1544175"/>
            <a:ext cx="9889588" cy="3745277"/>
            <a:chOff x="1097280" y="1544175"/>
            <a:chExt cx="9889588" cy="3745277"/>
          </a:xfrm>
        </p:grpSpPr>
        <p:grpSp>
          <p:nvGrpSpPr>
            <p:cNvPr id="5" name="Group 4"/>
            <p:cNvGrpSpPr/>
            <p:nvPr/>
          </p:nvGrpSpPr>
          <p:grpSpPr>
            <a:xfrm>
              <a:off x="1097280" y="1544175"/>
              <a:ext cx="9889588" cy="3745277"/>
              <a:chOff x="768927" y="1641595"/>
              <a:chExt cx="5340928" cy="2511698"/>
            </a:xfrm>
            <a:solidFill>
              <a:schemeClr val="accent6">
                <a:lumMod val="60000"/>
                <a:lumOff val="40000"/>
              </a:schemeClr>
            </a:solidFill>
          </p:grpSpPr>
          <p:grpSp>
            <p:nvGrpSpPr>
              <p:cNvPr id="6" name="Group 5"/>
              <p:cNvGrpSpPr/>
              <p:nvPr/>
            </p:nvGrpSpPr>
            <p:grpSpPr>
              <a:xfrm>
                <a:off x="768927" y="1641595"/>
                <a:ext cx="5340928" cy="2511698"/>
                <a:chOff x="768927" y="1641595"/>
                <a:chExt cx="5340928" cy="2511698"/>
              </a:xfrm>
              <a:grpFill/>
            </p:grpSpPr>
            <p:sp>
              <p:nvSpPr>
                <p:cNvPr id="8" name="Rectangle 14"/>
                <p:cNvSpPr/>
                <p:nvPr/>
              </p:nvSpPr>
              <p:spPr>
                <a:xfrm>
                  <a:off x="2820697" y="1661594"/>
                  <a:ext cx="1269423" cy="589771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-1" fmla="*/ 23813 w 1059873"/>
                    <a:gd name="connsiteY0-2" fmla="*/ 23812 h 561109"/>
                    <a:gd name="connsiteX1-3" fmla="*/ 1059873 w 1059873"/>
                    <a:gd name="connsiteY1-4" fmla="*/ 0 h 561109"/>
                    <a:gd name="connsiteX2-5" fmla="*/ 1059873 w 1059873"/>
                    <a:gd name="connsiteY2-6" fmla="*/ 561109 h 561109"/>
                    <a:gd name="connsiteX3-7" fmla="*/ 0 w 1059873"/>
                    <a:gd name="connsiteY3-8" fmla="*/ 561109 h 561109"/>
                    <a:gd name="connsiteX4-9" fmla="*/ 23813 w 1059873"/>
                    <a:gd name="connsiteY4-10" fmla="*/ 23812 h 561109"/>
                    <a:gd name="connsiteX0-11" fmla="*/ 33338 w 1059873"/>
                    <a:gd name="connsiteY0-12" fmla="*/ 66675 h 561109"/>
                    <a:gd name="connsiteX1-13" fmla="*/ 1059873 w 1059873"/>
                    <a:gd name="connsiteY1-14" fmla="*/ 0 h 561109"/>
                    <a:gd name="connsiteX2-15" fmla="*/ 1059873 w 1059873"/>
                    <a:gd name="connsiteY2-16" fmla="*/ 561109 h 561109"/>
                    <a:gd name="connsiteX3-17" fmla="*/ 0 w 1059873"/>
                    <a:gd name="connsiteY3-18" fmla="*/ 561109 h 561109"/>
                    <a:gd name="connsiteX4-19" fmla="*/ 33338 w 1059873"/>
                    <a:gd name="connsiteY4-20" fmla="*/ 66675 h 561109"/>
                    <a:gd name="connsiteX0-21" fmla="*/ 38101 w 1059873"/>
                    <a:gd name="connsiteY0-22" fmla="*/ 28575 h 561109"/>
                    <a:gd name="connsiteX1-23" fmla="*/ 1059873 w 1059873"/>
                    <a:gd name="connsiteY1-24" fmla="*/ 0 h 561109"/>
                    <a:gd name="connsiteX2-25" fmla="*/ 1059873 w 1059873"/>
                    <a:gd name="connsiteY2-26" fmla="*/ 561109 h 561109"/>
                    <a:gd name="connsiteX3-27" fmla="*/ 0 w 1059873"/>
                    <a:gd name="connsiteY3-28" fmla="*/ 561109 h 561109"/>
                    <a:gd name="connsiteX4-29" fmla="*/ 38101 w 1059873"/>
                    <a:gd name="connsiteY4-30" fmla="*/ 28575 h 561109"/>
                    <a:gd name="connsiteX0-31" fmla="*/ 138114 w 1159886"/>
                    <a:gd name="connsiteY0-32" fmla="*/ 28575 h 561109"/>
                    <a:gd name="connsiteX1-33" fmla="*/ 1159886 w 1159886"/>
                    <a:gd name="connsiteY1-34" fmla="*/ 0 h 561109"/>
                    <a:gd name="connsiteX2-35" fmla="*/ 1159886 w 1159886"/>
                    <a:gd name="connsiteY2-36" fmla="*/ 561109 h 561109"/>
                    <a:gd name="connsiteX3-37" fmla="*/ 0 w 1159886"/>
                    <a:gd name="connsiteY3-38" fmla="*/ 551584 h 561109"/>
                    <a:gd name="connsiteX4-39" fmla="*/ 138114 w 1159886"/>
                    <a:gd name="connsiteY4-40" fmla="*/ 28575 h 561109"/>
                    <a:gd name="connsiteX0-41" fmla="*/ 138114 w 1259898"/>
                    <a:gd name="connsiteY0-42" fmla="*/ 0 h 532534"/>
                    <a:gd name="connsiteX1-43" fmla="*/ 1259898 w 1259898"/>
                    <a:gd name="connsiteY1-44" fmla="*/ 19050 h 532534"/>
                    <a:gd name="connsiteX2-45" fmla="*/ 1159886 w 1259898"/>
                    <a:gd name="connsiteY2-46" fmla="*/ 532534 h 532534"/>
                    <a:gd name="connsiteX3-47" fmla="*/ 0 w 1259898"/>
                    <a:gd name="connsiteY3-48" fmla="*/ 523009 h 532534"/>
                    <a:gd name="connsiteX4-49" fmla="*/ 138114 w 1259898"/>
                    <a:gd name="connsiteY4-50" fmla="*/ 0 h 532534"/>
                    <a:gd name="connsiteX0-51" fmla="*/ 138114 w 1259898"/>
                    <a:gd name="connsiteY0-52" fmla="*/ 0 h 570634"/>
                    <a:gd name="connsiteX1-53" fmla="*/ 1259898 w 1259898"/>
                    <a:gd name="connsiteY1-54" fmla="*/ 19050 h 570634"/>
                    <a:gd name="connsiteX2-55" fmla="*/ 1112261 w 1259898"/>
                    <a:gd name="connsiteY2-56" fmla="*/ 570634 h 570634"/>
                    <a:gd name="connsiteX3-57" fmla="*/ 0 w 1259898"/>
                    <a:gd name="connsiteY3-58" fmla="*/ 523009 h 570634"/>
                    <a:gd name="connsiteX4-59" fmla="*/ 138114 w 1259898"/>
                    <a:gd name="connsiteY4-60" fmla="*/ 0 h 570634"/>
                    <a:gd name="connsiteX0-61" fmla="*/ 138114 w 1259898"/>
                    <a:gd name="connsiteY0-62" fmla="*/ 0 h 570634"/>
                    <a:gd name="connsiteX1-63" fmla="*/ 1259898 w 1259898"/>
                    <a:gd name="connsiteY1-64" fmla="*/ 19050 h 570634"/>
                    <a:gd name="connsiteX2-65" fmla="*/ 1112261 w 1259898"/>
                    <a:gd name="connsiteY2-66" fmla="*/ 570634 h 570634"/>
                    <a:gd name="connsiteX3-67" fmla="*/ 255877 w 1259898"/>
                    <a:gd name="connsiteY3-68" fmla="*/ 548119 h 570634"/>
                    <a:gd name="connsiteX4-69" fmla="*/ 0 w 1259898"/>
                    <a:gd name="connsiteY4-70" fmla="*/ 523009 h 570634"/>
                    <a:gd name="connsiteX5" fmla="*/ 138114 w 1259898"/>
                    <a:gd name="connsiteY5" fmla="*/ 0 h 570634"/>
                    <a:gd name="connsiteX0-71" fmla="*/ 138114 w 1259898"/>
                    <a:gd name="connsiteY0-72" fmla="*/ 0 h 570634"/>
                    <a:gd name="connsiteX1-73" fmla="*/ 1259898 w 1259898"/>
                    <a:gd name="connsiteY1-74" fmla="*/ 19050 h 570634"/>
                    <a:gd name="connsiteX2-75" fmla="*/ 1112261 w 1259898"/>
                    <a:gd name="connsiteY2-76" fmla="*/ 570634 h 570634"/>
                    <a:gd name="connsiteX3-77" fmla="*/ 255877 w 1259898"/>
                    <a:gd name="connsiteY3-78" fmla="*/ 548119 h 570634"/>
                    <a:gd name="connsiteX4-79" fmla="*/ 0 w 1259898"/>
                    <a:gd name="connsiteY4-80" fmla="*/ 523009 h 570634"/>
                    <a:gd name="connsiteX5-81" fmla="*/ 138114 w 1259898"/>
                    <a:gd name="connsiteY5-82" fmla="*/ 0 h 570634"/>
                    <a:gd name="connsiteX0-83" fmla="*/ 138114 w 1259898"/>
                    <a:gd name="connsiteY0-84" fmla="*/ 0 h 570634"/>
                    <a:gd name="connsiteX1-85" fmla="*/ 1259898 w 1259898"/>
                    <a:gd name="connsiteY1-86" fmla="*/ 19050 h 570634"/>
                    <a:gd name="connsiteX2-87" fmla="*/ 1112261 w 1259898"/>
                    <a:gd name="connsiteY2-88" fmla="*/ 570634 h 570634"/>
                    <a:gd name="connsiteX3-89" fmla="*/ 255877 w 1259898"/>
                    <a:gd name="connsiteY3-90" fmla="*/ 548119 h 570634"/>
                    <a:gd name="connsiteX4-91" fmla="*/ 0 w 1259898"/>
                    <a:gd name="connsiteY4-92" fmla="*/ 523009 h 570634"/>
                    <a:gd name="connsiteX5-93" fmla="*/ 138114 w 1259898"/>
                    <a:gd name="connsiteY5-94" fmla="*/ 0 h 570634"/>
                    <a:gd name="connsiteX0-95" fmla="*/ 138114 w 1259898"/>
                    <a:gd name="connsiteY0-96" fmla="*/ 0 h 570634"/>
                    <a:gd name="connsiteX1-97" fmla="*/ 1259898 w 1259898"/>
                    <a:gd name="connsiteY1-98" fmla="*/ 19050 h 570634"/>
                    <a:gd name="connsiteX2-99" fmla="*/ 1112261 w 1259898"/>
                    <a:gd name="connsiteY2-100" fmla="*/ 570634 h 570634"/>
                    <a:gd name="connsiteX3-101" fmla="*/ 255877 w 1259898"/>
                    <a:gd name="connsiteY3-102" fmla="*/ 548119 h 570634"/>
                    <a:gd name="connsiteX4-103" fmla="*/ 0 w 1259898"/>
                    <a:gd name="connsiteY4-104" fmla="*/ 523009 h 570634"/>
                    <a:gd name="connsiteX5-105" fmla="*/ 138114 w 1259898"/>
                    <a:gd name="connsiteY5-106" fmla="*/ 0 h 570634"/>
                    <a:gd name="connsiteX0-107" fmla="*/ 138114 w 1259898"/>
                    <a:gd name="connsiteY0-108" fmla="*/ 0 h 570634"/>
                    <a:gd name="connsiteX1-109" fmla="*/ 1259898 w 1259898"/>
                    <a:gd name="connsiteY1-110" fmla="*/ 19050 h 570634"/>
                    <a:gd name="connsiteX2-111" fmla="*/ 1112261 w 1259898"/>
                    <a:gd name="connsiteY2-112" fmla="*/ 570634 h 570634"/>
                    <a:gd name="connsiteX3-113" fmla="*/ 255877 w 1259898"/>
                    <a:gd name="connsiteY3-114" fmla="*/ 548119 h 570634"/>
                    <a:gd name="connsiteX4-115" fmla="*/ 0 w 1259898"/>
                    <a:gd name="connsiteY4-116" fmla="*/ 523009 h 570634"/>
                    <a:gd name="connsiteX5-117" fmla="*/ 138114 w 1259898"/>
                    <a:gd name="connsiteY5-118" fmla="*/ 0 h 570634"/>
                    <a:gd name="connsiteX0-119" fmla="*/ 147639 w 1269423"/>
                    <a:gd name="connsiteY0-120" fmla="*/ 0 h 570634"/>
                    <a:gd name="connsiteX1-121" fmla="*/ 1269423 w 1269423"/>
                    <a:gd name="connsiteY1-122" fmla="*/ 19050 h 570634"/>
                    <a:gd name="connsiteX2-123" fmla="*/ 1121786 w 1269423"/>
                    <a:gd name="connsiteY2-124" fmla="*/ 570634 h 570634"/>
                    <a:gd name="connsiteX3-125" fmla="*/ 265402 w 1269423"/>
                    <a:gd name="connsiteY3-126" fmla="*/ 548119 h 570634"/>
                    <a:gd name="connsiteX4-127" fmla="*/ 0 w 1269423"/>
                    <a:gd name="connsiteY4-128" fmla="*/ 508722 h 570634"/>
                    <a:gd name="connsiteX5-129" fmla="*/ 147639 w 1269423"/>
                    <a:gd name="connsiteY5-130" fmla="*/ 0 h 570634"/>
                    <a:gd name="connsiteX0-131" fmla="*/ 147639 w 1269423"/>
                    <a:gd name="connsiteY0-132" fmla="*/ 0 h 570634"/>
                    <a:gd name="connsiteX1-133" fmla="*/ 1269423 w 1269423"/>
                    <a:gd name="connsiteY1-134" fmla="*/ 19050 h 570634"/>
                    <a:gd name="connsiteX2-135" fmla="*/ 1121786 w 1269423"/>
                    <a:gd name="connsiteY2-136" fmla="*/ 570634 h 570634"/>
                    <a:gd name="connsiteX3-137" fmla="*/ 265402 w 1269423"/>
                    <a:gd name="connsiteY3-138" fmla="*/ 548119 h 570634"/>
                    <a:gd name="connsiteX4-139" fmla="*/ 0 w 1269423"/>
                    <a:gd name="connsiteY4-140" fmla="*/ 508722 h 570634"/>
                    <a:gd name="connsiteX5-141" fmla="*/ 147639 w 1269423"/>
                    <a:gd name="connsiteY5-142" fmla="*/ 0 h 570634"/>
                    <a:gd name="connsiteX0-143" fmla="*/ 123826 w 1269423"/>
                    <a:gd name="connsiteY0-144" fmla="*/ 0 h 556347"/>
                    <a:gd name="connsiteX1-145" fmla="*/ 1269423 w 1269423"/>
                    <a:gd name="connsiteY1-146" fmla="*/ 4763 h 556347"/>
                    <a:gd name="connsiteX2-147" fmla="*/ 1121786 w 1269423"/>
                    <a:gd name="connsiteY2-148" fmla="*/ 556347 h 556347"/>
                    <a:gd name="connsiteX3-149" fmla="*/ 265402 w 1269423"/>
                    <a:gd name="connsiteY3-150" fmla="*/ 533832 h 556347"/>
                    <a:gd name="connsiteX4-151" fmla="*/ 0 w 1269423"/>
                    <a:gd name="connsiteY4-152" fmla="*/ 494435 h 556347"/>
                    <a:gd name="connsiteX5-153" fmla="*/ 123826 w 1269423"/>
                    <a:gd name="connsiteY5-154" fmla="*/ 0 h 556347"/>
                    <a:gd name="connsiteX0-155" fmla="*/ 123826 w 1269423"/>
                    <a:gd name="connsiteY0-156" fmla="*/ 0 h 556347"/>
                    <a:gd name="connsiteX1-157" fmla="*/ 1269423 w 1269423"/>
                    <a:gd name="connsiteY1-158" fmla="*/ 4763 h 556347"/>
                    <a:gd name="connsiteX2-159" fmla="*/ 1121786 w 1269423"/>
                    <a:gd name="connsiteY2-160" fmla="*/ 556347 h 556347"/>
                    <a:gd name="connsiteX3-161" fmla="*/ 265402 w 1269423"/>
                    <a:gd name="connsiteY3-162" fmla="*/ 533832 h 556347"/>
                    <a:gd name="connsiteX4-163" fmla="*/ 0 w 1269423"/>
                    <a:gd name="connsiteY4-164" fmla="*/ 494435 h 556347"/>
                    <a:gd name="connsiteX5-165" fmla="*/ 123826 w 1269423"/>
                    <a:gd name="connsiteY5-166" fmla="*/ 0 h 556347"/>
                    <a:gd name="connsiteX0-167" fmla="*/ 123826 w 1269423"/>
                    <a:gd name="connsiteY0-168" fmla="*/ 0 h 556347"/>
                    <a:gd name="connsiteX1-169" fmla="*/ 1269423 w 1269423"/>
                    <a:gd name="connsiteY1-170" fmla="*/ 4763 h 556347"/>
                    <a:gd name="connsiteX2-171" fmla="*/ 1121786 w 1269423"/>
                    <a:gd name="connsiteY2-172" fmla="*/ 556347 h 556347"/>
                    <a:gd name="connsiteX3-173" fmla="*/ 265402 w 1269423"/>
                    <a:gd name="connsiteY3-174" fmla="*/ 533832 h 556347"/>
                    <a:gd name="connsiteX4-175" fmla="*/ 0 w 1269423"/>
                    <a:gd name="connsiteY4-176" fmla="*/ 494435 h 556347"/>
                    <a:gd name="connsiteX5-177" fmla="*/ 123826 w 1269423"/>
                    <a:gd name="connsiteY5-178" fmla="*/ 0 h 556347"/>
                    <a:gd name="connsiteX0-179" fmla="*/ 123826 w 1269423"/>
                    <a:gd name="connsiteY0-180" fmla="*/ 47869 h 604216"/>
                    <a:gd name="connsiteX1-181" fmla="*/ 465428 w 1269423"/>
                    <a:gd name="connsiteY1-182" fmla="*/ 14964 h 604216"/>
                    <a:gd name="connsiteX2-183" fmla="*/ 1269423 w 1269423"/>
                    <a:gd name="connsiteY2-184" fmla="*/ 52632 h 604216"/>
                    <a:gd name="connsiteX3-185" fmla="*/ 1121786 w 1269423"/>
                    <a:gd name="connsiteY3-186" fmla="*/ 604216 h 604216"/>
                    <a:gd name="connsiteX4-187" fmla="*/ 265402 w 1269423"/>
                    <a:gd name="connsiteY4-188" fmla="*/ 581701 h 604216"/>
                    <a:gd name="connsiteX5-189" fmla="*/ 0 w 1269423"/>
                    <a:gd name="connsiteY5-190" fmla="*/ 542304 h 604216"/>
                    <a:gd name="connsiteX6" fmla="*/ 123826 w 1269423"/>
                    <a:gd name="connsiteY6" fmla="*/ 47869 h 604216"/>
                    <a:gd name="connsiteX0-191" fmla="*/ 123826 w 1269423"/>
                    <a:gd name="connsiteY0-192" fmla="*/ 47869 h 604216"/>
                    <a:gd name="connsiteX1-193" fmla="*/ 465428 w 1269423"/>
                    <a:gd name="connsiteY1-194" fmla="*/ 14964 h 604216"/>
                    <a:gd name="connsiteX2-195" fmla="*/ 1269423 w 1269423"/>
                    <a:gd name="connsiteY2-196" fmla="*/ 52632 h 604216"/>
                    <a:gd name="connsiteX3-197" fmla="*/ 1121786 w 1269423"/>
                    <a:gd name="connsiteY3-198" fmla="*/ 604216 h 604216"/>
                    <a:gd name="connsiteX4-199" fmla="*/ 265402 w 1269423"/>
                    <a:gd name="connsiteY4-200" fmla="*/ 581701 h 604216"/>
                    <a:gd name="connsiteX5-201" fmla="*/ 0 w 1269423"/>
                    <a:gd name="connsiteY5-202" fmla="*/ 542304 h 604216"/>
                    <a:gd name="connsiteX6-203" fmla="*/ 123826 w 1269423"/>
                    <a:gd name="connsiteY6-204" fmla="*/ 47869 h 604216"/>
                    <a:gd name="connsiteX0-205" fmla="*/ 123826 w 1269423"/>
                    <a:gd name="connsiteY0-206" fmla="*/ 47869 h 604216"/>
                    <a:gd name="connsiteX1-207" fmla="*/ 465428 w 1269423"/>
                    <a:gd name="connsiteY1-208" fmla="*/ 14964 h 604216"/>
                    <a:gd name="connsiteX2-209" fmla="*/ 1269423 w 1269423"/>
                    <a:gd name="connsiteY2-210" fmla="*/ 52632 h 604216"/>
                    <a:gd name="connsiteX3-211" fmla="*/ 1121786 w 1269423"/>
                    <a:gd name="connsiteY3-212" fmla="*/ 604216 h 604216"/>
                    <a:gd name="connsiteX4-213" fmla="*/ 265402 w 1269423"/>
                    <a:gd name="connsiteY4-214" fmla="*/ 581701 h 604216"/>
                    <a:gd name="connsiteX5-215" fmla="*/ 0 w 1269423"/>
                    <a:gd name="connsiteY5-216" fmla="*/ 542304 h 604216"/>
                    <a:gd name="connsiteX6-217" fmla="*/ 123826 w 1269423"/>
                    <a:gd name="connsiteY6-218" fmla="*/ 47869 h 604216"/>
                    <a:gd name="connsiteX0-219" fmla="*/ 123826 w 1269423"/>
                    <a:gd name="connsiteY0-220" fmla="*/ 47869 h 604216"/>
                    <a:gd name="connsiteX1-221" fmla="*/ 465428 w 1269423"/>
                    <a:gd name="connsiteY1-222" fmla="*/ 14964 h 604216"/>
                    <a:gd name="connsiteX2-223" fmla="*/ 1269423 w 1269423"/>
                    <a:gd name="connsiteY2-224" fmla="*/ 52632 h 604216"/>
                    <a:gd name="connsiteX3-225" fmla="*/ 1121786 w 1269423"/>
                    <a:gd name="connsiteY3-226" fmla="*/ 604216 h 604216"/>
                    <a:gd name="connsiteX4-227" fmla="*/ 265402 w 1269423"/>
                    <a:gd name="connsiteY4-228" fmla="*/ 581701 h 604216"/>
                    <a:gd name="connsiteX5-229" fmla="*/ 0 w 1269423"/>
                    <a:gd name="connsiteY5-230" fmla="*/ 542304 h 604216"/>
                    <a:gd name="connsiteX6-231" fmla="*/ 123826 w 1269423"/>
                    <a:gd name="connsiteY6-232" fmla="*/ 47869 h 604216"/>
                    <a:gd name="connsiteX0-233" fmla="*/ 123826 w 1269423"/>
                    <a:gd name="connsiteY0-234" fmla="*/ 57394 h 604216"/>
                    <a:gd name="connsiteX1-235" fmla="*/ 465428 w 1269423"/>
                    <a:gd name="connsiteY1-236" fmla="*/ 14964 h 604216"/>
                    <a:gd name="connsiteX2-237" fmla="*/ 1269423 w 1269423"/>
                    <a:gd name="connsiteY2-238" fmla="*/ 52632 h 604216"/>
                    <a:gd name="connsiteX3-239" fmla="*/ 1121786 w 1269423"/>
                    <a:gd name="connsiteY3-240" fmla="*/ 604216 h 604216"/>
                    <a:gd name="connsiteX4-241" fmla="*/ 265402 w 1269423"/>
                    <a:gd name="connsiteY4-242" fmla="*/ 581701 h 604216"/>
                    <a:gd name="connsiteX5-243" fmla="*/ 0 w 1269423"/>
                    <a:gd name="connsiteY5-244" fmla="*/ 542304 h 604216"/>
                    <a:gd name="connsiteX6-245" fmla="*/ 123826 w 1269423"/>
                    <a:gd name="connsiteY6-246" fmla="*/ 57394 h 604216"/>
                    <a:gd name="connsiteX0-247" fmla="*/ 123826 w 1269423"/>
                    <a:gd name="connsiteY0-248" fmla="*/ 57394 h 604216"/>
                    <a:gd name="connsiteX1-249" fmla="*/ 465428 w 1269423"/>
                    <a:gd name="connsiteY1-250" fmla="*/ 14964 h 604216"/>
                    <a:gd name="connsiteX2-251" fmla="*/ 1269423 w 1269423"/>
                    <a:gd name="connsiteY2-252" fmla="*/ 52632 h 604216"/>
                    <a:gd name="connsiteX3-253" fmla="*/ 1121786 w 1269423"/>
                    <a:gd name="connsiteY3-254" fmla="*/ 604216 h 604216"/>
                    <a:gd name="connsiteX4-255" fmla="*/ 265402 w 1269423"/>
                    <a:gd name="connsiteY4-256" fmla="*/ 581701 h 604216"/>
                    <a:gd name="connsiteX5-257" fmla="*/ 0 w 1269423"/>
                    <a:gd name="connsiteY5-258" fmla="*/ 542304 h 604216"/>
                    <a:gd name="connsiteX6-259" fmla="*/ 123826 w 1269423"/>
                    <a:gd name="connsiteY6-260" fmla="*/ 57394 h 604216"/>
                    <a:gd name="connsiteX0-261" fmla="*/ 123826 w 1269423"/>
                    <a:gd name="connsiteY0-262" fmla="*/ 50744 h 597566"/>
                    <a:gd name="connsiteX1-263" fmla="*/ 465428 w 1269423"/>
                    <a:gd name="connsiteY1-264" fmla="*/ 8314 h 597566"/>
                    <a:gd name="connsiteX2-265" fmla="*/ 598778 w 1269423"/>
                    <a:gd name="connsiteY2-266" fmla="*/ 32126 h 597566"/>
                    <a:gd name="connsiteX3-267" fmla="*/ 1269423 w 1269423"/>
                    <a:gd name="connsiteY3-268" fmla="*/ 45982 h 597566"/>
                    <a:gd name="connsiteX4-269" fmla="*/ 1121786 w 1269423"/>
                    <a:gd name="connsiteY4-270" fmla="*/ 597566 h 597566"/>
                    <a:gd name="connsiteX5-271" fmla="*/ 265402 w 1269423"/>
                    <a:gd name="connsiteY5-272" fmla="*/ 575051 h 597566"/>
                    <a:gd name="connsiteX6-273" fmla="*/ 0 w 1269423"/>
                    <a:gd name="connsiteY6-274" fmla="*/ 535654 h 597566"/>
                    <a:gd name="connsiteX7" fmla="*/ 123826 w 1269423"/>
                    <a:gd name="connsiteY7" fmla="*/ 50744 h 597566"/>
                    <a:gd name="connsiteX0-275" fmla="*/ 123826 w 1269423"/>
                    <a:gd name="connsiteY0-276" fmla="*/ 49637 h 596459"/>
                    <a:gd name="connsiteX1-277" fmla="*/ 465428 w 1269423"/>
                    <a:gd name="connsiteY1-278" fmla="*/ 7207 h 596459"/>
                    <a:gd name="connsiteX2-279" fmla="*/ 598778 w 1269423"/>
                    <a:gd name="connsiteY2-280" fmla="*/ 31019 h 596459"/>
                    <a:gd name="connsiteX3-281" fmla="*/ 794041 w 1269423"/>
                    <a:gd name="connsiteY3-282" fmla="*/ 35782 h 596459"/>
                    <a:gd name="connsiteX4-283" fmla="*/ 1269423 w 1269423"/>
                    <a:gd name="connsiteY4-284" fmla="*/ 44875 h 596459"/>
                    <a:gd name="connsiteX5-285" fmla="*/ 1121786 w 1269423"/>
                    <a:gd name="connsiteY5-286" fmla="*/ 596459 h 596459"/>
                    <a:gd name="connsiteX6-287" fmla="*/ 265402 w 1269423"/>
                    <a:gd name="connsiteY6-288" fmla="*/ 573944 h 596459"/>
                    <a:gd name="connsiteX7-289" fmla="*/ 0 w 1269423"/>
                    <a:gd name="connsiteY7-290" fmla="*/ 534547 h 596459"/>
                    <a:gd name="connsiteX8" fmla="*/ 123826 w 1269423"/>
                    <a:gd name="connsiteY8" fmla="*/ 49637 h 596459"/>
                    <a:gd name="connsiteX0-291" fmla="*/ 123826 w 1269423"/>
                    <a:gd name="connsiteY0-292" fmla="*/ 43695 h 590517"/>
                    <a:gd name="connsiteX1-293" fmla="*/ 465428 w 1269423"/>
                    <a:gd name="connsiteY1-294" fmla="*/ 1265 h 590517"/>
                    <a:gd name="connsiteX2-295" fmla="*/ 598778 w 1269423"/>
                    <a:gd name="connsiteY2-296" fmla="*/ 25077 h 590517"/>
                    <a:gd name="connsiteX3-297" fmla="*/ 808329 w 1269423"/>
                    <a:gd name="connsiteY3-298" fmla="*/ 63177 h 590517"/>
                    <a:gd name="connsiteX4-299" fmla="*/ 1269423 w 1269423"/>
                    <a:gd name="connsiteY4-300" fmla="*/ 38933 h 590517"/>
                    <a:gd name="connsiteX5-301" fmla="*/ 1121786 w 1269423"/>
                    <a:gd name="connsiteY5-302" fmla="*/ 590517 h 590517"/>
                    <a:gd name="connsiteX6-303" fmla="*/ 265402 w 1269423"/>
                    <a:gd name="connsiteY6-304" fmla="*/ 568002 h 590517"/>
                    <a:gd name="connsiteX7-305" fmla="*/ 0 w 1269423"/>
                    <a:gd name="connsiteY7-306" fmla="*/ 528605 h 590517"/>
                    <a:gd name="connsiteX8-307" fmla="*/ 123826 w 1269423"/>
                    <a:gd name="connsiteY8-308" fmla="*/ 43695 h 590517"/>
                    <a:gd name="connsiteX0-309" fmla="*/ 123826 w 1269423"/>
                    <a:gd name="connsiteY0-310" fmla="*/ 49636 h 596458"/>
                    <a:gd name="connsiteX1-311" fmla="*/ 465428 w 1269423"/>
                    <a:gd name="connsiteY1-312" fmla="*/ 7206 h 596458"/>
                    <a:gd name="connsiteX2-313" fmla="*/ 598778 w 1269423"/>
                    <a:gd name="connsiteY2-314" fmla="*/ 31018 h 596458"/>
                    <a:gd name="connsiteX3-315" fmla="*/ 865479 w 1269423"/>
                    <a:gd name="connsiteY3-316" fmla="*/ 35780 h 596458"/>
                    <a:gd name="connsiteX4-317" fmla="*/ 1269423 w 1269423"/>
                    <a:gd name="connsiteY4-318" fmla="*/ 44874 h 596458"/>
                    <a:gd name="connsiteX5-319" fmla="*/ 1121786 w 1269423"/>
                    <a:gd name="connsiteY5-320" fmla="*/ 596458 h 596458"/>
                    <a:gd name="connsiteX6-321" fmla="*/ 265402 w 1269423"/>
                    <a:gd name="connsiteY6-322" fmla="*/ 573943 h 596458"/>
                    <a:gd name="connsiteX7-323" fmla="*/ 0 w 1269423"/>
                    <a:gd name="connsiteY7-324" fmla="*/ 534546 h 596458"/>
                    <a:gd name="connsiteX8-325" fmla="*/ 123826 w 1269423"/>
                    <a:gd name="connsiteY8-326" fmla="*/ 49636 h 596458"/>
                    <a:gd name="connsiteX0-327" fmla="*/ 123826 w 1269423"/>
                    <a:gd name="connsiteY0-328" fmla="*/ 49636 h 596458"/>
                    <a:gd name="connsiteX1-329" fmla="*/ 465428 w 1269423"/>
                    <a:gd name="connsiteY1-330" fmla="*/ 7206 h 596458"/>
                    <a:gd name="connsiteX2-331" fmla="*/ 598778 w 1269423"/>
                    <a:gd name="connsiteY2-332" fmla="*/ 31018 h 596458"/>
                    <a:gd name="connsiteX3-333" fmla="*/ 865479 w 1269423"/>
                    <a:gd name="connsiteY3-334" fmla="*/ 35780 h 596458"/>
                    <a:gd name="connsiteX4-335" fmla="*/ 1269423 w 1269423"/>
                    <a:gd name="connsiteY4-336" fmla="*/ 44874 h 596458"/>
                    <a:gd name="connsiteX5-337" fmla="*/ 1121786 w 1269423"/>
                    <a:gd name="connsiteY5-338" fmla="*/ 596458 h 596458"/>
                    <a:gd name="connsiteX6-339" fmla="*/ 265402 w 1269423"/>
                    <a:gd name="connsiteY6-340" fmla="*/ 573943 h 596458"/>
                    <a:gd name="connsiteX7-341" fmla="*/ 0 w 1269423"/>
                    <a:gd name="connsiteY7-342" fmla="*/ 534546 h 596458"/>
                    <a:gd name="connsiteX8-343" fmla="*/ 123826 w 1269423"/>
                    <a:gd name="connsiteY8-344" fmla="*/ 49636 h 596458"/>
                    <a:gd name="connsiteX0-345" fmla="*/ 123826 w 1269423"/>
                    <a:gd name="connsiteY0-346" fmla="*/ 49636 h 596458"/>
                    <a:gd name="connsiteX1-347" fmla="*/ 465428 w 1269423"/>
                    <a:gd name="connsiteY1-348" fmla="*/ 7206 h 596458"/>
                    <a:gd name="connsiteX2-349" fmla="*/ 660691 w 1269423"/>
                    <a:gd name="connsiteY2-350" fmla="*/ 54830 h 596458"/>
                    <a:gd name="connsiteX3-351" fmla="*/ 865479 w 1269423"/>
                    <a:gd name="connsiteY3-352" fmla="*/ 35780 h 596458"/>
                    <a:gd name="connsiteX4-353" fmla="*/ 1269423 w 1269423"/>
                    <a:gd name="connsiteY4-354" fmla="*/ 44874 h 596458"/>
                    <a:gd name="connsiteX5-355" fmla="*/ 1121786 w 1269423"/>
                    <a:gd name="connsiteY5-356" fmla="*/ 596458 h 596458"/>
                    <a:gd name="connsiteX6-357" fmla="*/ 265402 w 1269423"/>
                    <a:gd name="connsiteY6-358" fmla="*/ 573943 h 596458"/>
                    <a:gd name="connsiteX7-359" fmla="*/ 0 w 1269423"/>
                    <a:gd name="connsiteY7-360" fmla="*/ 534546 h 596458"/>
                    <a:gd name="connsiteX8-361" fmla="*/ 123826 w 1269423"/>
                    <a:gd name="connsiteY8-362" fmla="*/ 49636 h 596458"/>
                    <a:gd name="connsiteX0-363" fmla="*/ 123826 w 1269423"/>
                    <a:gd name="connsiteY0-364" fmla="*/ 49636 h 596458"/>
                    <a:gd name="connsiteX1-365" fmla="*/ 465428 w 1269423"/>
                    <a:gd name="connsiteY1-366" fmla="*/ 7206 h 596458"/>
                    <a:gd name="connsiteX2-367" fmla="*/ 679741 w 1269423"/>
                    <a:gd name="connsiteY2-368" fmla="*/ 73880 h 596458"/>
                    <a:gd name="connsiteX3-369" fmla="*/ 865479 w 1269423"/>
                    <a:gd name="connsiteY3-370" fmla="*/ 35780 h 596458"/>
                    <a:gd name="connsiteX4-371" fmla="*/ 1269423 w 1269423"/>
                    <a:gd name="connsiteY4-372" fmla="*/ 44874 h 596458"/>
                    <a:gd name="connsiteX5-373" fmla="*/ 1121786 w 1269423"/>
                    <a:gd name="connsiteY5-374" fmla="*/ 596458 h 596458"/>
                    <a:gd name="connsiteX6-375" fmla="*/ 265402 w 1269423"/>
                    <a:gd name="connsiteY6-376" fmla="*/ 573943 h 596458"/>
                    <a:gd name="connsiteX7-377" fmla="*/ 0 w 1269423"/>
                    <a:gd name="connsiteY7-378" fmla="*/ 534546 h 596458"/>
                    <a:gd name="connsiteX8-379" fmla="*/ 123826 w 1269423"/>
                    <a:gd name="connsiteY8-380" fmla="*/ 49636 h 596458"/>
                    <a:gd name="connsiteX0-381" fmla="*/ 123826 w 1269423"/>
                    <a:gd name="connsiteY0-382" fmla="*/ 45668 h 592490"/>
                    <a:gd name="connsiteX1-383" fmla="*/ 465428 w 1269423"/>
                    <a:gd name="connsiteY1-384" fmla="*/ 3238 h 592490"/>
                    <a:gd name="connsiteX2-385" fmla="*/ 679741 w 1269423"/>
                    <a:gd name="connsiteY2-386" fmla="*/ 69912 h 592490"/>
                    <a:gd name="connsiteX3-387" fmla="*/ 865479 w 1269423"/>
                    <a:gd name="connsiteY3-388" fmla="*/ 31812 h 592490"/>
                    <a:gd name="connsiteX4-389" fmla="*/ 1065503 w 1269423"/>
                    <a:gd name="connsiteY4-390" fmla="*/ 50863 h 592490"/>
                    <a:gd name="connsiteX5-391" fmla="*/ 1269423 w 1269423"/>
                    <a:gd name="connsiteY5-392" fmla="*/ 40906 h 592490"/>
                    <a:gd name="connsiteX6-393" fmla="*/ 1121786 w 1269423"/>
                    <a:gd name="connsiteY6-394" fmla="*/ 592490 h 592490"/>
                    <a:gd name="connsiteX7-395" fmla="*/ 265402 w 1269423"/>
                    <a:gd name="connsiteY7-396" fmla="*/ 569975 h 592490"/>
                    <a:gd name="connsiteX8-397" fmla="*/ 0 w 1269423"/>
                    <a:gd name="connsiteY8-398" fmla="*/ 530578 h 592490"/>
                    <a:gd name="connsiteX9" fmla="*/ 123826 w 1269423"/>
                    <a:gd name="connsiteY9" fmla="*/ 45668 h 592490"/>
                    <a:gd name="connsiteX0-399" fmla="*/ 123826 w 1269423"/>
                    <a:gd name="connsiteY0-400" fmla="*/ 42949 h 589771"/>
                    <a:gd name="connsiteX1-401" fmla="*/ 465428 w 1269423"/>
                    <a:gd name="connsiteY1-402" fmla="*/ 519 h 589771"/>
                    <a:gd name="connsiteX2-403" fmla="*/ 679741 w 1269423"/>
                    <a:gd name="connsiteY2-404" fmla="*/ 67193 h 589771"/>
                    <a:gd name="connsiteX3-405" fmla="*/ 865479 w 1269423"/>
                    <a:gd name="connsiteY3-406" fmla="*/ 29093 h 589771"/>
                    <a:gd name="connsiteX4-407" fmla="*/ 1065503 w 1269423"/>
                    <a:gd name="connsiteY4-408" fmla="*/ 48144 h 589771"/>
                    <a:gd name="connsiteX5-409" fmla="*/ 1269423 w 1269423"/>
                    <a:gd name="connsiteY5-410" fmla="*/ 38187 h 589771"/>
                    <a:gd name="connsiteX6-411" fmla="*/ 1121786 w 1269423"/>
                    <a:gd name="connsiteY6-412" fmla="*/ 589771 h 589771"/>
                    <a:gd name="connsiteX7-413" fmla="*/ 265402 w 1269423"/>
                    <a:gd name="connsiteY7-414" fmla="*/ 567256 h 589771"/>
                    <a:gd name="connsiteX8-415" fmla="*/ 0 w 1269423"/>
                    <a:gd name="connsiteY8-416" fmla="*/ 527859 h 589771"/>
                    <a:gd name="connsiteX9-417" fmla="*/ 123826 w 1269423"/>
                    <a:gd name="connsiteY9-418" fmla="*/ 42949 h 589771"/>
                    <a:gd name="connsiteX0-419" fmla="*/ 123826 w 1269423"/>
                    <a:gd name="connsiteY0-420" fmla="*/ 42949 h 589771"/>
                    <a:gd name="connsiteX1-421" fmla="*/ 465428 w 1269423"/>
                    <a:gd name="connsiteY1-422" fmla="*/ 519 h 589771"/>
                    <a:gd name="connsiteX2-423" fmla="*/ 679741 w 1269423"/>
                    <a:gd name="connsiteY2-424" fmla="*/ 67193 h 589771"/>
                    <a:gd name="connsiteX3-425" fmla="*/ 865479 w 1269423"/>
                    <a:gd name="connsiteY3-426" fmla="*/ 29093 h 589771"/>
                    <a:gd name="connsiteX4-427" fmla="*/ 1065503 w 1269423"/>
                    <a:gd name="connsiteY4-428" fmla="*/ 48144 h 589771"/>
                    <a:gd name="connsiteX5-429" fmla="*/ 1269423 w 1269423"/>
                    <a:gd name="connsiteY5-430" fmla="*/ 38187 h 589771"/>
                    <a:gd name="connsiteX6-431" fmla="*/ 1121786 w 1269423"/>
                    <a:gd name="connsiteY6-432" fmla="*/ 589771 h 589771"/>
                    <a:gd name="connsiteX7-433" fmla="*/ 265402 w 1269423"/>
                    <a:gd name="connsiteY7-434" fmla="*/ 567256 h 589771"/>
                    <a:gd name="connsiteX8-435" fmla="*/ 0 w 1269423"/>
                    <a:gd name="connsiteY8-436" fmla="*/ 527859 h 589771"/>
                    <a:gd name="connsiteX9-437" fmla="*/ 123826 w 1269423"/>
                    <a:gd name="connsiteY9-438" fmla="*/ 42949 h 589771"/>
                    <a:gd name="connsiteX0-439" fmla="*/ 123826 w 1269423"/>
                    <a:gd name="connsiteY0-440" fmla="*/ 42949 h 589771"/>
                    <a:gd name="connsiteX1-441" fmla="*/ 465428 w 1269423"/>
                    <a:gd name="connsiteY1-442" fmla="*/ 519 h 589771"/>
                    <a:gd name="connsiteX2-443" fmla="*/ 679741 w 1269423"/>
                    <a:gd name="connsiteY2-444" fmla="*/ 67193 h 589771"/>
                    <a:gd name="connsiteX3-445" fmla="*/ 865479 w 1269423"/>
                    <a:gd name="connsiteY3-446" fmla="*/ 29093 h 589771"/>
                    <a:gd name="connsiteX4-447" fmla="*/ 1065503 w 1269423"/>
                    <a:gd name="connsiteY4-448" fmla="*/ 48144 h 589771"/>
                    <a:gd name="connsiteX5-449" fmla="*/ 1269423 w 1269423"/>
                    <a:gd name="connsiteY5-450" fmla="*/ 38187 h 589771"/>
                    <a:gd name="connsiteX6-451" fmla="*/ 1121786 w 1269423"/>
                    <a:gd name="connsiteY6-452" fmla="*/ 589771 h 589771"/>
                    <a:gd name="connsiteX7-453" fmla="*/ 265402 w 1269423"/>
                    <a:gd name="connsiteY7-454" fmla="*/ 567256 h 589771"/>
                    <a:gd name="connsiteX8-455" fmla="*/ 0 w 1269423"/>
                    <a:gd name="connsiteY8-456" fmla="*/ 527859 h 589771"/>
                    <a:gd name="connsiteX9-457" fmla="*/ 123826 w 1269423"/>
                    <a:gd name="connsiteY9-458" fmla="*/ 42949 h 589771"/>
                    <a:gd name="connsiteX0-459" fmla="*/ 123826 w 1269423"/>
                    <a:gd name="connsiteY0-460" fmla="*/ 42949 h 589771"/>
                    <a:gd name="connsiteX1-461" fmla="*/ 465428 w 1269423"/>
                    <a:gd name="connsiteY1-462" fmla="*/ 519 h 589771"/>
                    <a:gd name="connsiteX2-463" fmla="*/ 679741 w 1269423"/>
                    <a:gd name="connsiteY2-464" fmla="*/ 67193 h 589771"/>
                    <a:gd name="connsiteX3-465" fmla="*/ 865479 w 1269423"/>
                    <a:gd name="connsiteY3-466" fmla="*/ 29093 h 589771"/>
                    <a:gd name="connsiteX4-467" fmla="*/ 1046453 w 1269423"/>
                    <a:gd name="connsiteY4-468" fmla="*/ 57669 h 589771"/>
                    <a:gd name="connsiteX5-469" fmla="*/ 1269423 w 1269423"/>
                    <a:gd name="connsiteY5-470" fmla="*/ 38187 h 589771"/>
                    <a:gd name="connsiteX6-471" fmla="*/ 1121786 w 1269423"/>
                    <a:gd name="connsiteY6-472" fmla="*/ 589771 h 589771"/>
                    <a:gd name="connsiteX7-473" fmla="*/ 265402 w 1269423"/>
                    <a:gd name="connsiteY7-474" fmla="*/ 567256 h 589771"/>
                    <a:gd name="connsiteX8-475" fmla="*/ 0 w 1269423"/>
                    <a:gd name="connsiteY8-476" fmla="*/ 527859 h 589771"/>
                    <a:gd name="connsiteX9-477" fmla="*/ 123826 w 1269423"/>
                    <a:gd name="connsiteY9-478" fmla="*/ 42949 h 589771"/>
                    <a:gd name="connsiteX0-479" fmla="*/ 123826 w 1269423"/>
                    <a:gd name="connsiteY0-480" fmla="*/ 42949 h 589771"/>
                    <a:gd name="connsiteX1-481" fmla="*/ 465428 w 1269423"/>
                    <a:gd name="connsiteY1-482" fmla="*/ 519 h 589771"/>
                    <a:gd name="connsiteX2-483" fmla="*/ 679741 w 1269423"/>
                    <a:gd name="connsiteY2-484" fmla="*/ 67193 h 589771"/>
                    <a:gd name="connsiteX3-485" fmla="*/ 865479 w 1269423"/>
                    <a:gd name="connsiteY3-486" fmla="*/ 29093 h 589771"/>
                    <a:gd name="connsiteX4-487" fmla="*/ 1046453 w 1269423"/>
                    <a:gd name="connsiteY4-488" fmla="*/ 57669 h 589771"/>
                    <a:gd name="connsiteX5-489" fmla="*/ 1269423 w 1269423"/>
                    <a:gd name="connsiteY5-490" fmla="*/ 38187 h 589771"/>
                    <a:gd name="connsiteX6-491" fmla="*/ 1121786 w 1269423"/>
                    <a:gd name="connsiteY6-492" fmla="*/ 589771 h 589771"/>
                    <a:gd name="connsiteX7-493" fmla="*/ 265402 w 1269423"/>
                    <a:gd name="connsiteY7-494" fmla="*/ 567256 h 589771"/>
                    <a:gd name="connsiteX8-495" fmla="*/ 0 w 1269423"/>
                    <a:gd name="connsiteY8-496" fmla="*/ 527859 h 589771"/>
                    <a:gd name="connsiteX9-497" fmla="*/ 123826 w 1269423"/>
                    <a:gd name="connsiteY9-498" fmla="*/ 42949 h 589771"/>
                    <a:gd name="connsiteX0-499" fmla="*/ 123826 w 1269423"/>
                    <a:gd name="connsiteY0-500" fmla="*/ 42949 h 589771"/>
                    <a:gd name="connsiteX1-501" fmla="*/ 465428 w 1269423"/>
                    <a:gd name="connsiteY1-502" fmla="*/ 519 h 589771"/>
                    <a:gd name="connsiteX2-503" fmla="*/ 679741 w 1269423"/>
                    <a:gd name="connsiteY2-504" fmla="*/ 67193 h 589771"/>
                    <a:gd name="connsiteX3-505" fmla="*/ 865479 w 1269423"/>
                    <a:gd name="connsiteY3-506" fmla="*/ 29093 h 589771"/>
                    <a:gd name="connsiteX4-507" fmla="*/ 1051215 w 1269423"/>
                    <a:gd name="connsiteY4-508" fmla="*/ 67194 h 589771"/>
                    <a:gd name="connsiteX5-509" fmla="*/ 1269423 w 1269423"/>
                    <a:gd name="connsiteY5-510" fmla="*/ 38187 h 589771"/>
                    <a:gd name="connsiteX6-511" fmla="*/ 1121786 w 1269423"/>
                    <a:gd name="connsiteY6-512" fmla="*/ 589771 h 589771"/>
                    <a:gd name="connsiteX7-513" fmla="*/ 265402 w 1269423"/>
                    <a:gd name="connsiteY7-514" fmla="*/ 567256 h 589771"/>
                    <a:gd name="connsiteX8-515" fmla="*/ 0 w 1269423"/>
                    <a:gd name="connsiteY8-516" fmla="*/ 527859 h 589771"/>
                    <a:gd name="connsiteX9-517" fmla="*/ 123826 w 1269423"/>
                    <a:gd name="connsiteY9-518" fmla="*/ 42949 h 589771"/>
                    <a:gd name="connsiteX0-519" fmla="*/ 123826 w 1269423"/>
                    <a:gd name="connsiteY0-520" fmla="*/ 42949 h 589771"/>
                    <a:gd name="connsiteX1-521" fmla="*/ 465428 w 1269423"/>
                    <a:gd name="connsiteY1-522" fmla="*/ 519 h 589771"/>
                    <a:gd name="connsiteX2-523" fmla="*/ 679741 w 1269423"/>
                    <a:gd name="connsiteY2-524" fmla="*/ 67193 h 589771"/>
                    <a:gd name="connsiteX3-525" fmla="*/ 865479 w 1269423"/>
                    <a:gd name="connsiteY3-526" fmla="*/ 29093 h 589771"/>
                    <a:gd name="connsiteX4-527" fmla="*/ 1051215 w 1269423"/>
                    <a:gd name="connsiteY4-528" fmla="*/ 76719 h 589771"/>
                    <a:gd name="connsiteX5-529" fmla="*/ 1269423 w 1269423"/>
                    <a:gd name="connsiteY5-530" fmla="*/ 38187 h 589771"/>
                    <a:gd name="connsiteX6-531" fmla="*/ 1121786 w 1269423"/>
                    <a:gd name="connsiteY6-532" fmla="*/ 589771 h 589771"/>
                    <a:gd name="connsiteX7-533" fmla="*/ 265402 w 1269423"/>
                    <a:gd name="connsiteY7-534" fmla="*/ 567256 h 589771"/>
                    <a:gd name="connsiteX8-535" fmla="*/ 0 w 1269423"/>
                    <a:gd name="connsiteY8-536" fmla="*/ 527859 h 589771"/>
                    <a:gd name="connsiteX9-537" fmla="*/ 123826 w 1269423"/>
                    <a:gd name="connsiteY9-538" fmla="*/ 42949 h 589771"/>
                    <a:gd name="connsiteX0-539" fmla="*/ 123826 w 1269423"/>
                    <a:gd name="connsiteY0-540" fmla="*/ 42949 h 621268"/>
                    <a:gd name="connsiteX1-541" fmla="*/ 465428 w 1269423"/>
                    <a:gd name="connsiteY1-542" fmla="*/ 519 h 621268"/>
                    <a:gd name="connsiteX2-543" fmla="*/ 679741 w 1269423"/>
                    <a:gd name="connsiteY2-544" fmla="*/ 67193 h 621268"/>
                    <a:gd name="connsiteX3-545" fmla="*/ 865479 w 1269423"/>
                    <a:gd name="connsiteY3-546" fmla="*/ 29093 h 621268"/>
                    <a:gd name="connsiteX4-547" fmla="*/ 1051215 w 1269423"/>
                    <a:gd name="connsiteY4-548" fmla="*/ 76719 h 621268"/>
                    <a:gd name="connsiteX5-549" fmla="*/ 1269423 w 1269423"/>
                    <a:gd name="connsiteY5-550" fmla="*/ 38187 h 621268"/>
                    <a:gd name="connsiteX6-551" fmla="*/ 1121786 w 1269423"/>
                    <a:gd name="connsiteY6-552" fmla="*/ 589771 h 621268"/>
                    <a:gd name="connsiteX7-553" fmla="*/ 446378 w 1269423"/>
                    <a:gd name="connsiteY7-554" fmla="*/ 543444 h 621268"/>
                    <a:gd name="connsiteX8-555" fmla="*/ 265402 w 1269423"/>
                    <a:gd name="connsiteY8-556" fmla="*/ 567256 h 621268"/>
                    <a:gd name="connsiteX9-557" fmla="*/ 0 w 1269423"/>
                    <a:gd name="connsiteY9-558" fmla="*/ 527859 h 621268"/>
                    <a:gd name="connsiteX10" fmla="*/ 123826 w 1269423"/>
                    <a:gd name="connsiteY10" fmla="*/ 42949 h 621268"/>
                    <a:gd name="connsiteX0-559" fmla="*/ 123826 w 1269423"/>
                    <a:gd name="connsiteY0-560" fmla="*/ 42949 h 619818"/>
                    <a:gd name="connsiteX1-561" fmla="*/ 465428 w 1269423"/>
                    <a:gd name="connsiteY1-562" fmla="*/ 519 h 619818"/>
                    <a:gd name="connsiteX2-563" fmla="*/ 679741 w 1269423"/>
                    <a:gd name="connsiteY2-564" fmla="*/ 67193 h 619818"/>
                    <a:gd name="connsiteX3-565" fmla="*/ 865479 w 1269423"/>
                    <a:gd name="connsiteY3-566" fmla="*/ 29093 h 619818"/>
                    <a:gd name="connsiteX4-567" fmla="*/ 1051215 w 1269423"/>
                    <a:gd name="connsiteY4-568" fmla="*/ 76719 h 619818"/>
                    <a:gd name="connsiteX5-569" fmla="*/ 1269423 w 1269423"/>
                    <a:gd name="connsiteY5-570" fmla="*/ 38187 h 619818"/>
                    <a:gd name="connsiteX6-571" fmla="*/ 1121786 w 1269423"/>
                    <a:gd name="connsiteY6-572" fmla="*/ 589771 h 619818"/>
                    <a:gd name="connsiteX7-573" fmla="*/ 470191 w 1269423"/>
                    <a:gd name="connsiteY7-574" fmla="*/ 533919 h 619818"/>
                    <a:gd name="connsiteX8-575" fmla="*/ 265402 w 1269423"/>
                    <a:gd name="connsiteY8-576" fmla="*/ 567256 h 619818"/>
                    <a:gd name="connsiteX9-577" fmla="*/ 0 w 1269423"/>
                    <a:gd name="connsiteY9-578" fmla="*/ 527859 h 619818"/>
                    <a:gd name="connsiteX10-579" fmla="*/ 123826 w 1269423"/>
                    <a:gd name="connsiteY10-580" fmla="*/ 42949 h 619818"/>
                    <a:gd name="connsiteX0-581" fmla="*/ 123826 w 1269423"/>
                    <a:gd name="connsiteY0-582" fmla="*/ 42949 h 620230"/>
                    <a:gd name="connsiteX1-583" fmla="*/ 465428 w 1269423"/>
                    <a:gd name="connsiteY1-584" fmla="*/ 519 h 620230"/>
                    <a:gd name="connsiteX2-585" fmla="*/ 679741 w 1269423"/>
                    <a:gd name="connsiteY2-586" fmla="*/ 67193 h 620230"/>
                    <a:gd name="connsiteX3-587" fmla="*/ 865479 w 1269423"/>
                    <a:gd name="connsiteY3-588" fmla="*/ 29093 h 620230"/>
                    <a:gd name="connsiteX4-589" fmla="*/ 1051215 w 1269423"/>
                    <a:gd name="connsiteY4-590" fmla="*/ 76719 h 620230"/>
                    <a:gd name="connsiteX5-591" fmla="*/ 1269423 w 1269423"/>
                    <a:gd name="connsiteY5-592" fmla="*/ 38187 h 620230"/>
                    <a:gd name="connsiteX6-593" fmla="*/ 1121786 w 1269423"/>
                    <a:gd name="connsiteY6-594" fmla="*/ 589771 h 620230"/>
                    <a:gd name="connsiteX7-595" fmla="*/ 755941 w 1269423"/>
                    <a:gd name="connsiteY7-596" fmla="*/ 533918 h 620230"/>
                    <a:gd name="connsiteX8-597" fmla="*/ 470191 w 1269423"/>
                    <a:gd name="connsiteY8-598" fmla="*/ 533919 h 620230"/>
                    <a:gd name="connsiteX9-599" fmla="*/ 265402 w 1269423"/>
                    <a:gd name="connsiteY9-600" fmla="*/ 567256 h 620230"/>
                    <a:gd name="connsiteX10-601" fmla="*/ 0 w 1269423"/>
                    <a:gd name="connsiteY10-602" fmla="*/ 527859 h 620230"/>
                    <a:gd name="connsiteX11" fmla="*/ 123826 w 1269423"/>
                    <a:gd name="connsiteY11" fmla="*/ 42949 h 620230"/>
                    <a:gd name="connsiteX0-603" fmla="*/ 123826 w 1269423"/>
                    <a:gd name="connsiteY0-604" fmla="*/ 42949 h 627308"/>
                    <a:gd name="connsiteX1-605" fmla="*/ 465428 w 1269423"/>
                    <a:gd name="connsiteY1-606" fmla="*/ 519 h 627308"/>
                    <a:gd name="connsiteX2-607" fmla="*/ 679741 w 1269423"/>
                    <a:gd name="connsiteY2-608" fmla="*/ 67193 h 627308"/>
                    <a:gd name="connsiteX3-609" fmla="*/ 865479 w 1269423"/>
                    <a:gd name="connsiteY3-610" fmla="*/ 29093 h 627308"/>
                    <a:gd name="connsiteX4-611" fmla="*/ 1051215 w 1269423"/>
                    <a:gd name="connsiteY4-612" fmla="*/ 76719 h 627308"/>
                    <a:gd name="connsiteX5-613" fmla="*/ 1269423 w 1269423"/>
                    <a:gd name="connsiteY5-614" fmla="*/ 38187 h 627308"/>
                    <a:gd name="connsiteX6-615" fmla="*/ 1121786 w 1269423"/>
                    <a:gd name="connsiteY6-616" fmla="*/ 589771 h 627308"/>
                    <a:gd name="connsiteX7-617" fmla="*/ 755941 w 1269423"/>
                    <a:gd name="connsiteY7-618" fmla="*/ 572018 h 627308"/>
                    <a:gd name="connsiteX8-619" fmla="*/ 470191 w 1269423"/>
                    <a:gd name="connsiteY8-620" fmla="*/ 533919 h 627308"/>
                    <a:gd name="connsiteX9-621" fmla="*/ 265402 w 1269423"/>
                    <a:gd name="connsiteY9-622" fmla="*/ 567256 h 627308"/>
                    <a:gd name="connsiteX10-623" fmla="*/ 0 w 1269423"/>
                    <a:gd name="connsiteY10-624" fmla="*/ 527859 h 627308"/>
                    <a:gd name="connsiteX11-625" fmla="*/ 123826 w 1269423"/>
                    <a:gd name="connsiteY11-626" fmla="*/ 42949 h 627308"/>
                    <a:gd name="connsiteX0-627" fmla="*/ 123826 w 1269423"/>
                    <a:gd name="connsiteY0-628" fmla="*/ 42949 h 627308"/>
                    <a:gd name="connsiteX1-629" fmla="*/ 465428 w 1269423"/>
                    <a:gd name="connsiteY1-630" fmla="*/ 519 h 627308"/>
                    <a:gd name="connsiteX2-631" fmla="*/ 679741 w 1269423"/>
                    <a:gd name="connsiteY2-632" fmla="*/ 67193 h 627308"/>
                    <a:gd name="connsiteX3-633" fmla="*/ 865479 w 1269423"/>
                    <a:gd name="connsiteY3-634" fmla="*/ 29093 h 627308"/>
                    <a:gd name="connsiteX4-635" fmla="*/ 1051215 w 1269423"/>
                    <a:gd name="connsiteY4-636" fmla="*/ 76719 h 627308"/>
                    <a:gd name="connsiteX5-637" fmla="*/ 1269423 w 1269423"/>
                    <a:gd name="connsiteY5-638" fmla="*/ 38187 h 627308"/>
                    <a:gd name="connsiteX6-639" fmla="*/ 1121786 w 1269423"/>
                    <a:gd name="connsiteY6-640" fmla="*/ 589771 h 627308"/>
                    <a:gd name="connsiteX7-641" fmla="*/ 755941 w 1269423"/>
                    <a:gd name="connsiteY7-642" fmla="*/ 572018 h 627308"/>
                    <a:gd name="connsiteX8-643" fmla="*/ 470191 w 1269423"/>
                    <a:gd name="connsiteY8-644" fmla="*/ 533919 h 627308"/>
                    <a:gd name="connsiteX9-645" fmla="*/ 265402 w 1269423"/>
                    <a:gd name="connsiteY9-646" fmla="*/ 567256 h 627308"/>
                    <a:gd name="connsiteX10-647" fmla="*/ 0 w 1269423"/>
                    <a:gd name="connsiteY10-648" fmla="*/ 527859 h 627308"/>
                    <a:gd name="connsiteX11-649" fmla="*/ 123826 w 1269423"/>
                    <a:gd name="connsiteY11-650" fmla="*/ 42949 h 627308"/>
                    <a:gd name="connsiteX0-651" fmla="*/ 123826 w 1269423"/>
                    <a:gd name="connsiteY0-652" fmla="*/ 42949 h 627308"/>
                    <a:gd name="connsiteX1-653" fmla="*/ 465428 w 1269423"/>
                    <a:gd name="connsiteY1-654" fmla="*/ 519 h 627308"/>
                    <a:gd name="connsiteX2-655" fmla="*/ 679741 w 1269423"/>
                    <a:gd name="connsiteY2-656" fmla="*/ 67193 h 627308"/>
                    <a:gd name="connsiteX3-657" fmla="*/ 865479 w 1269423"/>
                    <a:gd name="connsiteY3-658" fmla="*/ 29093 h 627308"/>
                    <a:gd name="connsiteX4-659" fmla="*/ 1051215 w 1269423"/>
                    <a:gd name="connsiteY4-660" fmla="*/ 76719 h 627308"/>
                    <a:gd name="connsiteX5-661" fmla="*/ 1269423 w 1269423"/>
                    <a:gd name="connsiteY5-662" fmla="*/ 38187 h 627308"/>
                    <a:gd name="connsiteX6-663" fmla="*/ 1121786 w 1269423"/>
                    <a:gd name="connsiteY6-664" fmla="*/ 589771 h 627308"/>
                    <a:gd name="connsiteX7-665" fmla="*/ 755941 w 1269423"/>
                    <a:gd name="connsiteY7-666" fmla="*/ 572018 h 627308"/>
                    <a:gd name="connsiteX8-667" fmla="*/ 470191 w 1269423"/>
                    <a:gd name="connsiteY8-668" fmla="*/ 533919 h 627308"/>
                    <a:gd name="connsiteX9-669" fmla="*/ 265402 w 1269423"/>
                    <a:gd name="connsiteY9-670" fmla="*/ 567256 h 627308"/>
                    <a:gd name="connsiteX10-671" fmla="*/ 0 w 1269423"/>
                    <a:gd name="connsiteY10-672" fmla="*/ 527859 h 627308"/>
                    <a:gd name="connsiteX11-673" fmla="*/ 123826 w 1269423"/>
                    <a:gd name="connsiteY11-674" fmla="*/ 42949 h 627308"/>
                    <a:gd name="connsiteX0-675" fmla="*/ 123826 w 1269423"/>
                    <a:gd name="connsiteY0-676" fmla="*/ 42949 h 616060"/>
                    <a:gd name="connsiteX1-677" fmla="*/ 465428 w 1269423"/>
                    <a:gd name="connsiteY1-678" fmla="*/ 519 h 616060"/>
                    <a:gd name="connsiteX2-679" fmla="*/ 679741 w 1269423"/>
                    <a:gd name="connsiteY2-680" fmla="*/ 67193 h 616060"/>
                    <a:gd name="connsiteX3-681" fmla="*/ 865479 w 1269423"/>
                    <a:gd name="connsiteY3-682" fmla="*/ 29093 h 616060"/>
                    <a:gd name="connsiteX4-683" fmla="*/ 1051215 w 1269423"/>
                    <a:gd name="connsiteY4-684" fmla="*/ 76719 h 616060"/>
                    <a:gd name="connsiteX5-685" fmla="*/ 1269423 w 1269423"/>
                    <a:gd name="connsiteY5-686" fmla="*/ 38187 h 616060"/>
                    <a:gd name="connsiteX6-687" fmla="*/ 1121786 w 1269423"/>
                    <a:gd name="connsiteY6-688" fmla="*/ 589771 h 616060"/>
                    <a:gd name="connsiteX7-689" fmla="*/ 755941 w 1269423"/>
                    <a:gd name="connsiteY7-690" fmla="*/ 572018 h 616060"/>
                    <a:gd name="connsiteX8-691" fmla="*/ 470191 w 1269423"/>
                    <a:gd name="connsiteY8-692" fmla="*/ 533919 h 616060"/>
                    <a:gd name="connsiteX9-693" fmla="*/ 265402 w 1269423"/>
                    <a:gd name="connsiteY9-694" fmla="*/ 567256 h 616060"/>
                    <a:gd name="connsiteX10-695" fmla="*/ 0 w 1269423"/>
                    <a:gd name="connsiteY10-696" fmla="*/ 527859 h 616060"/>
                    <a:gd name="connsiteX11-697" fmla="*/ 123826 w 1269423"/>
                    <a:gd name="connsiteY11-698" fmla="*/ 42949 h 616060"/>
                    <a:gd name="connsiteX0-699" fmla="*/ 123826 w 1269423"/>
                    <a:gd name="connsiteY0-700" fmla="*/ 42949 h 589771"/>
                    <a:gd name="connsiteX1-701" fmla="*/ 465428 w 1269423"/>
                    <a:gd name="connsiteY1-702" fmla="*/ 519 h 589771"/>
                    <a:gd name="connsiteX2-703" fmla="*/ 679741 w 1269423"/>
                    <a:gd name="connsiteY2-704" fmla="*/ 67193 h 589771"/>
                    <a:gd name="connsiteX3-705" fmla="*/ 865479 w 1269423"/>
                    <a:gd name="connsiteY3-706" fmla="*/ 29093 h 589771"/>
                    <a:gd name="connsiteX4-707" fmla="*/ 1051215 w 1269423"/>
                    <a:gd name="connsiteY4-708" fmla="*/ 76719 h 589771"/>
                    <a:gd name="connsiteX5-709" fmla="*/ 1269423 w 1269423"/>
                    <a:gd name="connsiteY5-710" fmla="*/ 38187 h 589771"/>
                    <a:gd name="connsiteX6-711" fmla="*/ 1121786 w 1269423"/>
                    <a:gd name="connsiteY6-712" fmla="*/ 589771 h 589771"/>
                    <a:gd name="connsiteX7-713" fmla="*/ 755941 w 1269423"/>
                    <a:gd name="connsiteY7-714" fmla="*/ 572018 h 589771"/>
                    <a:gd name="connsiteX8-715" fmla="*/ 470191 w 1269423"/>
                    <a:gd name="connsiteY8-716" fmla="*/ 533919 h 589771"/>
                    <a:gd name="connsiteX9-717" fmla="*/ 265402 w 1269423"/>
                    <a:gd name="connsiteY9-718" fmla="*/ 567256 h 589771"/>
                    <a:gd name="connsiteX10-719" fmla="*/ 0 w 1269423"/>
                    <a:gd name="connsiteY10-720" fmla="*/ 527859 h 589771"/>
                    <a:gd name="connsiteX11-721" fmla="*/ 123826 w 1269423"/>
                    <a:gd name="connsiteY11-722" fmla="*/ 42949 h 589771"/>
                    <a:gd name="connsiteX0-723" fmla="*/ 123826 w 1269423"/>
                    <a:gd name="connsiteY0-724" fmla="*/ 42949 h 589771"/>
                    <a:gd name="connsiteX1-725" fmla="*/ 465428 w 1269423"/>
                    <a:gd name="connsiteY1-726" fmla="*/ 519 h 589771"/>
                    <a:gd name="connsiteX2-727" fmla="*/ 679741 w 1269423"/>
                    <a:gd name="connsiteY2-728" fmla="*/ 67193 h 589771"/>
                    <a:gd name="connsiteX3-729" fmla="*/ 865479 w 1269423"/>
                    <a:gd name="connsiteY3-730" fmla="*/ 29093 h 589771"/>
                    <a:gd name="connsiteX4-731" fmla="*/ 1051215 w 1269423"/>
                    <a:gd name="connsiteY4-732" fmla="*/ 76719 h 589771"/>
                    <a:gd name="connsiteX5-733" fmla="*/ 1269423 w 1269423"/>
                    <a:gd name="connsiteY5-734" fmla="*/ 38187 h 589771"/>
                    <a:gd name="connsiteX6-735" fmla="*/ 1121786 w 1269423"/>
                    <a:gd name="connsiteY6-736" fmla="*/ 589771 h 589771"/>
                    <a:gd name="connsiteX7-737" fmla="*/ 755941 w 1269423"/>
                    <a:gd name="connsiteY7-738" fmla="*/ 572018 h 589771"/>
                    <a:gd name="connsiteX8-739" fmla="*/ 470191 w 1269423"/>
                    <a:gd name="connsiteY8-740" fmla="*/ 533919 h 589771"/>
                    <a:gd name="connsiteX9-741" fmla="*/ 265402 w 1269423"/>
                    <a:gd name="connsiteY9-742" fmla="*/ 567256 h 589771"/>
                    <a:gd name="connsiteX10-743" fmla="*/ 0 w 1269423"/>
                    <a:gd name="connsiteY10-744" fmla="*/ 527859 h 589771"/>
                    <a:gd name="connsiteX11-745" fmla="*/ 123826 w 1269423"/>
                    <a:gd name="connsiteY11-746" fmla="*/ 42949 h 589771"/>
                    <a:gd name="connsiteX0-747" fmla="*/ 123826 w 1269423"/>
                    <a:gd name="connsiteY0-748" fmla="*/ 42949 h 589771"/>
                    <a:gd name="connsiteX1-749" fmla="*/ 465428 w 1269423"/>
                    <a:gd name="connsiteY1-750" fmla="*/ 519 h 589771"/>
                    <a:gd name="connsiteX2-751" fmla="*/ 679741 w 1269423"/>
                    <a:gd name="connsiteY2-752" fmla="*/ 67193 h 589771"/>
                    <a:gd name="connsiteX3-753" fmla="*/ 865479 w 1269423"/>
                    <a:gd name="connsiteY3-754" fmla="*/ 29093 h 589771"/>
                    <a:gd name="connsiteX4-755" fmla="*/ 1051215 w 1269423"/>
                    <a:gd name="connsiteY4-756" fmla="*/ 76719 h 589771"/>
                    <a:gd name="connsiteX5-757" fmla="*/ 1269423 w 1269423"/>
                    <a:gd name="connsiteY5-758" fmla="*/ 38187 h 589771"/>
                    <a:gd name="connsiteX6-759" fmla="*/ 1121786 w 1269423"/>
                    <a:gd name="connsiteY6-760" fmla="*/ 589771 h 589771"/>
                    <a:gd name="connsiteX7-761" fmla="*/ 755941 w 1269423"/>
                    <a:gd name="connsiteY7-762" fmla="*/ 572018 h 589771"/>
                    <a:gd name="connsiteX8-763" fmla="*/ 470191 w 1269423"/>
                    <a:gd name="connsiteY8-764" fmla="*/ 533919 h 589771"/>
                    <a:gd name="connsiteX9-765" fmla="*/ 265402 w 1269423"/>
                    <a:gd name="connsiteY9-766" fmla="*/ 567256 h 589771"/>
                    <a:gd name="connsiteX10-767" fmla="*/ 0 w 1269423"/>
                    <a:gd name="connsiteY10-768" fmla="*/ 527859 h 589771"/>
                    <a:gd name="connsiteX11-769" fmla="*/ 123826 w 1269423"/>
                    <a:gd name="connsiteY11-770" fmla="*/ 42949 h 589771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81" y="connsiteY5-82"/>
                    </a:cxn>
                    <a:cxn ang="0">
                      <a:pos x="connsiteX6-203" y="connsiteY6-204"/>
                    </a:cxn>
                    <a:cxn ang="0">
                      <a:pos x="connsiteX7-289" y="connsiteY7-290"/>
                    </a:cxn>
                    <a:cxn ang="0">
                      <a:pos x="connsiteX8-307" y="connsiteY8-308"/>
                    </a:cxn>
                    <a:cxn ang="0">
                      <a:pos x="connsiteX9-417" y="connsiteY9-418"/>
                    </a:cxn>
                    <a:cxn ang="0">
                      <a:pos x="connsiteX10-579" y="connsiteY10-580"/>
                    </a:cxn>
                    <a:cxn ang="0">
                      <a:pos x="connsiteX11-625" y="connsiteY11-626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" name="Google Shape;1251;p47"/>
                <p:cNvGrpSpPr/>
                <p:nvPr/>
              </p:nvGrpSpPr>
              <p:grpSpPr>
                <a:xfrm>
                  <a:off x="768927" y="1641595"/>
                  <a:ext cx="5340928" cy="2511698"/>
                  <a:chOff x="4875791" y="946666"/>
                  <a:chExt cx="1252993" cy="1443671"/>
                </a:xfrm>
                <a:grpFill/>
              </p:grpSpPr>
              <p:sp>
                <p:nvSpPr>
                  <p:cNvPr id="11" name="Google Shape;1252;p47"/>
                  <p:cNvSpPr/>
                  <p:nvPr/>
                </p:nvSpPr>
                <p:spPr>
                  <a:xfrm>
                    <a:off x="5455534" y="1055601"/>
                    <a:ext cx="53695" cy="44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42" h="2830" extrusionOk="0">
                        <a:moveTo>
                          <a:pt x="2902" y="0"/>
                        </a:moveTo>
                        <a:cubicBezTo>
                          <a:pt x="2802" y="0"/>
                          <a:pt x="2699" y="38"/>
                          <a:pt x="2608" y="113"/>
                        </a:cubicBezTo>
                        <a:cubicBezTo>
                          <a:pt x="2174" y="439"/>
                          <a:pt x="1666" y="838"/>
                          <a:pt x="1232" y="1200"/>
                        </a:cubicBezTo>
                        <a:cubicBezTo>
                          <a:pt x="906" y="1490"/>
                          <a:pt x="580" y="1743"/>
                          <a:pt x="254" y="1997"/>
                        </a:cubicBezTo>
                        <a:cubicBezTo>
                          <a:pt x="36" y="2142"/>
                          <a:pt x="0" y="2432"/>
                          <a:pt x="145" y="2649"/>
                        </a:cubicBezTo>
                        <a:cubicBezTo>
                          <a:pt x="254" y="2758"/>
                          <a:pt x="362" y="2830"/>
                          <a:pt x="507" y="2830"/>
                        </a:cubicBezTo>
                        <a:cubicBezTo>
                          <a:pt x="616" y="2830"/>
                          <a:pt x="725" y="2794"/>
                          <a:pt x="797" y="2721"/>
                        </a:cubicBezTo>
                        <a:cubicBezTo>
                          <a:pt x="1123" y="2504"/>
                          <a:pt x="1449" y="2214"/>
                          <a:pt x="1811" y="1924"/>
                        </a:cubicBezTo>
                        <a:cubicBezTo>
                          <a:pt x="2246" y="1562"/>
                          <a:pt x="2717" y="1200"/>
                          <a:pt x="3151" y="874"/>
                        </a:cubicBezTo>
                        <a:cubicBezTo>
                          <a:pt x="3369" y="729"/>
                          <a:pt x="3441" y="403"/>
                          <a:pt x="3260" y="222"/>
                        </a:cubicBezTo>
                        <a:cubicBezTo>
                          <a:pt x="3176" y="74"/>
                          <a:pt x="3042" y="0"/>
                          <a:pt x="2902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" name="Google Shape;1253;p47"/>
                  <p:cNvSpPr/>
                  <p:nvPr/>
                </p:nvSpPr>
                <p:spPr>
                  <a:xfrm>
                    <a:off x="4952637" y="2200313"/>
                    <a:ext cx="1086088" cy="135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21" h="8704" extrusionOk="0">
                        <a:moveTo>
                          <a:pt x="68963" y="1"/>
                        </a:moveTo>
                        <a:cubicBezTo>
                          <a:pt x="68838" y="1"/>
                          <a:pt x="68709" y="56"/>
                          <a:pt x="68603" y="191"/>
                        </a:cubicBezTo>
                        <a:cubicBezTo>
                          <a:pt x="68096" y="771"/>
                          <a:pt x="67589" y="1278"/>
                          <a:pt x="67010" y="1821"/>
                        </a:cubicBezTo>
                        <a:cubicBezTo>
                          <a:pt x="66539" y="2256"/>
                          <a:pt x="66032" y="2727"/>
                          <a:pt x="65561" y="3234"/>
                        </a:cubicBezTo>
                        <a:cubicBezTo>
                          <a:pt x="65380" y="3415"/>
                          <a:pt x="65380" y="3704"/>
                          <a:pt x="65597" y="3886"/>
                        </a:cubicBezTo>
                        <a:cubicBezTo>
                          <a:pt x="65670" y="3958"/>
                          <a:pt x="65814" y="3994"/>
                          <a:pt x="65923" y="3994"/>
                        </a:cubicBezTo>
                        <a:cubicBezTo>
                          <a:pt x="66032" y="3994"/>
                          <a:pt x="66177" y="3958"/>
                          <a:pt x="66249" y="3849"/>
                        </a:cubicBezTo>
                        <a:cubicBezTo>
                          <a:pt x="66684" y="3415"/>
                          <a:pt x="67191" y="2944"/>
                          <a:pt x="67662" y="2509"/>
                        </a:cubicBezTo>
                        <a:cubicBezTo>
                          <a:pt x="68241" y="1966"/>
                          <a:pt x="68821" y="1386"/>
                          <a:pt x="69328" y="771"/>
                        </a:cubicBezTo>
                        <a:cubicBezTo>
                          <a:pt x="69620" y="425"/>
                          <a:pt x="69308" y="1"/>
                          <a:pt x="68963" y="1"/>
                        </a:cubicBezTo>
                        <a:close/>
                        <a:moveTo>
                          <a:pt x="65670" y="481"/>
                        </a:moveTo>
                        <a:cubicBezTo>
                          <a:pt x="64329" y="481"/>
                          <a:pt x="61214" y="4393"/>
                          <a:pt x="60599" y="5407"/>
                        </a:cubicBezTo>
                        <a:cubicBezTo>
                          <a:pt x="60417" y="5624"/>
                          <a:pt x="60490" y="5914"/>
                          <a:pt x="60743" y="6059"/>
                        </a:cubicBezTo>
                        <a:cubicBezTo>
                          <a:pt x="60816" y="6095"/>
                          <a:pt x="60888" y="6131"/>
                          <a:pt x="60961" y="6131"/>
                        </a:cubicBezTo>
                        <a:cubicBezTo>
                          <a:pt x="61142" y="6131"/>
                          <a:pt x="61287" y="6059"/>
                          <a:pt x="61359" y="5914"/>
                        </a:cubicBezTo>
                        <a:cubicBezTo>
                          <a:pt x="62373" y="4320"/>
                          <a:pt x="65054" y="1459"/>
                          <a:pt x="65670" y="1423"/>
                        </a:cubicBezTo>
                        <a:cubicBezTo>
                          <a:pt x="66285" y="1423"/>
                          <a:pt x="66285" y="481"/>
                          <a:pt x="65670" y="481"/>
                        </a:cubicBezTo>
                        <a:close/>
                        <a:moveTo>
                          <a:pt x="2877" y="4720"/>
                        </a:moveTo>
                        <a:cubicBezTo>
                          <a:pt x="2764" y="4720"/>
                          <a:pt x="2645" y="4763"/>
                          <a:pt x="2536" y="4864"/>
                        </a:cubicBezTo>
                        <a:cubicBezTo>
                          <a:pt x="1956" y="5479"/>
                          <a:pt x="1377" y="6168"/>
                          <a:pt x="906" y="6892"/>
                        </a:cubicBezTo>
                        <a:cubicBezTo>
                          <a:pt x="652" y="7254"/>
                          <a:pt x="435" y="7616"/>
                          <a:pt x="145" y="7942"/>
                        </a:cubicBezTo>
                        <a:cubicBezTo>
                          <a:pt x="0" y="8160"/>
                          <a:pt x="36" y="8449"/>
                          <a:pt x="254" y="8631"/>
                        </a:cubicBezTo>
                        <a:cubicBezTo>
                          <a:pt x="326" y="8667"/>
                          <a:pt x="435" y="8703"/>
                          <a:pt x="507" y="8703"/>
                        </a:cubicBezTo>
                        <a:cubicBezTo>
                          <a:pt x="688" y="8703"/>
                          <a:pt x="797" y="8667"/>
                          <a:pt x="906" y="8522"/>
                        </a:cubicBezTo>
                        <a:cubicBezTo>
                          <a:pt x="1159" y="8196"/>
                          <a:pt x="1449" y="7797"/>
                          <a:pt x="1703" y="7435"/>
                        </a:cubicBezTo>
                        <a:cubicBezTo>
                          <a:pt x="2137" y="6747"/>
                          <a:pt x="2644" y="6131"/>
                          <a:pt x="3224" y="5516"/>
                        </a:cubicBezTo>
                        <a:cubicBezTo>
                          <a:pt x="3558" y="5182"/>
                          <a:pt x="3251" y="4720"/>
                          <a:pt x="2877" y="47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" name="Google Shape;1254;p47"/>
                  <p:cNvSpPr/>
                  <p:nvPr/>
                </p:nvSpPr>
                <p:spPr>
                  <a:xfrm>
                    <a:off x="4875791" y="946666"/>
                    <a:ext cx="1252993" cy="1443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92" h="92543" extrusionOk="0">
                        <a:moveTo>
                          <a:pt x="38286" y="939"/>
                        </a:moveTo>
                        <a:cubicBezTo>
                          <a:pt x="38395" y="975"/>
                          <a:pt x="38503" y="1011"/>
                          <a:pt x="38576" y="1084"/>
                        </a:cubicBezTo>
                        <a:cubicBezTo>
                          <a:pt x="39409" y="1663"/>
                          <a:pt x="40206" y="2315"/>
                          <a:pt x="40894" y="3040"/>
                        </a:cubicBezTo>
                        <a:cubicBezTo>
                          <a:pt x="40982" y="3127"/>
                          <a:pt x="41109" y="3175"/>
                          <a:pt x="41237" y="3175"/>
                        </a:cubicBezTo>
                        <a:cubicBezTo>
                          <a:pt x="41319" y="3175"/>
                          <a:pt x="41402" y="3155"/>
                          <a:pt x="41474" y="3112"/>
                        </a:cubicBezTo>
                        <a:cubicBezTo>
                          <a:pt x="42234" y="2714"/>
                          <a:pt x="43031" y="2315"/>
                          <a:pt x="43828" y="1989"/>
                        </a:cubicBezTo>
                        <a:cubicBezTo>
                          <a:pt x="44009" y="1881"/>
                          <a:pt x="44190" y="1844"/>
                          <a:pt x="44371" y="1844"/>
                        </a:cubicBezTo>
                        <a:cubicBezTo>
                          <a:pt x="44589" y="1844"/>
                          <a:pt x="44806" y="1953"/>
                          <a:pt x="44987" y="2098"/>
                        </a:cubicBezTo>
                        <a:cubicBezTo>
                          <a:pt x="45494" y="2424"/>
                          <a:pt x="45929" y="2931"/>
                          <a:pt x="46219" y="3510"/>
                        </a:cubicBezTo>
                        <a:cubicBezTo>
                          <a:pt x="46298" y="3670"/>
                          <a:pt x="46455" y="3770"/>
                          <a:pt x="46633" y="3770"/>
                        </a:cubicBezTo>
                        <a:cubicBezTo>
                          <a:pt x="46698" y="3770"/>
                          <a:pt x="46766" y="3757"/>
                          <a:pt x="46834" y="3728"/>
                        </a:cubicBezTo>
                        <a:lnTo>
                          <a:pt x="49877" y="2532"/>
                        </a:lnTo>
                        <a:lnTo>
                          <a:pt x="49877" y="2532"/>
                        </a:lnTo>
                        <a:cubicBezTo>
                          <a:pt x="49442" y="5177"/>
                          <a:pt x="49189" y="7821"/>
                          <a:pt x="49152" y="10501"/>
                        </a:cubicBezTo>
                        <a:cubicBezTo>
                          <a:pt x="49008" y="14232"/>
                          <a:pt x="48863" y="18071"/>
                          <a:pt x="47595" y="21694"/>
                        </a:cubicBezTo>
                        <a:cubicBezTo>
                          <a:pt x="47052" y="21186"/>
                          <a:pt x="46508" y="20752"/>
                          <a:pt x="45893" y="20390"/>
                        </a:cubicBezTo>
                        <a:cubicBezTo>
                          <a:pt x="45675" y="20208"/>
                          <a:pt x="45422" y="20136"/>
                          <a:pt x="45168" y="20100"/>
                        </a:cubicBezTo>
                        <a:lnTo>
                          <a:pt x="45096" y="20100"/>
                        </a:lnTo>
                        <a:cubicBezTo>
                          <a:pt x="44842" y="20136"/>
                          <a:pt x="44589" y="20245"/>
                          <a:pt x="44371" y="20462"/>
                        </a:cubicBezTo>
                        <a:lnTo>
                          <a:pt x="43430" y="21295"/>
                        </a:lnTo>
                        <a:cubicBezTo>
                          <a:pt x="43246" y="21494"/>
                          <a:pt x="42997" y="21590"/>
                          <a:pt x="42749" y="21590"/>
                        </a:cubicBezTo>
                        <a:cubicBezTo>
                          <a:pt x="42411" y="21590"/>
                          <a:pt x="42075" y="21412"/>
                          <a:pt x="41908" y="21078"/>
                        </a:cubicBezTo>
                        <a:lnTo>
                          <a:pt x="41800" y="20897"/>
                        </a:lnTo>
                        <a:cubicBezTo>
                          <a:pt x="41510" y="20390"/>
                          <a:pt x="41039" y="20027"/>
                          <a:pt x="40496" y="19846"/>
                        </a:cubicBezTo>
                        <a:cubicBezTo>
                          <a:pt x="40314" y="19774"/>
                          <a:pt x="40097" y="19738"/>
                          <a:pt x="39916" y="19738"/>
                        </a:cubicBezTo>
                        <a:cubicBezTo>
                          <a:pt x="39300" y="19774"/>
                          <a:pt x="38721" y="19955"/>
                          <a:pt x="38214" y="20208"/>
                        </a:cubicBezTo>
                        <a:lnTo>
                          <a:pt x="35533" y="21331"/>
                        </a:lnTo>
                        <a:cubicBezTo>
                          <a:pt x="34773" y="20788"/>
                          <a:pt x="34012" y="20136"/>
                          <a:pt x="33360" y="19448"/>
                        </a:cubicBezTo>
                        <a:cubicBezTo>
                          <a:pt x="33276" y="19342"/>
                          <a:pt x="33142" y="19286"/>
                          <a:pt x="33009" y="19286"/>
                        </a:cubicBezTo>
                        <a:cubicBezTo>
                          <a:pt x="32914" y="19286"/>
                          <a:pt x="32820" y="19315"/>
                          <a:pt x="32744" y="19375"/>
                        </a:cubicBezTo>
                        <a:lnTo>
                          <a:pt x="31875" y="20027"/>
                        </a:lnTo>
                        <a:cubicBezTo>
                          <a:pt x="32020" y="13978"/>
                          <a:pt x="32636" y="7966"/>
                          <a:pt x="33795" y="2025"/>
                        </a:cubicBezTo>
                        <a:lnTo>
                          <a:pt x="35497" y="2750"/>
                        </a:lnTo>
                        <a:cubicBezTo>
                          <a:pt x="35557" y="2786"/>
                          <a:pt x="35622" y="2802"/>
                          <a:pt x="35686" y="2802"/>
                        </a:cubicBezTo>
                        <a:cubicBezTo>
                          <a:pt x="35815" y="2802"/>
                          <a:pt x="35944" y="2738"/>
                          <a:pt x="36040" y="2641"/>
                        </a:cubicBezTo>
                        <a:cubicBezTo>
                          <a:pt x="36620" y="2025"/>
                          <a:pt x="37272" y="1482"/>
                          <a:pt x="37996" y="1047"/>
                        </a:cubicBezTo>
                        <a:cubicBezTo>
                          <a:pt x="38069" y="1011"/>
                          <a:pt x="38177" y="939"/>
                          <a:pt x="38286" y="939"/>
                        </a:cubicBezTo>
                        <a:close/>
                        <a:moveTo>
                          <a:pt x="14090" y="12892"/>
                        </a:moveTo>
                        <a:cubicBezTo>
                          <a:pt x="19089" y="12892"/>
                          <a:pt x="25065" y="12928"/>
                          <a:pt x="31295" y="12964"/>
                        </a:cubicBezTo>
                        <a:cubicBezTo>
                          <a:pt x="31078" y="15645"/>
                          <a:pt x="30969" y="18289"/>
                          <a:pt x="30933" y="20969"/>
                        </a:cubicBezTo>
                        <a:cubicBezTo>
                          <a:pt x="30933" y="21114"/>
                          <a:pt x="31006" y="21295"/>
                          <a:pt x="31187" y="21368"/>
                        </a:cubicBezTo>
                        <a:cubicBezTo>
                          <a:pt x="31252" y="21400"/>
                          <a:pt x="31332" y="21418"/>
                          <a:pt x="31410" y="21418"/>
                        </a:cubicBezTo>
                        <a:cubicBezTo>
                          <a:pt x="31505" y="21418"/>
                          <a:pt x="31598" y="21391"/>
                          <a:pt x="31658" y="21331"/>
                        </a:cubicBezTo>
                        <a:lnTo>
                          <a:pt x="32962" y="20390"/>
                        </a:lnTo>
                        <a:cubicBezTo>
                          <a:pt x="33650" y="21078"/>
                          <a:pt x="34410" y="21694"/>
                          <a:pt x="35244" y="22237"/>
                        </a:cubicBezTo>
                        <a:cubicBezTo>
                          <a:pt x="35312" y="22306"/>
                          <a:pt x="35410" y="22331"/>
                          <a:pt x="35510" y="22331"/>
                        </a:cubicBezTo>
                        <a:cubicBezTo>
                          <a:pt x="35567" y="22331"/>
                          <a:pt x="35625" y="22323"/>
                          <a:pt x="35678" y="22309"/>
                        </a:cubicBezTo>
                        <a:lnTo>
                          <a:pt x="38576" y="21042"/>
                        </a:lnTo>
                        <a:cubicBezTo>
                          <a:pt x="38979" y="20840"/>
                          <a:pt x="39429" y="20730"/>
                          <a:pt x="39888" y="20730"/>
                        </a:cubicBezTo>
                        <a:cubicBezTo>
                          <a:pt x="40005" y="20730"/>
                          <a:pt x="40124" y="20737"/>
                          <a:pt x="40242" y="20752"/>
                        </a:cubicBezTo>
                        <a:cubicBezTo>
                          <a:pt x="40568" y="20824"/>
                          <a:pt x="40749" y="21078"/>
                          <a:pt x="41003" y="21440"/>
                        </a:cubicBezTo>
                        <a:lnTo>
                          <a:pt x="41184" y="21657"/>
                        </a:lnTo>
                        <a:cubicBezTo>
                          <a:pt x="41546" y="22164"/>
                          <a:pt x="42162" y="22490"/>
                          <a:pt x="42814" y="22527"/>
                        </a:cubicBezTo>
                        <a:cubicBezTo>
                          <a:pt x="42959" y="22527"/>
                          <a:pt x="43067" y="22490"/>
                          <a:pt x="43212" y="22490"/>
                        </a:cubicBezTo>
                        <a:cubicBezTo>
                          <a:pt x="43502" y="22382"/>
                          <a:pt x="43792" y="22201"/>
                          <a:pt x="44045" y="21983"/>
                        </a:cubicBezTo>
                        <a:lnTo>
                          <a:pt x="44987" y="21186"/>
                        </a:lnTo>
                        <a:cubicBezTo>
                          <a:pt x="45023" y="21150"/>
                          <a:pt x="45096" y="21078"/>
                          <a:pt x="45132" y="21078"/>
                        </a:cubicBezTo>
                        <a:cubicBezTo>
                          <a:pt x="45204" y="21078"/>
                          <a:pt x="45277" y="21114"/>
                          <a:pt x="45349" y="21186"/>
                        </a:cubicBezTo>
                        <a:cubicBezTo>
                          <a:pt x="46110" y="21657"/>
                          <a:pt x="46798" y="22237"/>
                          <a:pt x="47450" y="22853"/>
                        </a:cubicBezTo>
                        <a:cubicBezTo>
                          <a:pt x="47523" y="22925"/>
                          <a:pt x="47667" y="22997"/>
                          <a:pt x="47776" y="22997"/>
                        </a:cubicBezTo>
                        <a:lnTo>
                          <a:pt x="47885" y="22997"/>
                        </a:lnTo>
                        <a:cubicBezTo>
                          <a:pt x="48030" y="22961"/>
                          <a:pt x="48175" y="22853"/>
                          <a:pt x="48211" y="22708"/>
                        </a:cubicBezTo>
                        <a:cubicBezTo>
                          <a:pt x="49442" y="19593"/>
                          <a:pt x="49804" y="16369"/>
                          <a:pt x="49986" y="13182"/>
                        </a:cubicBezTo>
                        <a:cubicBezTo>
                          <a:pt x="64112" y="13363"/>
                          <a:pt x="76391" y="13544"/>
                          <a:pt x="78782" y="13580"/>
                        </a:cubicBezTo>
                        <a:cubicBezTo>
                          <a:pt x="79941" y="26982"/>
                          <a:pt x="77369" y="83559"/>
                          <a:pt x="77188" y="88087"/>
                        </a:cubicBezTo>
                        <a:cubicBezTo>
                          <a:pt x="72044" y="90369"/>
                          <a:pt x="57157" y="91637"/>
                          <a:pt x="36149" y="91637"/>
                        </a:cubicBezTo>
                        <a:cubicBezTo>
                          <a:pt x="18799" y="91637"/>
                          <a:pt x="3441" y="90695"/>
                          <a:pt x="2137" y="89934"/>
                        </a:cubicBezTo>
                        <a:cubicBezTo>
                          <a:pt x="725" y="87508"/>
                          <a:pt x="1304" y="42847"/>
                          <a:pt x="2029" y="13037"/>
                        </a:cubicBezTo>
                        <a:cubicBezTo>
                          <a:pt x="4274" y="12928"/>
                          <a:pt x="8331" y="12892"/>
                          <a:pt x="14090" y="12892"/>
                        </a:cubicBezTo>
                        <a:close/>
                        <a:moveTo>
                          <a:pt x="38269" y="0"/>
                        </a:moveTo>
                        <a:cubicBezTo>
                          <a:pt x="37999" y="0"/>
                          <a:pt x="37725" y="82"/>
                          <a:pt x="37489" y="251"/>
                        </a:cubicBezTo>
                        <a:cubicBezTo>
                          <a:pt x="36801" y="685"/>
                          <a:pt x="36149" y="1192"/>
                          <a:pt x="35569" y="1772"/>
                        </a:cubicBezTo>
                        <a:lnTo>
                          <a:pt x="33650" y="866"/>
                        </a:lnTo>
                        <a:cubicBezTo>
                          <a:pt x="33577" y="830"/>
                          <a:pt x="33505" y="812"/>
                          <a:pt x="33432" y="812"/>
                        </a:cubicBezTo>
                        <a:cubicBezTo>
                          <a:pt x="33360" y="812"/>
                          <a:pt x="33288" y="830"/>
                          <a:pt x="33215" y="866"/>
                        </a:cubicBezTo>
                        <a:cubicBezTo>
                          <a:pt x="33106" y="939"/>
                          <a:pt x="32998" y="1047"/>
                          <a:pt x="32998" y="1192"/>
                        </a:cubicBezTo>
                        <a:cubicBezTo>
                          <a:pt x="32273" y="4778"/>
                          <a:pt x="31730" y="8364"/>
                          <a:pt x="31404" y="12022"/>
                        </a:cubicBezTo>
                        <a:cubicBezTo>
                          <a:pt x="25102" y="11950"/>
                          <a:pt x="19125" y="11914"/>
                          <a:pt x="14090" y="11914"/>
                        </a:cubicBezTo>
                        <a:cubicBezTo>
                          <a:pt x="7933" y="11914"/>
                          <a:pt x="3695" y="11986"/>
                          <a:pt x="1521" y="12059"/>
                        </a:cubicBezTo>
                        <a:cubicBezTo>
                          <a:pt x="1268" y="12095"/>
                          <a:pt x="1087" y="12276"/>
                          <a:pt x="1051" y="12530"/>
                        </a:cubicBezTo>
                        <a:cubicBezTo>
                          <a:pt x="1051" y="12711"/>
                          <a:pt x="616" y="31691"/>
                          <a:pt x="399" y="50671"/>
                        </a:cubicBezTo>
                        <a:cubicBezTo>
                          <a:pt x="0" y="89282"/>
                          <a:pt x="1051" y="90188"/>
                          <a:pt x="1485" y="90586"/>
                        </a:cubicBezTo>
                        <a:cubicBezTo>
                          <a:pt x="2862" y="91782"/>
                          <a:pt x="20501" y="92542"/>
                          <a:pt x="36149" y="92542"/>
                        </a:cubicBezTo>
                        <a:cubicBezTo>
                          <a:pt x="46291" y="92542"/>
                          <a:pt x="70740" y="92180"/>
                          <a:pt x="77840" y="88811"/>
                        </a:cubicBezTo>
                        <a:cubicBezTo>
                          <a:pt x="77985" y="88739"/>
                          <a:pt x="78093" y="88558"/>
                          <a:pt x="78093" y="88413"/>
                        </a:cubicBezTo>
                        <a:cubicBezTo>
                          <a:pt x="78130" y="87761"/>
                          <a:pt x="80991" y="26185"/>
                          <a:pt x="79687" y="13037"/>
                        </a:cubicBezTo>
                        <a:cubicBezTo>
                          <a:pt x="79651" y="12819"/>
                          <a:pt x="79470" y="12638"/>
                          <a:pt x="79216" y="12602"/>
                        </a:cubicBezTo>
                        <a:cubicBezTo>
                          <a:pt x="78999" y="12602"/>
                          <a:pt x="65669" y="12421"/>
                          <a:pt x="50022" y="12204"/>
                        </a:cubicBezTo>
                        <a:cubicBezTo>
                          <a:pt x="50058" y="11660"/>
                          <a:pt x="50058" y="11117"/>
                          <a:pt x="50094" y="10537"/>
                        </a:cubicBezTo>
                        <a:cubicBezTo>
                          <a:pt x="50203" y="7676"/>
                          <a:pt x="50312" y="4706"/>
                          <a:pt x="50927" y="1881"/>
                        </a:cubicBezTo>
                        <a:cubicBezTo>
                          <a:pt x="51013" y="1565"/>
                          <a:pt x="50782" y="1318"/>
                          <a:pt x="50520" y="1318"/>
                        </a:cubicBezTo>
                        <a:cubicBezTo>
                          <a:pt x="50451" y="1318"/>
                          <a:pt x="50380" y="1336"/>
                          <a:pt x="50312" y="1373"/>
                        </a:cubicBezTo>
                        <a:lnTo>
                          <a:pt x="46834" y="2714"/>
                        </a:lnTo>
                        <a:cubicBezTo>
                          <a:pt x="46508" y="2170"/>
                          <a:pt x="46037" y="1699"/>
                          <a:pt x="45530" y="1337"/>
                        </a:cubicBezTo>
                        <a:cubicBezTo>
                          <a:pt x="45168" y="1047"/>
                          <a:pt x="44770" y="903"/>
                          <a:pt x="44371" y="903"/>
                        </a:cubicBezTo>
                        <a:cubicBezTo>
                          <a:pt x="44045" y="903"/>
                          <a:pt x="43719" y="975"/>
                          <a:pt x="43466" y="1120"/>
                        </a:cubicBezTo>
                        <a:cubicBezTo>
                          <a:pt x="42705" y="1446"/>
                          <a:pt x="42017" y="1772"/>
                          <a:pt x="41329" y="2134"/>
                        </a:cubicBezTo>
                        <a:cubicBezTo>
                          <a:pt x="40640" y="1482"/>
                          <a:pt x="39916" y="866"/>
                          <a:pt x="39119" y="323"/>
                        </a:cubicBezTo>
                        <a:cubicBezTo>
                          <a:pt x="38886" y="110"/>
                          <a:pt x="38581" y="0"/>
                          <a:pt x="3826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GB"/>
                      <a:t>   </a:t>
                    </a:r>
                  </a:p>
                </p:txBody>
              </p:sp>
              <p:sp>
                <p:nvSpPr>
                  <p:cNvPr id="14" name="Google Shape;1255;p47"/>
                  <p:cNvSpPr/>
                  <p:nvPr/>
                </p:nvSpPr>
                <p:spPr>
                  <a:xfrm>
                    <a:off x="5451010" y="1048035"/>
                    <a:ext cx="109075" cy="9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2" h="6373" extrusionOk="0">
                        <a:moveTo>
                          <a:pt x="6448" y="1"/>
                        </a:moveTo>
                        <a:cubicBezTo>
                          <a:pt x="6330" y="1"/>
                          <a:pt x="6212" y="55"/>
                          <a:pt x="6122" y="164"/>
                        </a:cubicBezTo>
                        <a:cubicBezTo>
                          <a:pt x="4311" y="2011"/>
                          <a:pt x="2210" y="4148"/>
                          <a:pt x="326" y="5488"/>
                        </a:cubicBezTo>
                        <a:cubicBezTo>
                          <a:pt x="73" y="5633"/>
                          <a:pt x="0" y="5959"/>
                          <a:pt x="182" y="6176"/>
                        </a:cubicBezTo>
                        <a:cubicBezTo>
                          <a:pt x="269" y="6307"/>
                          <a:pt x="408" y="6372"/>
                          <a:pt x="552" y="6372"/>
                        </a:cubicBezTo>
                        <a:cubicBezTo>
                          <a:pt x="648" y="6372"/>
                          <a:pt x="747" y="6343"/>
                          <a:pt x="834" y="6285"/>
                        </a:cubicBezTo>
                        <a:cubicBezTo>
                          <a:pt x="2826" y="4872"/>
                          <a:pt x="4963" y="2735"/>
                          <a:pt x="6774" y="816"/>
                        </a:cubicBezTo>
                        <a:cubicBezTo>
                          <a:pt x="6991" y="635"/>
                          <a:pt x="6991" y="345"/>
                          <a:pt x="6774" y="164"/>
                        </a:cubicBezTo>
                        <a:cubicBezTo>
                          <a:pt x="6683" y="55"/>
                          <a:pt x="6566" y="1"/>
                          <a:pt x="64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" name="Google Shape;1256;p47"/>
                  <p:cNvSpPr/>
                  <p:nvPr/>
                </p:nvSpPr>
                <p:spPr>
                  <a:xfrm>
                    <a:off x="5519557" y="1088423"/>
                    <a:ext cx="44476" cy="37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2394" extrusionOk="0">
                        <a:moveTo>
                          <a:pt x="2320" y="0"/>
                        </a:moveTo>
                        <a:cubicBezTo>
                          <a:pt x="2232" y="0"/>
                          <a:pt x="2141" y="24"/>
                          <a:pt x="2054" y="74"/>
                        </a:cubicBezTo>
                        <a:cubicBezTo>
                          <a:pt x="1366" y="472"/>
                          <a:pt x="786" y="980"/>
                          <a:pt x="315" y="1595"/>
                        </a:cubicBezTo>
                        <a:cubicBezTo>
                          <a:pt x="0" y="1910"/>
                          <a:pt x="226" y="2394"/>
                          <a:pt x="634" y="2394"/>
                        </a:cubicBezTo>
                        <a:cubicBezTo>
                          <a:pt x="648" y="2394"/>
                          <a:pt x="663" y="2393"/>
                          <a:pt x="677" y="2392"/>
                        </a:cubicBezTo>
                        <a:cubicBezTo>
                          <a:pt x="822" y="2356"/>
                          <a:pt x="931" y="2320"/>
                          <a:pt x="1040" y="2211"/>
                        </a:cubicBezTo>
                        <a:cubicBezTo>
                          <a:pt x="1438" y="1668"/>
                          <a:pt x="1945" y="1233"/>
                          <a:pt x="2525" y="907"/>
                        </a:cubicBezTo>
                        <a:cubicBezTo>
                          <a:pt x="2778" y="798"/>
                          <a:pt x="2851" y="472"/>
                          <a:pt x="2742" y="255"/>
                        </a:cubicBezTo>
                        <a:cubicBezTo>
                          <a:pt x="2647" y="89"/>
                          <a:pt x="2489" y="0"/>
                          <a:pt x="232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" name="Google Shape;1257;p47"/>
                  <p:cNvSpPr/>
                  <p:nvPr/>
                </p:nvSpPr>
                <p:spPr>
                  <a:xfrm>
                    <a:off x="5895142" y="2207801"/>
                    <a:ext cx="92118" cy="8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5652" extrusionOk="0">
                        <a:moveTo>
                          <a:pt x="5253" y="1"/>
                        </a:moveTo>
                        <a:cubicBezTo>
                          <a:pt x="3912" y="1"/>
                          <a:pt x="797" y="3913"/>
                          <a:pt x="182" y="4927"/>
                        </a:cubicBezTo>
                        <a:cubicBezTo>
                          <a:pt x="0" y="5144"/>
                          <a:pt x="73" y="5434"/>
                          <a:pt x="326" y="5579"/>
                        </a:cubicBezTo>
                        <a:cubicBezTo>
                          <a:pt x="399" y="5615"/>
                          <a:pt x="471" y="5651"/>
                          <a:pt x="544" y="5651"/>
                        </a:cubicBezTo>
                        <a:cubicBezTo>
                          <a:pt x="725" y="5651"/>
                          <a:pt x="870" y="5579"/>
                          <a:pt x="942" y="5434"/>
                        </a:cubicBezTo>
                        <a:cubicBezTo>
                          <a:pt x="1956" y="3840"/>
                          <a:pt x="4637" y="979"/>
                          <a:pt x="5253" y="943"/>
                        </a:cubicBezTo>
                        <a:cubicBezTo>
                          <a:pt x="5904" y="943"/>
                          <a:pt x="5904" y="1"/>
                          <a:pt x="5253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" name="Google Shape;1258;p47"/>
                  <p:cNvSpPr/>
                  <p:nvPr/>
                </p:nvSpPr>
                <p:spPr>
                  <a:xfrm>
                    <a:off x="5972549" y="2200578"/>
                    <a:ext cx="66768" cy="62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0" h="4014" extrusionOk="0">
                        <a:moveTo>
                          <a:pt x="3613" y="0"/>
                        </a:moveTo>
                        <a:cubicBezTo>
                          <a:pt x="3490" y="0"/>
                          <a:pt x="3364" y="51"/>
                          <a:pt x="3261" y="174"/>
                        </a:cubicBezTo>
                        <a:cubicBezTo>
                          <a:pt x="2754" y="754"/>
                          <a:pt x="2210" y="1297"/>
                          <a:pt x="1631" y="1804"/>
                        </a:cubicBezTo>
                        <a:cubicBezTo>
                          <a:pt x="1160" y="2239"/>
                          <a:pt x="653" y="2710"/>
                          <a:pt x="182" y="3217"/>
                        </a:cubicBezTo>
                        <a:cubicBezTo>
                          <a:pt x="1" y="3398"/>
                          <a:pt x="37" y="3687"/>
                          <a:pt x="254" y="3869"/>
                        </a:cubicBezTo>
                        <a:cubicBezTo>
                          <a:pt x="327" y="3941"/>
                          <a:pt x="435" y="4013"/>
                          <a:pt x="544" y="4013"/>
                        </a:cubicBezTo>
                        <a:cubicBezTo>
                          <a:pt x="689" y="4013"/>
                          <a:pt x="798" y="3941"/>
                          <a:pt x="906" y="3832"/>
                        </a:cubicBezTo>
                        <a:cubicBezTo>
                          <a:pt x="1341" y="3398"/>
                          <a:pt x="1812" y="2927"/>
                          <a:pt x="2283" y="2492"/>
                        </a:cubicBezTo>
                        <a:cubicBezTo>
                          <a:pt x="2898" y="1949"/>
                          <a:pt x="3442" y="1369"/>
                          <a:pt x="3985" y="790"/>
                        </a:cubicBezTo>
                        <a:cubicBezTo>
                          <a:pt x="4280" y="415"/>
                          <a:pt x="3960" y="0"/>
                          <a:pt x="361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" name="Google Shape;1259;p47"/>
                  <p:cNvSpPr/>
                  <p:nvPr/>
                </p:nvSpPr>
                <p:spPr>
                  <a:xfrm>
                    <a:off x="5653295" y="1253830"/>
                    <a:ext cx="46348" cy="54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1" h="3525" extrusionOk="0">
                        <a:moveTo>
                          <a:pt x="2423" y="1"/>
                        </a:moveTo>
                        <a:cubicBezTo>
                          <a:pt x="2312" y="1"/>
                          <a:pt x="2199" y="38"/>
                          <a:pt x="2102" y="120"/>
                        </a:cubicBezTo>
                        <a:cubicBezTo>
                          <a:pt x="1558" y="663"/>
                          <a:pt x="1087" y="1243"/>
                          <a:pt x="725" y="1931"/>
                        </a:cubicBezTo>
                        <a:cubicBezTo>
                          <a:pt x="544" y="2257"/>
                          <a:pt x="363" y="2547"/>
                          <a:pt x="182" y="2800"/>
                        </a:cubicBezTo>
                        <a:cubicBezTo>
                          <a:pt x="1" y="2981"/>
                          <a:pt x="37" y="3307"/>
                          <a:pt x="254" y="3452"/>
                        </a:cubicBezTo>
                        <a:cubicBezTo>
                          <a:pt x="327" y="3489"/>
                          <a:pt x="435" y="3525"/>
                          <a:pt x="544" y="3525"/>
                        </a:cubicBezTo>
                        <a:cubicBezTo>
                          <a:pt x="689" y="3525"/>
                          <a:pt x="834" y="3452"/>
                          <a:pt x="906" y="3344"/>
                        </a:cubicBezTo>
                        <a:cubicBezTo>
                          <a:pt x="1124" y="3054"/>
                          <a:pt x="1341" y="2764"/>
                          <a:pt x="1522" y="2402"/>
                        </a:cubicBezTo>
                        <a:cubicBezTo>
                          <a:pt x="1848" y="1822"/>
                          <a:pt x="2246" y="1315"/>
                          <a:pt x="2717" y="844"/>
                        </a:cubicBezTo>
                        <a:cubicBezTo>
                          <a:pt x="2935" y="663"/>
                          <a:pt x="2971" y="374"/>
                          <a:pt x="2790" y="156"/>
                        </a:cubicBezTo>
                        <a:cubicBezTo>
                          <a:pt x="2690" y="57"/>
                          <a:pt x="2558" y="1"/>
                          <a:pt x="2423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" name="Google Shape;1260;p47"/>
                  <p:cNvSpPr/>
                  <p:nvPr/>
                </p:nvSpPr>
                <p:spPr>
                  <a:xfrm>
                    <a:off x="5717458" y="1246482"/>
                    <a:ext cx="39406" cy="33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6" h="2119" extrusionOk="0">
                        <a:moveTo>
                          <a:pt x="1813" y="0"/>
                        </a:moveTo>
                        <a:cubicBezTo>
                          <a:pt x="1710" y="0"/>
                          <a:pt x="1602" y="36"/>
                          <a:pt x="1502" y="120"/>
                        </a:cubicBezTo>
                        <a:cubicBezTo>
                          <a:pt x="1104" y="482"/>
                          <a:pt x="705" y="917"/>
                          <a:pt x="307" y="1315"/>
                        </a:cubicBezTo>
                        <a:cubicBezTo>
                          <a:pt x="1" y="1621"/>
                          <a:pt x="205" y="2119"/>
                          <a:pt x="591" y="2119"/>
                        </a:cubicBezTo>
                        <a:cubicBezTo>
                          <a:pt x="616" y="2119"/>
                          <a:pt x="642" y="2117"/>
                          <a:pt x="669" y="2112"/>
                        </a:cubicBezTo>
                        <a:cubicBezTo>
                          <a:pt x="778" y="2112"/>
                          <a:pt x="922" y="2076"/>
                          <a:pt x="995" y="1967"/>
                        </a:cubicBezTo>
                        <a:cubicBezTo>
                          <a:pt x="1357" y="1569"/>
                          <a:pt x="1756" y="1171"/>
                          <a:pt x="2154" y="808"/>
                        </a:cubicBezTo>
                        <a:cubicBezTo>
                          <a:pt x="2525" y="494"/>
                          <a:pt x="2199" y="0"/>
                          <a:pt x="181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" name="Google Shape;1261;p47"/>
                  <p:cNvSpPr/>
                  <p:nvPr/>
                </p:nvSpPr>
                <p:spPr>
                  <a:xfrm>
                    <a:off x="4952637" y="2273945"/>
                    <a:ext cx="55505" cy="62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8" h="3984" extrusionOk="0">
                        <a:moveTo>
                          <a:pt x="2894" y="0"/>
                        </a:moveTo>
                        <a:cubicBezTo>
                          <a:pt x="2786" y="0"/>
                          <a:pt x="2673" y="43"/>
                          <a:pt x="2572" y="144"/>
                        </a:cubicBezTo>
                        <a:cubicBezTo>
                          <a:pt x="1956" y="759"/>
                          <a:pt x="1377" y="1448"/>
                          <a:pt x="906" y="2172"/>
                        </a:cubicBezTo>
                        <a:cubicBezTo>
                          <a:pt x="688" y="2534"/>
                          <a:pt x="435" y="2896"/>
                          <a:pt x="145" y="3222"/>
                        </a:cubicBezTo>
                        <a:cubicBezTo>
                          <a:pt x="0" y="3440"/>
                          <a:pt x="36" y="3729"/>
                          <a:pt x="254" y="3911"/>
                        </a:cubicBezTo>
                        <a:cubicBezTo>
                          <a:pt x="326" y="3947"/>
                          <a:pt x="435" y="3983"/>
                          <a:pt x="544" y="3983"/>
                        </a:cubicBezTo>
                        <a:cubicBezTo>
                          <a:pt x="688" y="3983"/>
                          <a:pt x="797" y="3947"/>
                          <a:pt x="906" y="3802"/>
                        </a:cubicBezTo>
                        <a:cubicBezTo>
                          <a:pt x="1196" y="3476"/>
                          <a:pt x="1449" y="3077"/>
                          <a:pt x="1703" y="2715"/>
                        </a:cubicBezTo>
                        <a:cubicBezTo>
                          <a:pt x="2137" y="2027"/>
                          <a:pt x="2644" y="1411"/>
                          <a:pt x="3224" y="796"/>
                        </a:cubicBezTo>
                        <a:cubicBezTo>
                          <a:pt x="3558" y="462"/>
                          <a:pt x="3251" y="0"/>
                          <a:pt x="289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" name="Rectangle 14"/>
                <p:cNvSpPr/>
                <p:nvPr/>
              </p:nvSpPr>
              <p:spPr>
                <a:xfrm>
                  <a:off x="3161301" y="1767517"/>
                  <a:ext cx="615357" cy="371363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-1" fmla="*/ 23813 w 1059873"/>
                    <a:gd name="connsiteY0-2" fmla="*/ 23812 h 561109"/>
                    <a:gd name="connsiteX1-3" fmla="*/ 1059873 w 1059873"/>
                    <a:gd name="connsiteY1-4" fmla="*/ 0 h 561109"/>
                    <a:gd name="connsiteX2-5" fmla="*/ 1059873 w 1059873"/>
                    <a:gd name="connsiteY2-6" fmla="*/ 561109 h 561109"/>
                    <a:gd name="connsiteX3-7" fmla="*/ 0 w 1059873"/>
                    <a:gd name="connsiteY3-8" fmla="*/ 561109 h 561109"/>
                    <a:gd name="connsiteX4-9" fmla="*/ 23813 w 1059873"/>
                    <a:gd name="connsiteY4-10" fmla="*/ 23812 h 561109"/>
                    <a:gd name="connsiteX0-11" fmla="*/ 33338 w 1059873"/>
                    <a:gd name="connsiteY0-12" fmla="*/ 66675 h 561109"/>
                    <a:gd name="connsiteX1-13" fmla="*/ 1059873 w 1059873"/>
                    <a:gd name="connsiteY1-14" fmla="*/ 0 h 561109"/>
                    <a:gd name="connsiteX2-15" fmla="*/ 1059873 w 1059873"/>
                    <a:gd name="connsiteY2-16" fmla="*/ 561109 h 561109"/>
                    <a:gd name="connsiteX3-17" fmla="*/ 0 w 1059873"/>
                    <a:gd name="connsiteY3-18" fmla="*/ 561109 h 561109"/>
                    <a:gd name="connsiteX4-19" fmla="*/ 33338 w 1059873"/>
                    <a:gd name="connsiteY4-20" fmla="*/ 66675 h 561109"/>
                    <a:gd name="connsiteX0-21" fmla="*/ 38101 w 1059873"/>
                    <a:gd name="connsiteY0-22" fmla="*/ 28575 h 561109"/>
                    <a:gd name="connsiteX1-23" fmla="*/ 1059873 w 1059873"/>
                    <a:gd name="connsiteY1-24" fmla="*/ 0 h 561109"/>
                    <a:gd name="connsiteX2-25" fmla="*/ 1059873 w 1059873"/>
                    <a:gd name="connsiteY2-26" fmla="*/ 561109 h 561109"/>
                    <a:gd name="connsiteX3-27" fmla="*/ 0 w 1059873"/>
                    <a:gd name="connsiteY3-28" fmla="*/ 561109 h 561109"/>
                    <a:gd name="connsiteX4-29" fmla="*/ 38101 w 1059873"/>
                    <a:gd name="connsiteY4-30" fmla="*/ 28575 h 561109"/>
                    <a:gd name="connsiteX0-31" fmla="*/ 138114 w 1159886"/>
                    <a:gd name="connsiteY0-32" fmla="*/ 28575 h 561109"/>
                    <a:gd name="connsiteX1-33" fmla="*/ 1159886 w 1159886"/>
                    <a:gd name="connsiteY1-34" fmla="*/ 0 h 561109"/>
                    <a:gd name="connsiteX2-35" fmla="*/ 1159886 w 1159886"/>
                    <a:gd name="connsiteY2-36" fmla="*/ 561109 h 561109"/>
                    <a:gd name="connsiteX3-37" fmla="*/ 0 w 1159886"/>
                    <a:gd name="connsiteY3-38" fmla="*/ 551584 h 561109"/>
                    <a:gd name="connsiteX4-39" fmla="*/ 138114 w 1159886"/>
                    <a:gd name="connsiteY4-40" fmla="*/ 28575 h 561109"/>
                    <a:gd name="connsiteX0-41" fmla="*/ 138114 w 1259898"/>
                    <a:gd name="connsiteY0-42" fmla="*/ 0 h 532534"/>
                    <a:gd name="connsiteX1-43" fmla="*/ 1259898 w 1259898"/>
                    <a:gd name="connsiteY1-44" fmla="*/ 19050 h 532534"/>
                    <a:gd name="connsiteX2-45" fmla="*/ 1159886 w 1259898"/>
                    <a:gd name="connsiteY2-46" fmla="*/ 532534 h 532534"/>
                    <a:gd name="connsiteX3-47" fmla="*/ 0 w 1259898"/>
                    <a:gd name="connsiteY3-48" fmla="*/ 523009 h 532534"/>
                    <a:gd name="connsiteX4-49" fmla="*/ 138114 w 1259898"/>
                    <a:gd name="connsiteY4-50" fmla="*/ 0 h 532534"/>
                    <a:gd name="connsiteX0-51" fmla="*/ 138114 w 1259898"/>
                    <a:gd name="connsiteY0-52" fmla="*/ 0 h 570634"/>
                    <a:gd name="connsiteX1-53" fmla="*/ 1259898 w 1259898"/>
                    <a:gd name="connsiteY1-54" fmla="*/ 19050 h 570634"/>
                    <a:gd name="connsiteX2-55" fmla="*/ 1112261 w 1259898"/>
                    <a:gd name="connsiteY2-56" fmla="*/ 570634 h 570634"/>
                    <a:gd name="connsiteX3-57" fmla="*/ 0 w 1259898"/>
                    <a:gd name="connsiteY3-58" fmla="*/ 523009 h 570634"/>
                    <a:gd name="connsiteX4-59" fmla="*/ 138114 w 1259898"/>
                    <a:gd name="connsiteY4-60" fmla="*/ 0 h 570634"/>
                    <a:gd name="connsiteX0-61" fmla="*/ 138114 w 1259898"/>
                    <a:gd name="connsiteY0-62" fmla="*/ 0 h 570634"/>
                    <a:gd name="connsiteX1-63" fmla="*/ 1259898 w 1259898"/>
                    <a:gd name="connsiteY1-64" fmla="*/ 19050 h 570634"/>
                    <a:gd name="connsiteX2-65" fmla="*/ 1112261 w 1259898"/>
                    <a:gd name="connsiteY2-66" fmla="*/ 570634 h 570634"/>
                    <a:gd name="connsiteX3-67" fmla="*/ 255877 w 1259898"/>
                    <a:gd name="connsiteY3-68" fmla="*/ 548119 h 570634"/>
                    <a:gd name="connsiteX4-69" fmla="*/ 0 w 1259898"/>
                    <a:gd name="connsiteY4-70" fmla="*/ 523009 h 570634"/>
                    <a:gd name="connsiteX5" fmla="*/ 138114 w 1259898"/>
                    <a:gd name="connsiteY5" fmla="*/ 0 h 570634"/>
                    <a:gd name="connsiteX0-71" fmla="*/ 138114 w 1259898"/>
                    <a:gd name="connsiteY0-72" fmla="*/ 0 h 570634"/>
                    <a:gd name="connsiteX1-73" fmla="*/ 1259898 w 1259898"/>
                    <a:gd name="connsiteY1-74" fmla="*/ 19050 h 570634"/>
                    <a:gd name="connsiteX2-75" fmla="*/ 1112261 w 1259898"/>
                    <a:gd name="connsiteY2-76" fmla="*/ 570634 h 570634"/>
                    <a:gd name="connsiteX3-77" fmla="*/ 255877 w 1259898"/>
                    <a:gd name="connsiteY3-78" fmla="*/ 548119 h 570634"/>
                    <a:gd name="connsiteX4-79" fmla="*/ 0 w 1259898"/>
                    <a:gd name="connsiteY4-80" fmla="*/ 523009 h 570634"/>
                    <a:gd name="connsiteX5-81" fmla="*/ 138114 w 1259898"/>
                    <a:gd name="connsiteY5-82" fmla="*/ 0 h 570634"/>
                    <a:gd name="connsiteX0-83" fmla="*/ 138114 w 1259898"/>
                    <a:gd name="connsiteY0-84" fmla="*/ 0 h 570634"/>
                    <a:gd name="connsiteX1-85" fmla="*/ 1259898 w 1259898"/>
                    <a:gd name="connsiteY1-86" fmla="*/ 19050 h 570634"/>
                    <a:gd name="connsiteX2-87" fmla="*/ 1112261 w 1259898"/>
                    <a:gd name="connsiteY2-88" fmla="*/ 570634 h 570634"/>
                    <a:gd name="connsiteX3-89" fmla="*/ 255877 w 1259898"/>
                    <a:gd name="connsiteY3-90" fmla="*/ 548119 h 570634"/>
                    <a:gd name="connsiteX4-91" fmla="*/ 0 w 1259898"/>
                    <a:gd name="connsiteY4-92" fmla="*/ 523009 h 570634"/>
                    <a:gd name="connsiteX5-93" fmla="*/ 138114 w 1259898"/>
                    <a:gd name="connsiteY5-94" fmla="*/ 0 h 570634"/>
                    <a:gd name="connsiteX0-95" fmla="*/ 138114 w 1259898"/>
                    <a:gd name="connsiteY0-96" fmla="*/ 0 h 570634"/>
                    <a:gd name="connsiteX1-97" fmla="*/ 1259898 w 1259898"/>
                    <a:gd name="connsiteY1-98" fmla="*/ 19050 h 570634"/>
                    <a:gd name="connsiteX2-99" fmla="*/ 1112261 w 1259898"/>
                    <a:gd name="connsiteY2-100" fmla="*/ 570634 h 570634"/>
                    <a:gd name="connsiteX3-101" fmla="*/ 255877 w 1259898"/>
                    <a:gd name="connsiteY3-102" fmla="*/ 548119 h 570634"/>
                    <a:gd name="connsiteX4-103" fmla="*/ 0 w 1259898"/>
                    <a:gd name="connsiteY4-104" fmla="*/ 523009 h 570634"/>
                    <a:gd name="connsiteX5-105" fmla="*/ 138114 w 1259898"/>
                    <a:gd name="connsiteY5-106" fmla="*/ 0 h 570634"/>
                    <a:gd name="connsiteX0-107" fmla="*/ 138114 w 1259898"/>
                    <a:gd name="connsiteY0-108" fmla="*/ 0 h 570634"/>
                    <a:gd name="connsiteX1-109" fmla="*/ 1259898 w 1259898"/>
                    <a:gd name="connsiteY1-110" fmla="*/ 19050 h 570634"/>
                    <a:gd name="connsiteX2-111" fmla="*/ 1112261 w 1259898"/>
                    <a:gd name="connsiteY2-112" fmla="*/ 570634 h 570634"/>
                    <a:gd name="connsiteX3-113" fmla="*/ 255877 w 1259898"/>
                    <a:gd name="connsiteY3-114" fmla="*/ 548119 h 570634"/>
                    <a:gd name="connsiteX4-115" fmla="*/ 0 w 1259898"/>
                    <a:gd name="connsiteY4-116" fmla="*/ 523009 h 570634"/>
                    <a:gd name="connsiteX5-117" fmla="*/ 138114 w 1259898"/>
                    <a:gd name="connsiteY5-118" fmla="*/ 0 h 570634"/>
                    <a:gd name="connsiteX0-119" fmla="*/ 147639 w 1269423"/>
                    <a:gd name="connsiteY0-120" fmla="*/ 0 h 570634"/>
                    <a:gd name="connsiteX1-121" fmla="*/ 1269423 w 1269423"/>
                    <a:gd name="connsiteY1-122" fmla="*/ 19050 h 570634"/>
                    <a:gd name="connsiteX2-123" fmla="*/ 1121786 w 1269423"/>
                    <a:gd name="connsiteY2-124" fmla="*/ 570634 h 570634"/>
                    <a:gd name="connsiteX3-125" fmla="*/ 265402 w 1269423"/>
                    <a:gd name="connsiteY3-126" fmla="*/ 548119 h 570634"/>
                    <a:gd name="connsiteX4-127" fmla="*/ 0 w 1269423"/>
                    <a:gd name="connsiteY4-128" fmla="*/ 508722 h 570634"/>
                    <a:gd name="connsiteX5-129" fmla="*/ 147639 w 1269423"/>
                    <a:gd name="connsiteY5-130" fmla="*/ 0 h 570634"/>
                    <a:gd name="connsiteX0-131" fmla="*/ 147639 w 1269423"/>
                    <a:gd name="connsiteY0-132" fmla="*/ 0 h 570634"/>
                    <a:gd name="connsiteX1-133" fmla="*/ 1269423 w 1269423"/>
                    <a:gd name="connsiteY1-134" fmla="*/ 19050 h 570634"/>
                    <a:gd name="connsiteX2-135" fmla="*/ 1121786 w 1269423"/>
                    <a:gd name="connsiteY2-136" fmla="*/ 570634 h 570634"/>
                    <a:gd name="connsiteX3-137" fmla="*/ 265402 w 1269423"/>
                    <a:gd name="connsiteY3-138" fmla="*/ 548119 h 570634"/>
                    <a:gd name="connsiteX4-139" fmla="*/ 0 w 1269423"/>
                    <a:gd name="connsiteY4-140" fmla="*/ 508722 h 570634"/>
                    <a:gd name="connsiteX5-141" fmla="*/ 147639 w 1269423"/>
                    <a:gd name="connsiteY5-142" fmla="*/ 0 h 570634"/>
                    <a:gd name="connsiteX0-143" fmla="*/ 123826 w 1269423"/>
                    <a:gd name="connsiteY0-144" fmla="*/ 0 h 556347"/>
                    <a:gd name="connsiteX1-145" fmla="*/ 1269423 w 1269423"/>
                    <a:gd name="connsiteY1-146" fmla="*/ 4763 h 556347"/>
                    <a:gd name="connsiteX2-147" fmla="*/ 1121786 w 1269423"/>
                    <a:gd name="connsiteY2-148" fmla="*/ 556347 h 556347"/>
                    <a:gd name="connsiteX3-149" fmla="*/ 265402 w 1269423"/>
                    <a:gd name="connsiteY3-150" fmla="*/ 533832 h 556347"/>
                    <a:gd name="connsiteX4-151" fmla="*/ 0 w 1269423"/>
                    <a:gd name="connsiteY4-152" fmla="*/ 494435 h 556347"/>
                    <a:gd name="connsiteX5-153" fmla="*/ 123826 w 1269423"/>
                    <a:gd name="connsiteY5-154" fmla="*/ 0 h 556347"/>
                    <a:gd name="connsiteX0-155" fmla="*/ 123826 w 1269423"/>
                    <a:gd name="connsiteY0-156" fmla="*/ 0 h 556347"/>
                    <a:gd name="connsiteX1-157" fmla="*/ 1269423 w 1269423"/>
                    <a:gd name="connsiteY1-158" fmla="*/ 4763 h 556347"/>
                    <a:gd name="connsiteX2-159" fmla="*/ 1121786 w 1269423"/>
                    <a:gd name="connsiteY2-160" fmla="*/ 556347 h 556347"/>
                    <a:gd name="connsiteX3-161" fmla="*/ 265402 w 1269423"/>
                    <a:gd name="connsiteY3-162" fmla="*/ 533832 h 556347"/>
                    <a:gd name="connsiteX4-163" fmla="*/ 0 w 1269423"/>
                    <a:gd name="connsiteY4-164" fmla="*/ 494435 h 556347"/>
                    <a:gd name="connsiteX5-165" fmla="*/ 123826 w 1269423"/>
                    <a:gd name="connsiteY5-166" fmla="*/ 0 h 556347"/>
                    <a:gd name="connsiteX0-167" fmla="*/ 123826 w 1269423"/>
                    <a:gd name="connsiteY0-168" fmla="*/ 0 h 556347"/>
                    <a:gd name="connsiteX1-169" fmla="*/ 1269423 w 1269423"/>
                    <a:gd name="connsiteY1-170" fmla="*/ 4763 h 556347"/>
                    <a:gd name="connsiteX2-171" fmla="*/ 1121786 w 1269423"/>
                    <a:gd name="connsiteY2-172" fmla="*/ 556347 h 556347"/>
                    <a:gd name="connsiteX3-173" fmla="*/ 265402 w 1269423"/>
                    <a:gd name="connsiteY3-174" fmla="*/ 533832 h 556347"/>
                    <a:gd name="connsiteX4-175" fmla="*/ 0 w 1269423"/>
                    <a:gd name="connsiteY4-176" fmla="*/ 494435 h 556347"/>
                    <a:gd name="connsiteX5-177" fmla="*/ 123826 w 1269423"/>
                    <a:gd name="connsiteY5-178" fmla="*/ 0 h 556347"/>
                    <a:gd name="connsiteX0-179" fmla="*/ 123826 w 1269423"/>
                    <a:gd name="connsiteY0-180" fmla="*/ 47869 h 604216"/>
                    <a:gd name="connsiteX1-181" fmla="*/ 465428 w 1269423"/>
                    <a:gd name="connsiteY1-182" fmla="*/ 14964 h 604216"/>
                    <a:gd name="connsiteX2-183" fmla="*/ 1269423 w 1269423"/>
                    <a:gd name="connsiteY2-184" fmla="*/ 52632 h 604216"/>
                    <a:gd name="connsiteX3-185" fmla="*/ 1121786 w 1269423"/>
                    <a:gd name="connsiteY3-186" fmla="*/ 604216 h 604216"/>
                    <a:gd name="connsiteX4-187" fmla="*/ 265402 w 1269423"/>
                    <a:gd name="connsiteY4-188" fmla="*/ 581701 h 604216"/>
                    <a:gd name="connsiteX5-189" fmla="*/ 0 w 1269423"/>
                    <a:gd name="connsiteY5-190" fmla="*/ 542304 h 604216"/>
                    <a:gd name="connsiteX6" fmla="*/ 123826 w 1269423"/>
                    <a:gd name="connsiteY6" fmla="*/ 47869 h 604216"/>
                    <a:gd name="connsiteX0-191" fmla="*/ 123826 w 1269423"/>
                    <a:gd name="connsiteY0-192" fmla="*/ 47869 h 604216"/>
                    <a:gd name="connsiteX1-193" fmla="*/ 465428 w 1269423"/>
                    <a:gd name="connsiteY1-194" fmla="*/ 14964 h 604216"/>
                    <a:gd name="connsiteX2-195" fmla="*/ 1269423 w 1269423"/>
                    <a:gd name="connsiteY2-196" fmla="*/ 52632 h 604216"/>
                    <a:gd name="connsiteX3-197" fmla="*/ 1121786 w 1269423"/>
                    <a:gd name="connsiteY3-198" fmla="*/ 604216 h 604216"/>
                    <a:gd name="connsiteX4-199" fmla="*/ 265402 w 1269423"/>
                    <a:gd name="connsiteY4-200" fmla="*/ 581701 h 604216"/>
                    <a:gd name="connsiteX5-201" fmla="*/ 0 w 1269423"/>
                    <a:gd name="connsiteY5-202" fmla="*/ 542304 h 604216"/>
                    <a:gd name="connsiteX6-203" fmla="*/ 123826 w 1269423"/>
                    <a:gd name="connsiteY6-204" fmla="*/ 47869 h 604216"/>
                    <a:gd name="connsiteX0-205" fmla="*/ 123826 w 1269423"/>
                    <a:gd name="connsiteY0-206" fmla="*/ 47869 h 604216"/>
                    <a:gd name="connsiteX1-207" fmla="*/ 465428 w 1269423"/>
                    <a:gd name="connsiteY1-208" fmla="*/ 14964 h 604216"/>
                    <a:gd name="connsiteX2-209" fmla="*/ 1269423 w 1269423"/>
                    <a:gd name="connsiteY2-210" fmla="*/ 52632 h 604216"/>
                    <a:gd name="connsiteX3-211" fmla="*/ 1121786 w 1269423"/>
                    <a:gd name="connsiteY3-212" fmla="*/ 604216 h 604216"/>
                    <a:gd name="connsiteX4-213" fmla="*/ 265402 w 1269423"/>
                    <a:gd name="connsiteY4-214" fmla="*/ 581701 h 604216"/>
                    <a:gd name="connsiteX5-215" fmla="*/ 0 w 1269423"/>
                    <a:gd name="connsiteY5-216" fmla="*/ 542304 h 604216"/>
                    <a:gd name="connsiteX6-217" fmla="*/ 123826 w 1269423"/>
                    <a:gd name="connsiteY6-218" fmla="*/ 47869 h 604216"/>
                    <a:gd name="connsiteX0-219" fmla="*/ 123826 w 1269423"/>
                    <a:gd name="connsiteY0-220" fmla="*/ 47869 h 604216"/>
                    <a:gd name="connsiteX1-221" fmla="*/ 465428 w 1269423"/>
                    <a:gd name="connsiteY1-222" fmla="*/ 14964 h 604216"/>
                    <a:gd name="connsiteX2-223" fmla="*/ 1269423 w 1269423"/>
                    <a:gd name="connsiteY2-224" fmla="*/ 52632 h 604216"/>
                    <a:gd name="connsiteX3-225" fmla="*/ 1121786 w 1269423"/>
                    <a:gd name="connsiteY3-226" fmla="*/ 604216 h 604216"/>
                    <a:gd name="connsiteX4-227" fmla="*/ 265402 w 1269423"/>
                    <a:gd name="connsiteY4-228" fmla="*/ 581701 h 604216"/>
                    <a:gd name="connsiteX5-229" fmla="*/ 0 w 1269423"/>
                    <a:gd name="connsiteY5-230" fmla="*/ 542304 h 604216"/>
                    <a:gd name="connsiteX6-231" fmla="*/ 123826 w 1269423"/>
                    <a:gd name="connsiteY6-232" fmla="*/ 47869 h 604216"/>
                    <a:gd name="connsiteX0-233" fmla="*/ 123826 w 1269423"/>
                    <a:gd name="connsiteY0-234" fmla="*/ 57394 h 604216"/>
                    <a:gd name="connsiteX1-235" fmla="*/ 465428 w 1269423"/>
                    <a:gd name="connsiteY1-236" fmla="*/ 14964 h 604216"/>
                    <a:gd name="connsiteX2-237" fmla="*/ 1269423 w 1269423"/>
                    <a:gd name="connsiteY2-238" fmla="*/ 52632 h 604216"/>
                    <a:gd name="connsiteX3-239" fmla="*/ 1121786 w 1269423"/>
                    <a:gd name="connsiteY3-240" fmla="*/ 604216 h 604216"/>
                    <a:gd name="connsiteX4-241" fmla="*/ 265402 w 1269423"/>
                    <a:gd name="connsiteY4-242" fmla="*/ 581701 h 604216"/>
                    <a:gd name="connsiteX5-243" fmla="*/ 0 w 1269423"/>
                    <a:gd name="connsiteY5-244" fmla="*/ 542304 h 604216"/>
                    <a:gd name="connsiteX6-245" fmla="*/ 123826 w 1269423"/>
                    <a:gd name="connsiteY6-246" fmla="*/ 57394 h 604216"/>
                    <a:gd name="connsiteX0-247" fmla="*/ 123826 w 1269423"/>
                    <a:gd name="connsiteY0-248" fmla="*/ 57394 h 604216"/>
                    <a:gd name="connsiteX1-249" fmla="*/ 465428 w 1269423"/>
                    <a:gd name="connsiteY1-250" fmla="*/ 14964 h 604216"/>
                    <a:gd name="connsiteX2-251" fmla="*/ 1269423 w 1269423"/>
                    <a:gd name="connsiteY2-252" fmla="*/ 52632 h 604216"/>
                    <a:gd name="connsiteX3-253" fmla="*/ 1121786 w 1269423"/>
                    <a:gd name="connsiteY3-254" fmla="*/ 604216 h 604216"/>
                    <a:gd name="connsiteX4-255" fmla="*/ 265402 w 1269423"/>
                    <a:gd name="connsiteY4-256" fmla="*/ 581701 h 604216"/>
                    <a:gd name="connsiteX5-257" fmla="*/ 0 w 1269423"/>
                    <a:gd name="connsiteY5-258" fmla="*/ 542304 h 604216"/>
                    <a:gd name="connsiteX6-259" fmla="*/ 123826 w 1269423"/>
                    <a:gd name="connsiteY6-260" fmla="*/ 57394 h 604216"/>
                    <a:gd name="connsiteX0-261" fmla="*/ 123826 w 1269423"/>
                    <a:gd name="connsiteY0-262" fmla="*/ 50744 h 597566"/>
                    <a:gd name="connsiteX1-263" fmla="*/ 465428 w 1269423"/>
                    <a:gd name="connsiteY1-264" fmla="*/ 8314 h 597566"/>
                    <a:gd name="connsiteX2-265" fmla="*/ 598778 w 1269423"/>
                    <a:gd name="connsiteY2-266" fmla="*/ 32126 h 597566"/>
                    <a:gd name="connsiteX3-267" fmla="*/ 1269423 w 1269423"/>
                    <a:gd name="connsiteY3-268" fmla="*/ 45982 h 597566"/>
                    <a:gd name="connsiteX4-269" fmla="*/ 1121786 w 1269423"/>
                    <a:gd name="connsiteY4-270" fmla="*/ 597566 h 597566"/>
                    <a:gd name="connsiteX5-271" fmla="*/ 265402 w 1269423"/>
                    <a:gd name="connsiteY5-272" fmla="*/ 575051 h 597566"/>
                    <a:gd name="connsiteX6-273" fmla="*/ 0 w 1269423"/>
                    <a:gd name="connsiteY6-274" fmla="*/ 535654 h 597566"/>
                    <a:gd name="connsiteX7" fmla="*/ 123826 w 1269423"/>
                    <a:gd name="connsiteY7" fmla="*/ 50744 h 597566"/>
                    <a:gd name="connsiteX0-275" fmla="*/ 123826 w 1269423"/>
                    <a:gd name="connsiteY0-276" fmla="*/ 49637 h 596459"/>
                    <a:gd name="connsiteX1-277" fmla="*/ 465428 w 1269423"/>
                    <a:gd name="connsiteY1-278" fmla="*/ 7207 h 596459"/>
                    <a:gd name="connsiteX2-279" fmla="*/ 598778 w 1269423"/>
                    <a:gd name="connsiteY2-280" fmla="*/ 31019 h 596459"/>
                    <a:gd name="connsiteX3-281" fmla="*/ 794041 w 1269423"/>
                    <a:gd name="connsiteY3-282" fmla="*/ 35782 h 596459"/>
                    <a:gd name="connsiteX4-283" fmla="*/ 1269423 w 1269423"/>
                    <a:gd name="connsiteY4-284" fmla="*/ 44875 h 596459"/>
                    <a:gd name="connsiteX5-285" fmla="*/ 1121786 w 1269423"/>
                    <a:gd name="connsiteY5-286" fmla="*/ 596459 h 596459"/>
                    <a:gd name="connsiteX6-287" fmla="*/ 265402 w 1269423"/>
                    <a:gd name="connsiteY6-288" fmla="*/ 573944 h 596459"/>
                    <a:gd name="connsiteX7-289" fmla="*/ 0 w 1269423"/>
                    <a:gd name="connsiteY7-290" fmla="*/ 534547 h 596459"/>
                    <a:gd name="connsiteX8" fmla="*/ 123826 w 1269423"/>
                    <a:gd name="connsiteY8" fmla="*/ 49637 h 596459"/>
                    <a:gd name="connsiteX0-291" fmla="*/ 123826 w 1269423"/>
                    <a:gd name="connsiteY0-292" fmla="*/ 43695 h 590517"/>
                    <a:gd name="connsiteX1-293" fmla="*/ 465428 w 1269423"/>
                    <a:gd name="connsiteY1-294" fmla="*/ 1265 h 590517"/>
                    <a:gd name="connsiteX2-295" fmla="*/ 598778 w 1269423"/>
                    <a:gd name="connsiteY2-296" fmla="*/ 25077 h 590517"/>
                    <a:gd name="connsiteX3-297" fmla="*/ 808329 w 1269423"/>
                    <a:gd name="connsiteY3-298" fmla="*/ 63177 h 590517"/>
                    <a:gd name="connsiteX4-299" fmla="*/ 1269423 w 1269423"/>
                    <a:gd name="connsiteY4-300" fmla="*/ 38933 h 590517"/>
                    <a:gd name="connsiteX5-301" fmla="*/ 1121786 w 1269423"/>
                    <a:gd name="connsiteY5-302" fmla="*/ 590517 h 590517"/>
                    <a:gd name="connsiteX6-303" fmla="*/ 265402 w 1269423"/>
                    <a:gd name="connsiteY6-304" fmla="*/ 568002 h 590517"/>
                    <a:gd name="connsiteX7-305" fmla="*/ 0 w 1269423"/>
                    <a:gd name="connsiteY7-306" fmla="*/ 528605 h 590517"/>
                    <a:gd name="connsiteX8-307" fmla="*/ 123826 w 1269423"/>
                    <a:gd name="connsiteY8-308" fmla="*/ 43695 h 590517"/>
                    <a:gd name="connsiteX0-309" fmla="*/ 123826 w 1269423"/>
                    <a:gd name="connsiteY0-310" fmla="*/ 49636 h 596458"/>
                    <a:gd name="connsiteX1-311" fmla="*/ 465428 w 1269423"/>
                    <a:gd name="connsiteY1-312" fmla="*/ 7206 h 596458"/>
                    <a:gd name="connsiteX2-313" fmla="*/ 598778 w 1269423"/>
                    <a:gd name="connsiteY2-314" fmla="*/ 31018 h 596458"/>
                    <a:gd name="connsiteX3-315" fmla="*/ 865479 w 1269423"/>
                    <a:gd name="connsiteY3-316" fmla="*/ 35780 h 596458"/>
                    <a:gd name="connsiteX4-317" fmla="*/ 1269423 w 1269423"/>
                    <a:gd name="connsiteY4-318" fmla="*/ 44874 h 596458"/>
                    <a:gd name="connsiteX5-319" fmla="*/ 1121786 w 1269423"/>
                    <a:gd name="connsiteY5-320" fmla="*/ 596458 h 596458"/>
                    <a:gd name="connsiteX6-321" fmla="*/ 265402 w 1269423"/>
                    <a:gd name="connsiteY6-322" fmla="*/ 573943 h 596458"/>
                    <a:gd name="connsiteX7-323" fmla="*/ 0 w 1269423"/>
                    <a:gd name="connsiteY7-324" fmla="*/ 534546 h 596458"/>
                    <a:gd name="connsiteX8-325" fmla="*/ 123826 w 1269423"/>
                    <a:gd name="connsiteY8-326" fmla="*/ 49636 h 596458"/>
                    <a:gd name="connsiteX0-327" fmla="*/ 123826 w 1269423"/>
                    <a:gd name="connsiteY0-328" fmla="*/ 49636 h 596458"/>
                    <a:gd name="connsiteX1-329" fmla="*/ 465428 w 1269423"/>
                    <a:gd name="connsiteY1-330" fmla="*/ 7206 h 596458"/>
                    <a:gd name="connsiteX2-331" fmla="*/ 598778 w 1269423"/>
                    <a:gd name="connsiteY2-332" fmla="*/ 31018 h 596458"/>
                    <a:gd name="connsiteX3-333" fmla="*/ 865479 w 1269423"/>
                    <a:gd name="connsiteY3-334" fmla="*/ 35780 h 596458"/>
                    <a:gd name="connsiteX4-335" fmla="*/ 1269423 w 1269423"/>
                    <a:gd name="connsiteY4-336" fmla="*/ 44874 h 596458"/>
                    <a:gd name="connsiteX5-337" fmla="*/ 1121786 w 1269423"/>
                    <a:gd name="connsiteY5-338" fmla="*/ 596458 h 596458"/>
                    <a:gd name="connsiteX6-339" fmla="*/ 265402 w 1269423"/>
                    <a:gd name="connsiteY6-340" fmla="*/ 573943 h 596458"/>
                    <a:gd name="connsiteX7-341" fmla="*/ 0 w 1269423"/>
                    <a:gd name="connsiteY7-342" fmla="*/ 534546 h 596458"/>
                    <a:gd name="connsiteX8-343" fmla="*/ 123826 w 1269423"/>
                    <a:gd name="connsiteY8-344" fmla="*/ 49636 h 596458"/>
                    <a:gd name="connsiteX0-345" fmla="*/ 123826 w 1269423"/>
                    <a:gd name="connsiteY0-346" fmla="*/ 49636 h 596458"/>
                    <a:gd name="connsiteX1-347" fmla="*/ 465428 w 1269423"/>
                    <a:gd name="connsiteY1-348" fmla="*/ 7206 h 596458"/>
                    <a:gd name="connsiteX2-349" fmla="*/ 660691 w 1269423"/>
                    <a:gd name="connsiteY2-350" fmla="*/ 54830 h 596458"/>
                    <a:gd name="connsiteX3-351" fmla="*/ 865479 w 1269423"/>
                    <a:gd name="connsiteY3-352" fmla="*/ 35780 h 596458"/>
                    <a:gd name="connsiteX4-353" fmla="*/ 1269423 w 1269423"/>
                    <a:gd name="connsiteY4-354" fmla="*/ 44874 h 596458"/>
                    <a:gd name="connsiteX5-355" fmla="*/ 1121786 w 1269423"/>
                    <a:gd name="connsiteY5-356" fmla="*/ 596458 h 596458"/>
                    <a:gd name="connsiteX6-357" fmla="*/ 265402 w 1269423"/>
                    <a:gd name="connsiteY6-358" fmla="*/ 573943 h 596458"/>
                    <a:gd name="connsiteX7-359" fmla="*/ 0 w 1269423"/>
                    <a:gd name="connsiteY7-360" fmla="*/ 534546 h 596458"/>
                    <a:gd name="connsiteX8-361" fmla="*/ 123826 w 1269423"/>
                    <a:gd name="connsiteY8-362" fmla="*/ 49636 h 596458"/>
                    <a:gd name="connsiteX0-363" fmla="*/ 123826 w 1269423"/>
                    <a:gd name="connsiteY0-364" fmla="*/ 49636 h 596458"/>
                    <a:gd name="connsiteX1-365" fmla="*/ 465428 w 1269423"/>
                    <a:gd name="connsiteY1-366" fmla="*/ 7206 h 596458"/>
                    <a:gd name="connsiteX2-367" fmla="*/ 679741 w 1269423"/>
                    <a:gd name="connsiteY2-368" fmla="*/ 73880 h 596458"/>
                    <a:gd name="connsiteX3-369" fmla="*/ 865479 w 1269423"/>
                    <a:gd name="connsiteY3-370" fmla="*/ 35780 h 596458"/>
                    <a:gd name="connsiteX4-371" fmla="*/ 1269423 w 1269423"/>
                    <a:gd name="connsiteY4-372" fmla="*/ 44874 h 596458"/>
                    <a:gd name="connsiteX5-373" fmla="*/ 1121786 w 1269423"/>
                    <a:gd name="connsiteY5-374" fmla="*/ 596458 h 596458"/>
                    <a:gd name="connsiteX6-375" fmla="*/ 265402 w 1269423"/>
                    <a:gd name="connsiteY6-376" fmla="*/ 573943 h 596458"/>
                    <a:gd name="connsiteX7-377" fmla="*/ 0 w 1269423"/>
                    <a:gd name="connsiteY7-378" fmla="*/ 534546 h 596458"/>
                    <a:gd name="connsiteX8-379" fmla="*/ 123826 w 1269423"/>
                    <a:gd name="connsiteY8-380" fmla="*/ 49636 h 596458"/>
                    <a:gd name="connsiteX0-381" fmla="*/ 123826 w 1269423"/>
                    <a:gd name="connsiteY0-382" fmla="*/ 45668 h 592490"/>
                    <a:gd name="connsiteX1-383" fmla="*/ 465428 w 1269423"/>
                    <a:gd name="connsiteY1-384" fmla="*/ 3238 h 592490"/>
                    <a:gd name="connsiteX2-385" fmla="*/ 679741 w 1269423"/>
                    <a:gd name="connsiteY2-386" fmla="*/ 69912 h 592490"/>
                    <a:gd name="connsiteX3-387" fmla="*/ 865479 w 1269423"/>
                    <a:gd name="connsiteY3-388" fmla="*/ 31812 h 592490"/>
                    <a:gd name="connsiteX4-389" fmla="*/ 1065503 w 1269423"/>
                    <a:gd name="connsiteY4-390" fmla="*/ 50863 h 592490"/>
                    <a:gd name="connsiteX5-391" fmla="*/ 1269423 w 1269423"/>
                    <a:gd name="connsiteY5-392" fmla="*/ 40906 h 592490"/>
                    <a:gd name="connsiteX6-393" fmla="*/ 1121786 w 1269423"/>
                    <a:gd name="connsiteY6-394" fmla="*/ 592490 h 592490"/>
                    <a:gd name="connsiteX7-395" fmla="*/ 265402 w 1269423"/>
                    <a:gd name="connsiteY7-396" fmla="*/ 569975 h 592490"/>
                    <a:gd name="connsiteX8-397" fmla="*/ 0 w 1269423"/>
                    <a:gd name="connsiteY8-398" fmla="*/ 530578 h 592490"/>
                    <a:gd name="connsiteX9" fmla="*/ 123826 w 1269423"/>
                    <a:gd name="connsiteY9" fmla="*/ 45668 h 592490"/>
                    <a:gd name="connsiteX0-399" fmla="*/ 123826 w 1269423"/>
                    <a:gd name="connsiteY0-400" fmla="*/ 42949 h 589771"/>
                    <a:gd name="connsiteX1-401" fmla="*/ 465428 w 1269423"/>
                    <a:gd name="connsiteY1-402" fmla="*/ 519 h 589771"/>
                    <a:gd name="connsiteX2-403" fmla="*/ 679741 w 1269423"/>
                    <a:gd name="connsiteY2-404" fmla="*/ 67193 h 589771"/>
                    <a:gd name="connsiteX3-405" fmla="*/ 865479 w 1269423"/>
                    <a:gd name="connsiteY3-406" fmla="*/ 29093 h 589771"/>
                    <a:gd name="connsiteX4-407" fmla="*/ 1065503 w 1269423"/>
                    <a:gd name="connsiteY4-408" fmla="*/ 48144 h 589771"/>
                    <a:gd name="connsiteX5-409" fmla="*/ 1269423 w 1269423"/>
                    <a:gd name="connsiteY5-410" fmla="*/ 38187 h 589771"/>
                    <a:gd name="connsiteX6-411" fmla="*/ 1121786 w 1269423"/>
                    <a:gd name="connsiteY6-412" fmla="*/ 589771 h 589771"/>
                    <a:gd name="connsiteX7-413" fmla="*/ 265402 w 1269423"/>
                    <a:gd name="connsiteY7-414" fmla="*/ 567256 h 589771"/>
                    <a:gd name="connsiteX8-415" fmla="*/ 0 w 1269423"/>
                    <a:gd name="connsiteY8-416" fmla="*/ 527859 h 589771"/>
                    <a:gd name="connsiteX9-417" fmla="*/ 123826 w 1269423"/>
                    <a:gd name="connsiteY9-418" fmla="*/ 42949 h 589771"/>
                    <a:gd name="connsiteX0-419" fmla="*/ 123826 w 1269423"/>
                    <a:gd name="connsiteY0-420" fmla="*/ 42949 h 589771"/>
                    <a:gd name="connsiteX1-421" fmla="*/ 465428 w 1269423"/>
                    <a:gd name="connsiteY1-422" fmla="*/ 519 h 589771"/>
                    <a:gd name="connsiteX2-423" fmla="*/ 679741 w 1269423"/>
                    <a:gd name="connsiteY2-424" fmla="*/ 67193 h 589771"/>
                    <a:gd name="connsiteX3-425" fmla="*/ 865479 w 1269423"/>
                    <a:gd name="connsiteY3-426" fmla="*/ 29093 h 589771"/>
                    <a:gd name="connsiteX4-427" fmla="*/ 1065503 w 1269423"/>
                    <a:gd name="connsiteY4-428" fmla="*/ 48144 h 589771"/>
                    <a:gd name="connsiteX5-429" fmla="*/ 1269423 w 1269423"/>
                    <a:gd name="connsiteY5-430" fmla="*/ 38187 h 589771"/>
                    <a:gd name="connsiteX6-431" fmla="*/ 1121786 w 1269423"/>
                    <a:gd name="connsiteY6-432" fmla="*/ 589771 h 589771"/>
                    <a:gd name="connsiteX7-433" fmla="*/ 265402 w 1269423"/>
                    <a:gd name="connsiteY7-434" fmla="*/ 567256 h 589771"/>
                    <a:gd name="connsiteX8-435" fmla="*/ 0 w 1269423"/>
                    <a:gd name="connsiteY8-436" fmla="*/ 527859 h 589771"/>
                    <a:gd name="connsiteX9-437" fmla="*/ 123826 w 1269423"/>
                    <a:gd name="connsiteY9-438" fmla="*/ 42949 h 589771"/>
                    <a:gd name="connsiteX0-439" fmla="*/ 123826 w 1269423"/>
                    <a:gd name="connsiteY0-440" fmla="*/ 42949 h 589771"/>
                    <a:gd name="connsiteX1-441" fmla="*/ 465428 w 1269423"/>
                    <a:gd name="connsiteY1-442" fmla="*/ 519 h 589771"/>
                    <a:gd name="connsiteX2-443" fmla="*/ 679741 w 1269423"/>
                    <a:gd name="connsiteY2-444" fmla="*/ 67193 h 589771"/>
                    <a:gd name="connsiteX3-445" fmla="*/ 865479 w 1269423"/>
                    <a:gd name="connsiteY3-446" fmla="*/ 29093 h 589771"/>
                    <a:gd name="connsiteX4-447" fmla="*/ 1065503 w 1269423"/>
                    <a:gd name="connsiteY4-448" fmla="*/ 48144 h 589771"/>
                    <a:gd name="connsiteX5-449" fmla="*/ 1269423 w 1269423"/>
                    <a:gd name="connsiteY5-450" fmla="*/ 38187 h 589771"/>
                    <a:gd name="connsiteX6-451" fmla="*/ 1121786 w 1269423"/>
                    <a:gd name="connsiteY6-452" fmla="*/ 589771 h 589771"/>
                    <a:gd name="connsiteX7-453" fmla="*/ 265402 w 1269423"/>
                    <a:gd name="connsiteY7-454" fmla="*/ 567256 h 589771"/>
                    <a:gd name="connsiteX8-455" fmla="*/ 0 w 1269423"/>
                    <a:gd name="connsiteY8-456" fmla="*/ 527859 h 589771"/>
                    <a:gd name="connsiteX9-457" fmla="*/ 123826 w 1269423"/>
                    <a:gd name="connsiteY9-458" fmla="*/ 42949 h 589771"/>
                    <a:gd name="connsiteX0-459" fmla="*/ 123826 w 1269423"/>
                    <a:gd name="connsiteY0-460" fmla="*/ 42949 h 589771"/>
                    <a:gd name="connsiteX1-461" fmla="*/ 465428 w 1269423"/>
                    <a:gd name="connsiteY1-462" fmla="*/ 519 h 589771"/>
                    <a:gd name="connsiteX2-463" fmla="*/ 679741 w 1269423"/>
                    <a:gd name="connsiteY2-464" fmla="*/ 67193 h 589771"/>
                    <a:gd name="connsiteX3-465" fmla="*/ 865479 w 1269423"/>
                    <a:gd name="connsiteY3-466" fmla="*/ 29093 h 589771"/>
                    <a:gd name="connsiteX4-467" fmla="*/ 1046453 w 1269423"/>
                    <a:gd name="connsiteY4-468" fmla="*/ 57669 h 589771"/>
                    <a:gd name="connsiteX5-469" fmla="*/ 1269423 w 1269423"/>
                    <a:gd name="connsiteY5-470" fmla="*/ 38187 h 589771"/>
                    <a:gd name="connsiteX6-471" fmla="*/ 1121786 w 1269423"/>
                    <a:gd name="connsiteY6-472" fmla="*/ 589771 h 589771"/>
                    <a:gd name="connsiteX7-473" fmla="*/ 265402 w 1269423"/>
                    <a:gd name="connsiteY7-474" fmla="*/ 567256 h 589771"/>
                    <a:gd name="connsiteX8-475" fmla="*/ 0 w 1269423"/>
                    <a:gd name="connsiteY8-476" fmla="*/ 527859 h 589771"/>
                    <a:gd name="connsiteX9-477" fmla="*/ 123826 w 1269423"/>
                    <a:gd name="connsiteY9-478" fmla="*/ 42949 h 589771"/>
                    <a:gd name="connsiteX0-479" fmla="*/ 123826 w 1269423"/>
                    <a:gd name="connsiteY0-480" fmla="*/ 42949 h 589771"/>
                    <a:gd name="connsiteX1-481" fmla="*/ 465428 w 1269423"/>
                    <a:gd name="connsiteY1-482" fmla="*/ 519 h 589771"/>
                    <a:gd name="connsiteX2-483" fmla="*/ 679741 w 1269423"/>
                    <a:gd name="connsiteY2-484" fmla="*/ 67193 h 589771"/>
                    <a:gd name="connsiteX3-485" fmla="*/ 865479 w 1269423"/>
                    <a:gd name="connsiteY3-486" fmla="*/ 29093 h 589771"/>
                    <a:gd name="connsiteX4-487" fmla="*/ 1046453 w 1269423"/>
                    <a:gd name="connsiteY4-488" fmla="*/ 57669 h 589771"/>
                    <a:gd name="connsiteX5-489" fmla="*/ 1269423 w 1269423"/>
                    <a:gd name="connsiteY5-490" fmla="*/ 38187 h 589771"/>
                    <a:gd name="connsiteX6-491" fmla="*/ 1121786 w 1269423"/>
                    <a:gd name="connsiteY6-492" fmla="*/ 589771 h 589771"/>
                    <a:gd name="connsiteX7-493" fmla="*/ 265402 w 1269423"/>
                    <a:gd name="connsiteY7-494" fmla="*/ 567256 h 589771"/>
                    <a:gd name="connsiteX8-495" fmla="*/ 0 w 1269423"/>
                    <a:gd name="connsiteY8-496" fmla="*/ 527859 h 589771"/>
                    <a:gd name="connsiteX9-497" fmla="*/ 123826 w 1269423"/>
                    <a:gd name="connsiteY9-498" fmla="*/ 42949 h 589771"/>
                    <a:gd name="connsiteX0-499" fmla="*/ 123826 w 1269423"/>
                    <a:gd name="connsiteY0-500" fmla="*/ 42949 h 589771"/>
                    <a:gd name="connsiteX1-501" fmla="*/ 465428 w 1269423"/>
                    <a:gd name="connsiteY1-502" fmla="*/ 519 h 589771"/>
                    <a:gd name="connsiteX2-503" fmla="*/ 679741 w 1269423"/>
                    <a:gd name="connsiteY2-504" fmla="*/ 67193 h 589771"/>
                    <a:gd name="connsiteX3-505" fmla="*/ 865479 w 1269423"/>
                    <a:gd name="connsiteY3-506" fmla="*/ 29093 h 589771"/>
                    <a:gd name="connsiteX4-507" fmla="*/ 1051215 w 1269423"/>
                    <a:gd name="connsiteY4-508" fmla="*/ 67194 h 589771"/>
                    <a:gd name="connsiteX5-509" fmla="*/ 1269423 w 1269423"/>
                    <a:gd name="connsiteY5-510" fmla="*/ 38187 h 589771"/>
                    <a:gd name="connsiteX6-511" fmla="*/ 1121786 w 1269423"/>
                    <a:gd name="connsiteY6-512" fmla="*/ 589771 h 589771"/>
                    <a:gd name="connsiteX7-513" fmla="*/ 265402 w 1269423"/>
                    <a:gd name="connsiteY7-514" fmla="*/ 567256 h 589771"/>
                    <a:gd name="connsiteX8-515" fmla="*/ 0 w 1269423"/>
                    <a:gd name="connsiteY8-516" fmla="*/ 527859 h 589771"/>
                    <a:gd name="connsiteX9-517" fmla="*/ 123826 w 1269423"/>
                    <a:gd name="connsiteY9-518" fmla="*/ 42949 h 589771"/>
                    <a:gd name="connsiteX0-519" fmla="*/ 123826 w 1269423"/>
                    <a:gd name="connsiteY0-520" fmla="*/ 42949 h 589771"/>
                    <a:gd name="connsiteX1-521" fmla="*/ 465428 w 1269423"/>
                    <a:gd name="connsiteY1-522" fmla="*/ 519 h 589771"/>
                    <a:gd name="connsiteX2-523" fmla="*/ 679741 w 1269423"/>
                    <a:gd name="connsiteY2-524" fmla="*/ 67193 h 589771"/>
                    <a:gd name="connsiteX3-525" fmla="*/ 865479 w 1269423"/>
                    <a:gd name="connsiteY3-526" fmla="*/ 29093 h 589771"/>
                    <a:gd name="connsiteX4-527" fmla="*/ 1051215 w 1269423"/>
                    <a:gd name="connsiteY4-528" fmla="*/ 76719 h 589771"/>
                    <a:gd name="connsiteX5-529" fmla="*/ 1269423 w 1269423"/>
                    <a:gd name="connsiteY5-530" fmla="*/ 38187 h 589771"/>
                    <a:gd name="connsiteX6-531" fmla="*/ 1121786 w 1269423"/>
                    <a:gd name="connsiteY6-532" fmla="*/ 589771 h 589771"/>
                    <a:gd name="connsiteX7-533" fmla="*/ 265402 w 1269423"/>
                    <a:gd name="connsiteY7-534" fmla="*/ 567256 h 589771"/>
                    <a:gd name="connsiteX8-535" fmla="*/ 0 w 1269423"/>
                    <a:gd name="connsiteY8-536" fmla="*/ 527859 h 589771"/>
                    <a:gd name="connsiteX9-537" fmla="*/ 123826 w 1269423"/>
                    <a:gd name="connsiteY9-538" fmla="*/ 42949 h 589771"/>
                    <a:gd name="connsiteX0-539" fmla="*/ 123826 w 1269423"/>
                    <a:gd name="connsiteY0-540" fmla="*/ 42949 h 621268"/>
                    <a:gd name="connsiteX1-541" fmla="*/ 465428 w 1269423"/>
                    <a:gd name="connsiteY1-542" fmla="*/ 519 h 621268"/>
                    <a:gd name="connsiteX2-543" fmla="*/ 679741 w 1269423"/>
                    <a:gd name="connsiteY2-544" fmla="*/ 67193 h 621268"/>
                    <a:gd name="connsiteX3-545" fmla="*/ 865479 w 1269423"/>
                    <a:gd name="connsiteY3-546" fmla="*/ 29093 h 621268"/>
                    <a:gd name="connsiteX4-547" fmla="*/ 1051215 w 1269423"/>
                    <a:gd name="connsiteY4-548" fmla="*/ 76719 h 621268"/>
                    <a:gd name="connsiteX5-549" fmla="*/ 1269423 w 1269423"/>
                    <a:gd name="connsiteY5-550" fmla="*/ 38187 h 621268"/>
                    <a:gd name="connsiteX6-551" fmla="*/ 1121786 w 1269423"/>
                    <a:gd name="connsiteY6-552" fmla="*/ 589771 h 621268"/>
                    <a:gd name="connsiteX7-553" fmla="*/ 446378 w 1269423"/>
                    <a:gd name="connsiteY7-554" fmla="*/ 543444 h 621268"/>
                    <a:gd name="connsiteX8-555" fmla="*/ 265402 w 1269423"/>
                    <a:gd name="connsiteY8-556" fmla="*/ 567256 h 621268"/>
                    <a:gd name="connsiteX9-557" fmla="*/ 0 w 1269423"/>
                    <a:gd name="connsiteY9-558" fmla="*/ 527859 h 621268"/>
                    <a:gd name="connsiteX10" fmla="*/ 123826 w 1269423"/>
                    <a:gd name="connsiteY10" fmla="*/ 42949 h 621268"/>
                    <a:gd name="connsiteX0-559" fmla="*/ 123826 w 1269423"/>
                    <a:gd name="connsiteY0-560" fmla="*/ 42949 h 619818"/>
                    <a:gd name="connsiteX1-561" fmla="*/ 465428 w 1269423"/>
                    <a:gd name="connsiteY1-562" fmla="*/ 519 h 619818"/>
                    <a:gd name="connsiteX2-563" fmla="*/ 679741 w 1269423"/>
                    <a:gd name="connsiteY2-564" fmla="*/ 67193 h 619818"/>
                    <a:gd name="connsiteX3-565" fmla="*/ 865479 w 1269423"/>
                    <a:gd name="connsiteY3-566" fmla="*/ 29093 h 619818"/>
                    <a:gd name="connsiteX4-567" fmla="*/ 1051215 w 1269423"/>
                    <a:gd name="connsiteY4-568" fmla="*/ 76719 h 619818"/>
                    <a:gd name="connsiteX5-569" fmla="*/ 1269423 w 1269423"/>
                    <a:gd name="connsiteY5-570" fmla="*/ 38187 h 619818"/>
                    <a:gd name="connsiteX6-571" fmla="*/ 1121786 w 1269423"/>
                    <a:gd name="connsiteY6-572" fmla="*/ 589771 h 619818"/>
                    <a:gd name="connsiteX7-573" fmla="*/ 470191 w 1269423"/>
                    <a:gd name="connsiteY7-574" fmla="*/ 533919 h 619818"/>
                    <a:gd name="connsiteX8-575" fmla="*/ 265402 w 1269423"/>
                    <a:gd name="connsiteY8-576" fmla="*/ 567256 h 619818"/>
                    <a:gd name="connsiteX9-577" fmla="*/ 0 w 1269423"/>
                    <a:gd name="connsiteY9-578" fmla="*/ 527859 h 619818"/>
                    <a:gd name="connsiteX10-579" fmla="*/ 123826 w 1269423"/>
                    <a:gd name="connsiteY10-580" fmla="*/ 42949 h 619818"/>
                    <a:gd name="connsiteX0-581" fmla="*/ 123826 w 1269423"/>
                    <a:gd name="connsiteY0-582" fmla="*/ 42949 h 620230"/>
                    <a:gd name="connsiteX1-583" fmla="*/ 465428 w 1269423"/>
                    <a:gd name="connsiteY1-584" fmla="*/ 519 h 620230"/>
                    <a:gd name="connsiteX2-585" fmla="*/ 679741 w 1269423"/>
                    <a:gd name="connsiteY2-586" fmla="*/ 67193 h 620230"/>
                    <a:gd name="connsiteX3-587" fmla="*/ 865479 w 1269423"/>
                    <a:gd name="connsiteY3-588" fmla="*/ 29093 h 620230"/>
                    <a:gd name="connsiteX4-589" fmla="*/ 1051215 w 1269423"/>
                    <a:gd name="connsiteY4-590" fmla="*/ 76719 h 620230"/>
                    <a:gd name="connsiteX5-591" fmla="*/ 1269423 w 1269423"/>
                    <a:gd name="connsiteY5-592" fmla="*/ 38187 h 620230"/>
                    <a:gd name="connsiteX6-593" fmla="*/ 1121786 w 1269423"/>
                    <a:gd name="connsiteY6-594" fmla="*/ 589771 h 620230"/>
                    <a:gd name="connsiteX7-595" fmla="*/ 755941 w 1269423"/>
                    <a:gd name="connsiteY7-596" fmla="*/ 533918 h 620230"/>
                    <a:gd name="connsiteX8-597" fmla="*/ 470191 w 1269423"/>
                    <a:gd name="connsiteY8-598" fmla="*/ 533919 h 620230"/>
                    <a:gd name="connsiteX9-599" fmla="*/ 265402 w 1269423"/>
                    <a:gd name="connsiteY9-600" fmla="*/ 567256 h 620230"/>
                    <a:gd name="connsiteX10-601" fmla="*/ 0 w 1269423"/>
                    <a:gd name="connsiteY10-602" fmla="*/ 527859 h 620230"/>
                    <a:gd name="connsiteX11" fmla="*/ 123826 w 1269423"/>
                    <a:gd name="connsiteY11" fmla="*/ 42949 h 620230"/>
                    <a:gd name="connsiteX0-603" fmla="*/ 123826 w 1269423"/>
                    <a:gd name="connsiteY0-604" fmla="*/ 42949 h 627308"/>
                    <a:gd name="connsiteX1-605" fmla="*/ 465428 w 1269423"/>
                    <a:gd name="connsiteY1-606" fmla="*/ 519 h 627308"/>
                    <a:gd name="connsiteX2-607" fmla="*/ 679741 w 1269423"/>
                    <a:gd name="connsiteY2-608" fmla="*/ 67193 h 627308"/>
                    <a:gd name="connsiteX3-609" fmla="*/ 865479 w 1269423"/>
                    <a:gd name="connsiteY3-610" fmla="*/ 29093 h 627308"/>
                    <a:gd name="connsiteX4-611" fmla="*/ 1051215 w 1269423"/>
                    <a:gd name="connsiteY4-612" fmla="*/ 76719 h 627308"/>
                    <a:gd name="connsiteX5-613" fmla="*/ 1269423 w 1269423"/>
                    <a:gd name="connsiteY5-614" fmla="*/ 38187 h 627308"/>
                    <a:gd name="connsiteX6-615" fmla="*/ 1121786 w 1269423"/>
                    <a:gd name="connsiteY6-616" fmla="*/ 589771 h 627308"/>
                    <a:gd name="connsiteX7-617" fmla="*/ 755941 w 1269423"/>
                    <a:gd name="connsiteY7-618" fmla="*/ 572018 h 627308"/>
                    <a:gd name="connsiteX8-619" fmla="*/ 470191 w 1269423"/>
                    <a:gd name="connsiteY8-620" fmla="*/ 533919 h 627308"/>
                    <a:gd name="connsiteX9-621" fmla="*/ 265402 w 1269423"/>
                    <a:gd name="connsiteY9-622" fmla="*/ 567256 h 627308"/>
                    <a:gd name="connsiteX10-623" fmla="*/ 0 w 1269423"/>
                    <a:gd name="connsiteY10-624" fmla="*/ 527859 h 627308"/>
                    <a:gd name="connsiteX11-625" fmla="*/ 123826 w 1269423"/>
                    <a:gd name="connsiteY11-626" fmla="*/ 42949 h 627308"/>
                    <a:gd name="connsiteX0-627" fmla="*/ 123826 w 1269423"/>
                    <a:gd name="connsiteY0-628" fmla="*/ 42949 h 627308"/>
                    <a:gd name="connsiteX1-629" fmla="*/ 465428 w 1269423"/>
                    <a:gd name="connsiteY1-630" fmla="*/ 519 h 627308"/>
                    <a:gd name="connsiteX2-631" fmla="*/ 679741 w 1269423"/>
                    <a:gd name="connsiteY2-632" fmla="*/ 67193 h 627308"/>
                    <a:gd name="connsiteX3-633" fmla="*/ 865479 w 1269423"/>
                    <a:gd name="connsiteY3-634" fmla="*/ 29093 h 627308"/>
                    <a:gd name="connsiteX4-635" fmla="*/ 1051215 w 1269423"/>
                    <a:gd name="connsiteY4-636" fmla="*/ 76719 h 627308"/>
                    <a:gd name="connsiteX5-637" fmla="*/ 1269423 w 1269423"/>
                    <a:gd name="connsiteY5-638" fmla="*/ 38187 h 627308"/>
                    <a:gd name="connsiteX6-639" fmla="*/ 1121786 w 1269423"/>
                    <a:gd name="connsiteY6-640" fmla="*/ 589771 h 627308"/>
                    <a:gd name="connsiteX7-641" fmla="*/ 755941 w 1269423"/>
                    <a:gd name="connsiteY7-642" fmla="*/ 572018 h 627308"/>
                    <a:gd name="connsiteX8-643" fmla="*/ 470191 w 1269423"/>
                    <a:gd name="connsiteY8-644" fmla="*/ 533919 h 627308"/>
                    <a:gd name="connsiteX9-645" fmla="*/ 265402 w 1269423"/>
                    <a:gd name="connsiteY9-646" fmla="*/ 567256 h 627308"/>
                    <a:gd name="connsiteX10-647" fmla="*/ 0 w 1269423"/>
                    <a:gd name="connsiteY10-648" fmla="*/ 527859 h 627308"/>
                    <a:gd name="connsiteX11-649" fmla="*/ 123826 w 1269423"/>
                    <a:gd name="connsiteY11-650" fmla="*/ 42949 h 627308"/>
                    <a:gd name="connsiteX0-651" fmla="*/ 123826 w 1269423"/>
                    <a:gd name="connsiteY0-652" fmla="*/ 42949 h 627308"/>
                    <a:gd name="connsiteX1-653" fmla="*/ 465428 w 1269423"/>
                    <a:gd name="connsiteY1-654" fmla="*/ 519 h 627308"/>
                    <a:gd name="connsiteX2-655" fmla="*/ 679741 w 1269423"/>
                    <a:gd name="connsiteY2-656" fmla="*/ 67193 h 627308"/>
                    <a:gd name="connsiteX3-657" fmla="*/ 865479 w 1269423"/>
                    <a:gd name="connsiteY3-658" fmla="*/ 29093 h 627308"/>
                    <a:gd name="connsiteX4-659" fmla="*/ 1051215 w 1269423"/>
                    <a:gd name="connsiteY4-660" fmla="*/ 76719 h 627308"/>
                    <a:gd name="connsiteX5-661" fmla="*/ 1269423 w 1269423"/>
                    <a:gd name="connsiteY5-662" fmla="*/ 38187 h 627308"/>
                    <a:gd name="connsiteX6-663" fmla="*/ 1121786 w 1269423"/>
                    <a:gd name="connsiteY6-664" fmla="*/ 589771 h 627308"/>
                    <a:gd name="connsiteX7-665" fmla="*/ 755941 w 1269423"/>
                    <a:gd name="connsiteY7-666" fmla="*/ 572018 h 627308"/>
                    <a:gd name="connsiteX8-667" fmla="*/ 470191 w 1269423"/>
                    <a:gd name="connsiteY8-668" fmla="*/ 533919 h 627308"/>
                    <a:gd name="connsiteX9-669" fmla="*/ 265402 w 1269423"/>
                    <a:gd name="connsiteY9-670" fmla="*/ 567256 h 627308"/>
                    <a:gd name="connsiteX10-671" fmla="*/ 0 w 1269423"/>
                    <a:gd name="connsiteY10-672" fmla="*/ 527859 h 627308"/>
                    <a:gd name="connsiteX11-673" fmla="*/ 123826 w 1269423"/>
                    <a:gd name="connsiteY11-674" fmla="*/ 42949 h 627308"/>
                    <a:gd name="connsiteX0-675" fmla="*/ 123826 w 1269423"/>
                    <a:gd name="connsiteY0-676" fmla="*/ 42949 h 616060"/>
                    <a:gd name="connsiteX1-677" fmla="*/ 465428 w 1269423"/>
                    <a:gd name="connsiteY1-678" fmla="*/ 519 h 616060"/>
                    <a:gd name="connsiteX2-679" fmla="*/ 679741 w 1269423"/>
                    <a:gd name="connsiteY2-680" fmla="*/ 67193 h 616060"/>
                    <a:gd name="connsiteX3-681" fmla="*/ 865479 w 1269423"/>
                    <a:gd name="connsiteY3-682" fmla="*/ 29093 h 616060"/>
                    <a:gd name="connsiteX4-683" fmla="*/ 1051215 w 1269423"/>
                    <a:gd name="connsiteY4-684" fmla="*/ 76719 h 616060"/>
                    <a:gd name="connsiteX5-685" fmla="*/ 1269423 w 1269423"/>
                    <a:gd name="connsiteY5-686" fmla="*/ 38187 h 616060"/>
                    <a:gd name="connsiteX6-687" fmla="*/ 1121786 w 1269423"/>
                    <a:gd name="connsiteY6-688" fmla="*/ 589771 h 616060"/>
                    <a:gd name="connsiteX7-689" fmla="*/ 755941 w 1269423"/>
                    <a:gd name="connsiteY7-690" fmla="*/ 572018 h 616060"/>
                    <a:gd name="connsiteX8-691" fmla="*/ 470191 w 1269423"/>
                    <a:gd name="connsiteY8-692" fmla="*/ 533919 h 616060"/>
                    <a:gd name="connsiteX9-693" fmla="*/ 265402 w 1269423"/>
                    <a:gd name="connsiteY9-694" fmla="*/ 567256 h 616060"/>
                    <a:gd name="connsiteX10-695" fmla="*/ 0 w 1269423"/>
                    <a:gd name="connsiteY10-696" fmla="*/ 527859 h 616060"/>
                    <a:gd name="connsiteX11-697" fmla="*/ 123826 w 1269423"/>
                    <a:gd name="connsiteY11-698" fmla="*/ 42949 h 616060"/>
                    <a:gd name="connsiteX0-699" fmla="*/ 123826 w 1269423"/>
                    <a:gd name="connsiteY0-700" fmla="*/ 42949 h 589771"/>
                    <a:gd name="connsiteX1-701" fmla="*/ 465428 w 1269423"/>
                    <a:gd name="connsiteY1-702" fmla="*/ 519 h 589771"/>
                    <a:gd name="connsiteX2-703" fmla="*/ 679741 w 1269423"/>
                    <a:gd name="connsiteY2-704" fmla="*/ 67193 h 589771"/>
                    <a:gd name="connsiteX3-705" fmla="*/ 865479 w 1269423"/>
                    <a:gd name="connsiteY3-706" fmla="*/ 29093 h 589771"/>
                    <a:gd name="connsiteX4-707" fmla="*/ 1051215 w 1269423"/>
                    <a:gd name="connsiteY4-708" fmla="*/ 76719 h 589771"/>
                    <a:gd name="connsiteX5-709" fmla="*/ 1269423 w 1269423"/>
                    <a:gd name="connsiteY5-710" fmla="*/ 38187 h 589771"/>
                    <a:gd name="connsiteX6-711" fmla="*/ 1121786 w 1269423"/>
                    <a:gd name="connsiteY6-712" fmla="*/ 589771 h 589771"/>
                    <a:gd name="connsiteX7-713" fmla="*/ 755941 w 1269423"/>
                    <a:gd name="connsiteY7-714" fmla="*/ 572018 h 589771"/>
                    <a:gd name="connsiteX8-715" fmla="*/ 470191 w 1269423"/>
                    <a:gd name="connsiteY8-716" fmla="*/ 533919 h 589771"/>
                    <a:gd name="connsiteX9-717" fmla="*/ 265402 w 1269423"/>
                    <a:gd name="connsiteY9-718" fmla="*/ 567256 h 589771"/>
                    <a:gd name="connsiteX10-719" fmla="*/ 0 w 1269423"/>
                    <a:gd name="connsiteY10-720" fmla="*/ 527859 h 589771"/>
                    <a:gd name="connsiteX11-721" fmla="*/ 123826 w 1269423"/>
                    <a:gd name="connsiteY11-722" fmla="*/ 42949 h 589771"/>
                    <a:gd name="connsiteX0-723" fmla="*/ 123826 w 1269423"/>
                    <a:gd name="connsiteY0-724" fmla="*/ 42949 h 589771"/>
                    <a:gd name="connsiteX1-725" fmla="*/ 465428 w 1269423"/>
                    <a:gd name="connsiteY1-726" fmla="*/ 519 h 589771"/>
                    <a:gd name="connsiteX2-727" fmla="*/ 679741 w 1269423"/>
                    <a:gd name="connsiteY2-728" fmla="*/ 67193 h 589771"/>
                    <a:gd name="connsiteX3-729" fmla="*/ 865479 w 1269423"/>
                    <a:gd name="connsiteY3-730" fmla="*/ 29093 h 589771"/>
                    <a:gd name="connsiteX4-731" fmla="*/ 1051215 w 1269423"/>
                    <a:gd name="connsiteY4-732" fmla="*/ 76719 h 589771"/>
                    <a:gd name="connsiteX5-733" fmla="*/ 1269423 w 1269423"/>
                    <a:gd name="connsiteY5-734" fmla="*/ 38187 h 589771"/>
                    <a:gd name="connsiteX6-735" fmla="*/ 1121786 w 1269423"/>
                    <a:gd name="connsiteY6-736" fmla="*/ 589771 h 589771"/>
                    <a:gd name="connsiteX7-737" fmla="*/ 755941 w 1269423"/>
                    <a:gd name="connsiteY7-738" fmla="*/ 572018 h 589771"/>
                    <a:gd name="connsiteX8-739" fmla="*/ 470191 w 1269423"/>
                    <a:gd name="connsiteY8-740" fmla="*/ 533919 h 589771"/>
                    <a:gd name="connsiteX9-741" fmla="*/ 265402 w 1269423"/>
                    <a:gd name="connsiteY9-742" fmla="*/ 567256 h 589771"/>
                    <a:gd name="connsiteX10-743" fmla="*/ 0 w 1269423"/>
                    <a:gd name="connsiteY10-744" fmla="*/ 527859 h 589771"/>
                    <a:gd name="connsiteX11-745" fmla="*/ 123826 w 1269423"/>
                    <a:gd name="connsiteY11-746" fmla="*/ 42949 h 589771"/>
                    <a:gd name="connsiteX0-747" fmla="*/ 123826 w 1269423"/>
                    <a:gd name="connsiteY0-748" fmla="*/ 42949 h 589771"/>
                    <a:gd name="connsiteX1-749" fmla="*/ 465428 w 1269423"/>
                    <a:gd name="connsiteY1-750" fmla="*/ 519 h 589771"/>
                    <a:gd name="connsiteX2-751" fmla="*/ 679741 w 1269423"/>
                    <a:gd name="connsiteY2-752" fmla="*/ 67193 h 589771"/>
                    <a:gd name="connsiteX3-753" fmla="*/ 865479 w 1269423"/>
                    <a:gd name="connsiteY3-754" fmla="*/ 29093 h 589771"/>
                    <a:gd name="connsiteX4-755" fmla="*/ 1051215 w 1269423"/>
                    <a:gd name="connsiteY4-756" fmla="*/ 76719 h 589771"/>
                    <a:gd name="connsiteX5-757" fmla="*/ 1269423 w 1269423"/>
                    <a:gd name="connsiteY5-758" fmla="*/ 38187 h 589771"/>
                    <a:gd name="connsiteX6-759" fmla="*/ 1121786 w 1269423"/>
                    <a:gd name="connsiteY6-760" fmla="*/ 589771 h 589771"/>
                    <a:gd name="connsiteX7-761" fmla="*/ 755941 w 1269423"/>
                    <a:gd name="connsiteY7-762" fmla="*/ 572018 h 589771"/>
                    <a:gd name="connsiteX8-763" fmla="*/ 470191 w 1269423"/>
                    <a:gd name="connsiteY8-764" fmla="*/ 533919 h 589771"/>
                    <a:gd name="connsiteX9-765" fmla="*/ 265402 w 1269423"/>
                    <a:gd name="connsiteY9-766" fmla="*/ 567256 h 589771"/>
                    <a:gd name="connsiteX10-767" fmla="*/ 0 w 1269423"/>
                    <a:gd name="connsiteY10-768" fmla="*/ 527859 h 589771"/>
                    <a:gd name="connsiteX11-769" fmla="*/ 123826 w 1269423"/>
                    <a:gd name="connsiteY11-770" fmla="*/ 42949 h 589771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81" y="connsiteY5-82"/>
                    </a:cxn>
                    <a:cxn ang="0">
                      <a:pos x="connsiteX6-203" y="connsiteY6-204"/>
                    </a:cxn>
                    <a:cxn ang="0">
                      <a:pos x="connsiteX7-289" y="connsiteY7-290"/>
                    </a:cxn>
                    <a:cxn ang="0">
                      <a:pos x="connsiteX8-307" y="connsiteY8-308"/>
                    </a:cxn>
                    <a:cxn ang="0">
                      <a:pos x="connsiteX9-417" y="connsiteY9-418"/>
                    </a:cxn>
                    <a:cxn ang="0">
                      <a:pos x="connsiteX10-579" y="connsiteY10-580"/>
                    </a:cxn>
                    <a:cxn ang="0">
                      <a:pos x="connsiteX11-625" y="connsiteY11-626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2948049" y="1701252"/>
                <a:ext cx="1129909" cy="4306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Gợi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372400" y="2672383"/>
              <a:ext cx="9447200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>
                <a:buFontTx/>
                <a:buChar char="-"/>
              </a:pPr>
              <a:r>
                <a:rPr lang="vi-VN" sz="32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giờ ra chơi, em và các bạn thường chơi ở đâu?</a:t>
              </a:r>
              <a:endPara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Tx/>
                <a:buChar char="-"/>
              </a:pPr>
              <a:r>
                <a:rPr lang="vi-VN" sz="32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Em và các bạn thường chơi trò chơi gì?</a:t>
              </a:r>
              <a:endPara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Tx/>
                <a:buChar char="-"/>
              </a:pPr>
              <a:r>
                <a:rPr lang="vi-VN" sz="32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Em thích hoạt động nào nhất?</a:t>
              </a:r>
              <a:endParaRPr lang="en-US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Tx/>
                <a:buChar char="-"/>
              </a:pPr>
              <a:r>
                <a:rPr lang="vi-VN" sz="3200" b="0" i="0" u="none" strike="noStrike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Em cảm thấy thế nào sau mỗi giờ ra chơi?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"/>
          <p:cNvGrpSpPr/>
          <p:nvPr/>
        </p:nvGrpSpPr>
        <p:grpSpPr>
          <a:xfrm>
            <a:off x="3593822" y="2063133"/>
            <a:ext cx="4675537" cy="1954845"/>
            <a:chOff x="2118480" y="1316166"/>
            <a:chExt cx="1512168" cy="1512168"/>
          </a:xfrm>
        </p:grpSpPr>
        <p:sp>
          <p:nvSpPr>
            <p:cNvPr id="3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" name="TextBox 67"/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6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1;p28"/>
          <p:cNvSpPr txBox="1"/>
          <p:nvPr/>
        </p:nvSpPr>
        <p:spPr>
          <a:xfrm>
            <a:off x="801858" y="1221566"/>
            <a:ext cx="5697415" cy="204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9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9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9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 trước học bài gì?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4)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ên sáp nhập các trường tiểu học dưới 10 lớp trong cùng một xã - Phòng Giáo  Dục và Đào Tạo Ngọc Hồ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775"/>
            <a:ext cx="12192000" cy="627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/>
          <p:nvPr/>
        </p:nvSpPr>
        <p:spPr>
          <a:xfrm>
            <a:off x="335866" y="668362"/>
            <a:ext cx="11706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44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" y="1647190"/>
            <a:ext cx="8736037" cy="5049032"/>
          </a:xfrm>
          <a:prstGeom prst="rect">
            <a:avLst/>
          </a:prstGeom>
        </p:spPr>
      </p:pic>
      <p:sp>
        <p:nvSpPr>
          <p:cNvPr id="6" name="Text Box 1"/>
          <p:cNvSpPr txBox="1"/>
          <p:nvPr/>
        </p:nvSpPr>
        <p:spPr>
          <a:xfrm>
            <a:off x="8776482" y="2082018"/>
            <a:ext cx="29700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66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4400" dirty="0">
                <a:solidFill>
                  <a:srgbClr val="66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srgbClr val="66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lang="en-US" sz="4400" dirty="0">
                <a:solidFill>
                  <a:srgbClr val="66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srgbClr val="6600FF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en-US" sz="4400" dirty="0">
              <a:solidFill>
                <a:srgbClr val="6600FF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0"/>
            <a:ext cx="115917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45" descr="Large grid"/>
          <p:cNvSpPr>
            <a:spLocks noChangeArrowheads="1" noChangeShapeType="1" noTextEdit="1"/>
          </p:cNvSpPr>
          <p:nvPr/>
        </p:nvSpPr>
        <p:spPr bwMode="auto">
          <a:xfrm>
            <a:off x="3235569" y="4338004"/>
            <a:ext cx="5359791" cy="146843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kern="10" dirty="0" err="1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kern="10" dirty="0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b="1" kern="10" dirty="0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kern="10" dirty="0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pattFill prst="lgGrid">
                  <a:fgClr>
                    <a:srgbClr val="FF0000"/>
                  </a:fgClr>
                  <a:bgClr>
                    <a:srgbClr val="000066"/>
                  </a:bgClr>
                </a:pattFill>
                <a:effectLst>
                  <a:outerShdw dist="74053" dir="1857825" algn="ctr" rotWithShape="0">
                    <a:srgbClr val="0000FF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kern="10" dirty="0">
              <a:pattFill prst="lgGrid">
                <a:fgClr>
                  <a:srgbClr val="FF0000"/>
                </a:fgClr>
                <a:bgClr>
                  <a:srgbClr val="000066"/>
                </a:bgClr>
              </a:pattFill>
              <a:effectLst>
                <a:outerShdw dist="74053" dir="1857825" algn="ctr" rotWithShape="0">
                  <a:srgbClr val="0000FF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6" name="WordArt 24"/>
          <p:cNvSpPr>
            <a:spLocks noChangeArrowheads="1" noChangeShapeType="1" noTextEdit="1"/>
          </p:cNvSpPr>
          <p:nvPr/>
        </p:nvSpPr>
        <p:spPr bwMode="auto">
          <a:xfrm>
            <a:off x="1425394" y="1897561"/>
            <a:ext cx="9572171" cy="491236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600" b="1" kern="10" dirty="0">
              <a:ln w="22225">
                <a:solidFill>
                  <a:schemeClr val="accent2"/>
                </a:solidFill>
                <a:round/>
              </a:ln>
              <a:solidFill>
                <a:srgbClr val="A3A3E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kern="10" dirty="0">
                <a:ln w="22225">
                  <a:solidFill>
                    <a:schemeClr val="accent2"/>
                  </a:solidFill>
                  <a:round/>
                </a:ln>
                <a:solidFill>
                  <a:srgbClr val="A3A3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171" name="WordArt 5"/>
          <p:cNvSpPr>
            <a:spLocks noChangeArrowheads="1" noChangeShapeType="1" noTextEdit="1"/>
          </p:cNvSpPr>
          <p:nvPr/>
        </p:nvSpPr>
        <p:spPr bwMode="auto">
          <a:xfrm>
            <a:off x="2514601" y="533401"/>
            <a:ext cx="7166428" cy="1031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25400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>TIẾT HỌC KẾT THÚC</a:t>
            </a:r>
          </a:p>
        </p:txBody>
      </p:sp>
      <p:pic>
        <p:nvPicPr>
          <p:cNvPr id="7172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7645"/>
            <a:ext cx="177165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7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73992" y="80169"/>
            <a:ext cx="177165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0" descr="th_5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065" y="168276"/>
            <a:ext cx="2590800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1" descr="th_5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265" y="507730"/>
            <a:ext cx="43434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2" descr="th_54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0" y="-215401"/>
            <a:ext cx="2590800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6" descr="67020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64" y="4584700"/>
            <a:ext cx="2362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6" descr="67020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465" y="4712812"/>
            <a:ext cx="2362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2" descr="BAR0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6048376"/>
            <a:ext cx="775906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0" name="Group 16"/>
          <p:cNvGrpSpPr/>
          <p:nvPr/>
        </p:nvGrpSpPr>
        <p:grpSpPr bwMode="auto">
          <a:xfrm>
            <a:off x="3276600" y="3962401"/>
            <a:ext cx="5638800" cy="1800225"/>
            <a:chOff x="-96" y="1248"/>
            <a:chExt cx="6000" cy="1968"/>
          </a:xfrm>
        </p:grpSpPr>
        <p:sp>
          <p:nvSpPr>
            <p:cNvPr id="7189" name="Rectangle 17"/>
            <p:cNvSpPr>
              <a:spLocks noChangeArrowheads="1"/>
            </p:cNvSpPr>
            <p:nvPr/>
          </p:nvSpPr>
          <p:spPr bwMode="auto">
            <a:xfrm>
              <a:off x="-96" y="1248"/>
              <a:ext cx="6000" cy="19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7190" name="Picture 18" descr="peace_dove_olive_branch_hg_wht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296"/>
              <a:ext cx="2640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81" name="Picture 19" descr="Animated-Butterfly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630" y="4899661"/>
            <a:ext cx="51054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21" descr="Animated-Butterfly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130" y="4221481"/>
            <a:ext cx="51054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22" descr="comicbird-animated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2667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23" descr="comicbird-animated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679" y="485776"/>
            <a:ext cx="2667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Text Box 26"/>
          <p:cNvSpPr txBox="1">
            <a:spLocks noChangeArrowheads="1"/>
          </p:cNvSpPr>
          <p:nvPr/>
        </p:nvSpPr>
        <p:spPr bwMode="auto">
          <a:xfrm>
            <a:off x="3962400" y="3886201"/>
            <a:ext cx="480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3733798" y="4968334"/>
            <a:ext cx="4747261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FF33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HẸN GẶP LẠI</a:t>
            </a:r>
          </a:p>
        </p:txBody>
      </p:sp>
      <p:pic>
        <p:nvPicPr>
          <p:cNvPr id="8223" name="LOP CHUNG MINH DOAN KET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9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1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9" presetClass="exit" presetSubtype="1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8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4516" fill="hold"/>
                                        <p:tgtEl>
                                          <p:spTgt spid="8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3"/>
                  </p:tgtEl>
                </p:cond>
              </p:nextCondLst>
            </p:seq>
            <p:audio>
              <p:cMediaNode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23"/>
                </p:tgtEl>
              </p:cMediaNode>
            </p:audio>
          </p:childTnLst>
        </p:cTn>
      </p:par>
    </p:tnLst>
    <p:bldLst>
      <p:bldP spid="8216" grpId="0" animBg="1"/>
      <p:bldP spid="8216" grpId="1" animBg="1"/>
      <p:bldP spid="8216" grpId="2" animBg="1"/>
      <p:bldP spid="8216" grpId="3" animBg="1"/>
      <p:bldP spid="8216" grpId="4" animBg="1"/>
      <p:bldP spid="8216" grpId="5" animBg="1"/>
      <p:bldP spid="8216" grpId="6" animBg="1"/>
      <p:bldP spid="8216" grpId="7" animBg="1"/>
      <p:bldP spid="8216" grpId="8" animBg="1"/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3830" y="1686778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335373" y="777507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54099" y="740979"/>
            <a:ext cx="55155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Quan sát tranh và cho biết các bạn khen nhau điều gì?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pic>
        <p:nvPicPr>
          <p:cNvPr id="18" name="Content Placeholder 8" descr="C:\Users\user\Desktop\Capture.PNGCapture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3352892" y="2385829"/>
            <a:ext cx="6749143" cy="315357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38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21834" y="740979"/>
            <a:ext cx="5547789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thân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Mọi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hay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khen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ấy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5318" y="2023746"/>
            <a:ext cx="1528133" cy="2526098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5320" y="2032118"/>
            <a:ext cx="1524380" cy="251772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nhỏ mà có bốn chân.</a:t>
            </a:r>
          </a:p>
          <a:p>
            <a:pPr algn="ctr"/>
            <a:r>
              <a:rPr lang="en-US" sz="2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Lưng đầy tên nhọn, khi cần bắn ngay.</a:t>
            </a:r>
          </a:p>
          <a:p>
            <a:pPr algn="ctr"/>
            <a:r>
              <a:rPr lang="en-US" sz="2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con gì?</a:t>
            </a:r>
            <a:endParaRPr lang="en-US" sz="2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826739" y="3575638"/>
            <a:ext cx="21702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nhím</a:t>
            </a:r>
            <a:endParaRPr lang="en-US" sz="3600" dirty="0">
              <a:solidFill>
                <a:srgbClr val="00B05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651 0.02639 " pathEditMode="relative" rAng="0" ptsTypes="AA">
                                      <p:cBhvr>
                                        <p:cTn id="46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  <p:bldP spid="17" grpId="0"/>
      <p:bldP spid="17" grpId="1"/>
      <p:bldP spid="17" grpId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2737</Words>
  <Application>Microsoft Office PowerPoint</Application>
  <PresentationFormat>Widescreen</PresentationFormat>
  <Paragraphs>258</Paragraphs>
  <Slides>53</Slides>
  <Notes>11</Notes>
  <HiddenSlides>0</HiddenSlides>
  <MMClips>20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72" baseType="lpstr">
      <vt:lpstr>DengXian</vt:lpstr>
      <vt:lpstr>Microsoft YaHei</vt:lpstr>
      <vt:lpstr>SimSun</vt:lpstr>
      <vt:lpstr>SimSun</vt:lpstr>
      <vt:lpstr>Arial</vt:lpstr>
      <vt:lpstr>Arial-Rounded</vt:lpstr>
      <vt:lpstr>Arial-SGK-TV</vt:lpstr>
      <vt:lpstr>Calibri</vt:lpstr>
      <vt:lpstr>Calibri Light</vt:lpstr>
      <vt:lpstr>Chivo Light</vt:lpstr>
      <vt:lpstr>HP001 4 hàng</vt:lpstr>
      <vt:lpstr>HP001 4H</vt:lpstr>
      <vt:lpstr>Montserrat</vt:lpstr>
      <vt:lpstr>Nunito</vt:lpstr>
      <vt:lpstr>Tahoma</vt:lpstr>
      <vt:lpstr>Times New Roman</vt:lpstr>
      <vt:lpstr>Office Theme</vt:lpstr>
      <vt:lpstr>1_Office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Theo em, vì sao Nhím nâu nhận lời kết bạn cùng Nhím trắng?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Chọn a hoặc b</vt:lpstr>
      <vt:lpstr>PowerPoint Presentation</vt:lpstr>
      <vt:lpstr>PowerPoint Presentation</vt:lpstr>
      <vt:lpstr>Thế nào là từ ngữ chỉ hoạt động?</vt:lpstr>
      <vt:lpstr>chia sẻ </vt:lpstr>
      <vt:lpstr>Quan sát tranh và nêu nội dung tranh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 HA</dc:creator>
  <cp:lastModifiedBy>Administrator</cp:lastModifiedBy>
  <cp:revision>114</cp:revision>
  <dcterms:created xsi:type="dcterms:W3CDTF">2020-11-18T09:33:00Z</dcterms:created>
  <dcterms:modified xsi:type="dcterms:W3CDTF">2024-05-14T01:14:38Z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744A86E73B0C4963A0315D95639FB3F8</vt:lpwstr>
  </property>
  <property fmtid="{D5CDD505-2E9C-101B-9397-08002B2CF9AE}" pid="3" name="KSOProductBuildVer">
    <vt:lpwstr>1033-11.2.0.11074</vt:lpwstr>
  </property>
</Properties>
</file>