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3" r:id="rId2"/>
    <p:sldMasterId id="2147483715" r:id="rId3"/>
  </p:sldMasterIdLst>
  <p:notesMasterIdLst>
    <p:notesMasterId r:id="rId30"/>
  </p:notesMasterIdLst>
  <p:sldIdLst>
    <p:sldId id="257" r:id="rId4"/>
    <p:sldId id="284" r:id="rId5"/>
    <p:sldId id="328" r:id="rId6"/>
    <p:sldId id="310" r:id="rId7"/>
    <p:sldId id="329" r:id="rId8"/>
    <p:sldId id="330" r:id="rId9"/>
    <p:sldId id="2657" r:id="rId10"/>
    <p:sldId id="295" r:id="rId11"/>
    <p:sldId id="280" r:id="rId12"/>
    <p:sldId id="2658" r:id="rId13"/>
    <p:sldId id="2668" r:id="rId14"/>
    <p:sldId id="2660" r:id="rId15"/>
    <p:sldId id="2666" r:id="rId16"/>
    <p:sldId id="2662" r:id="rId17"/>
    <p:sldId id="2667" r:id="rId18"/>
    <p:sldId id="293" r:id="rId19"/>
    <p:sldId id="2663" r:id="rId20"/>
    <p:sldId id="2669" r:id="rId21"/>
    <p:sldId id="2664" r:id="rId22"/>
    <p:sldId id="2665" r:id="rId23"/>
    <p:sldId id="423" r:id="rId24"/>
    <p:sldId id="764" r:id="rId25"/>
    <p:sldId id="2653" r:id="rId26"/>
    <p:sldId id="258" r:id="rId27"/>
    <p:sldId id="259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5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20319-729F-4C7F-92F5-5C61F0D1486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71A35-C3EC-4B29-8247-F099F96D1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6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1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Các</a:t>
            </a:r>
            <a:r>
              <a:rPr lang="en-US" baseline="0"/>
              <a:t> con vật đều cho rằng mình trả lời đúng</a:t>
            </a:r>
          </a:p>
          <a:p>
            <a:r>
              <a:rPr lang="en-US" baseline="0"/>
              <a:t>Vậy chúng ta hãy cũng phân giải giúp bác Gấu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29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</a:p>
          <a:p>
            <a:r>
              <a:rPr lang="en-US" baseline="0"/>
              <a:t>Nếu muốn thêm câu hỏi thì GV nhân đôi các slide lên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070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6662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691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539B-86BF-B75C-432C-2CF5DB37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591A2-0980-3637-7A3B-86D2B0B4C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5CFE-DB61-3945-950C-100A7436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3E24-02D4-0619-7853-B6EB472A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06F7-1311-C6A2-5076-EC61C95E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4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4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56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1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91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82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DE6C-63F6-6C80-0C5C-F94C241B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71796-7844-DB85-EB38-F26A7D55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AA1C8-CCC6-B84B-C1FA-888C5BAB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08E28-627F-2D44-D81C-6C15BF2C5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3AE90-3BBD-87A3-D638-61782525E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33959-FCA8-A66D-B92F-DB0EB64C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6F3A65-CA66-5E81-4BA7-18FD2BD7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077C3-116D-597C-5AB0-C82C90A9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18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1315-9374-42B2-CA36-BC3536D1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AC519-3402-D6B5-0D85-7ED73443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3A296-B661-19CE-BBED-C2ABB7B0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D5BE-52F4-EFEE-7C09-54E73E8D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4B879-72FA-A95E-E2A7-A6269E4C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0A52C-DE84-7CDA-4D8C-38033264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CB7D-379E-BB84-1B0E-B2424B6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08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A9B4-7B15-ACE4-7D69-A2713CDD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7BE3-906F-F433-76AB-981A4BDAB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556D7-9B32-617A-9617-493136D7B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B4C4-CE0E-273A-BCA3-A73E6BBF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1437A-A64E-7D5F-F7C4-59B07788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45A35-7470-C567-7B64-E5B5E85C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00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C6EA-0C14-F5E8-D539-B0D89224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E945B-18E5-1D4C-D60E-2083540D2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FE6E-2F48-6FB7-CFF6-27114F37D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B69E4-B19E-D32A-08D8-E2AEA37A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A7F5D-5141-7DC7-AB9B-EEF2A956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9DAA7-2B21-0BA9-BA69-8C1064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5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0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8256-A6E5-010F-CC12-F4991E17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A7EDA-5B8E-451F-A1AB-33AC778CD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DD76F-CF45-080A-2F19-7F25D7B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92FE-FA3C-0068-7EA5-DFDA0F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70588-96AD-C383-4500-771B280A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5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50DD1-1EE9-B448-BDC2-1C9EC1DE4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6A2C1-1EF8-22ED-871B-F12D65513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DE07-AA90-8262-2375-DD304B70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1246-0BFF-7D6F-15CA-1FFC07A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DDD-C955-1C34-0385-37FA11B4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75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53065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08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24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4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841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2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439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5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7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94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92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86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378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803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80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236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5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496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0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1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492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534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377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71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7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1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260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3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4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51BA50D6-AC50-874D-F95F-4C3D5EB4739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450" y="23812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6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70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16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5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40.xml"/><Relationship Id="rId7" Type="http://schemas.microsoft.com/office/2007/relationships/hdphoto" Target="../media/hdphoto1.wdp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14.jp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microsoft.com/office/2007/relationships/hdphoto" Target="../media/hdphoto2.wdp"/><Relationship Id="rId14" Type="http://schemas.openxmlformats.org/officeDocument/2006/relationships/image" Target="../media/image20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12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audio" Target="../media/audio3.wav"/><Relationship Id="rId15" Type="http://schemas.openxmlformats.org/officeDocument/2006/relationships/image" Target="../media/image20.gif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23.png"/><Relationship Id="rId1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3.xml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2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microsoft.com/office/2007/relationships/hdphoto" Target="../media/hdphoto4.wdp"/><Relationship Id="rId14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3.xml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2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369693" y="-3312069"/>
            <a:ext cx="5332216" cy="117888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F74296-F94C-16C1-06C7-A56F272DD9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C38860-C151-0BF4-6702-E816CB2E1C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EC63F2-D9B5-EADC-645C-B7F076C0F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821" y="-871489"/>
            <a:ext cx="6607860" cy="29426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7A46341-65C6-263C-C73A-F96BC7499E98}"/>
              </a:ext>
            </a:extLst>
          </p:cNvPr>
          <p:cNvGrpSpPr/>
          <p:nvPr/>
        </p:nvGrpSpPr>
        <p:grpSpPr>
          <a:xfrm>
            <a:off x="9041702" y="52390"/>
            <a:ext cx="3241053" cy="1762716"/>
            <a:chOff x="9041702" y="52390"/>
            <a:chExt cx="3241053" cy="176271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A897306-7260-AE84-6AFA-0E14EAB59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3146E09-7B50-7F4D-0707-A53D8BC01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928BDA8-8F79-ADFA-8F1F-B4193FE90E3B}"/>
              </a:ext>
            </a:extLst>
          </p:cNvPr>
          <p:cNvSpPr txBox="1"/>
          <p:nvPr/>
        </p:nvSpPr>
        <p:spPr>
          <a:xfrm>
            <a:off x="1016000" y="1241021"/>
            <a:ext cx="9935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Bảy, ngày 20 tháng 04 năm 2024</a:t>
            </a:r>
          </a:p>
          <a:p>
            <a:pPr algn="ctr"/>
            <a:r>
              <a:rPr lang="vi-V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Bài: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 ( Tiết 1)</a:t>
            </a:r>
          </a:p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PPCT: 156</a:t>
            </a:r>
          </a:p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GV: Trần Kim Phúc</a:t>
            </a:r>
          </a:p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Lớp: 3A3</a:t>
            </a:r>
          </a:p>
        </p:txBody>
      </p:sp>
    </p:spTree>
    <p:extLst>
      <p:ext uri="{BB962C8B-B14F-4D97-AF65-F5344CB8AC3E}">
        <p14:creationId xmlns:p14="http://schemas.microsoft.com/office/powerpoint/2010/main" val="178565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179398-0840-CBF3-9BF9-D70428B74BD5}"/>
              </a:ext>
            </a:extLst>
          </p:cNvPr>
          <p:cNvGrpSpPr/>
          <p:nvPr/>
        </p:nvGrpSpPr>
        <p:grpSpPr>
          <a:xfrm>
            <a:off x="662405" y="2214483"/>
            <a:ext cx="3338095" cy="636807"/>
            <a:chOff x="1214855" y="370961"/>
            <a:chExt cx="2479443" cy="63680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EC1D47-59D5-FB96-E4B4-771E4CDA290C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615553"/>
              <a:chOff x="621568" y="794220"/>
              <a:chExt cx="441871" cy="615553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EDFF51B-478B-3F69-C299-801B99D09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8A030A-8B14-8AC8-F782-BA62BEEAA2A5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03C52A-3199-12E2-D213-DE21323E5942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Tính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nhẩm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D5EBAD2-C13F-C9B5-CDBA-019419FDCF6F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C9219-F15F-7571-7369-28D9C2860AD5}"/>
              </a:ext>
            </a:extLst>
          </p:cNvPr>
          <p:cNvSpPr txBox="1"/>
          <p:nvPr/>
        </p:nvSpPr>
        <p:spPr>
          <a:xfrm>
            <a:off x="1742208" y="2913193"/>
            <a:ext cx="53855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2000 x 4 x 5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40 000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4B1FF-F9CD-3929-0375-50B78E019555}"/>
              </a:ext>
            </a:extLst>
          </p:cNvPr>
          <p:cNvSpPr txBox="1"/>
          <p:nvPr/>
        </p:nvSpPr>
        <p:spPr>
          <a:xfrm>
            <a:off x="883227" y="2913193"/>
            <a:ext cx="64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a)</a:t>
            </a:r>
            <a:endParaRPr lang="en-US" sz="3200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84A835-FBCB-A239-5CC4-09224E0DEE15}"/>
              </a:ext>
            </a:extLst>
          </p:cNvPr>
          <p:cNvSpPr txBox="1"/>
          <p:nvPr/>
        </p:nvSpPr>
        <p:spPr>
          <a:xfrm>
            <a:off x="1575950" y="3596512"/>
            <a:ext cx="414597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36 000 : 6 : 2</a:t>
            </a:r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3 000</a:t>
            </a:r>
            <a:endParaRPr lang="pt-BR" sz="3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B0947-8C9C-127B-4616-D9ACD2D58B91}"/>
              </a:ext>
            </a:extLst>
          </p:cNvPr>
          <p:cNvSpPr txBox="1"/>
          <p:nvPr/>
        </p:nvSpPr>
        <p:spPr>
          <a:xfrm>
            <a:off x="1533069" y="4236979"/>
            <a:ext cx="43122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30 000 : 3 x </a:t>
            </a:r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 = 60 000</a:t>
            </a:r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DC2B90-0543-5AFA-84D6-57CD37BA8A15}"/>
              </a:ext>
            </a:extLst>
          </p:cNvPr>
          <p:cNvSpPr txBox="1"/>
          <p:nvPr/>
        </p:nvSpPr>
        <p:spPr>
          <a:xfrm>
            <a:off x="6806470" y="2859613"/>
            <a:ext cx="53855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20 000 x (10 : 5)</a:t>
            </a:r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40 000</a:t>
            </a:r>
            <a:endParaRPr lang="pl-PL" sz="3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132606-D647-3CA5-FC42-3FD9F456FB7C}"/>
              </a:ext>
            </a:extLst>
          </p:cNvPr>
          <p:cNvSpPr txBox="1"/>
          <p:nvPr/>
        </p:nvSpPr>
        <p:spPr>
          <a:xfrm>
            <a:off x="6268757" y="2894772"/>
            <a:ext cx="64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b)</a:t>
            </a:r>
            <a:endParaRPr lang="en-US" sz="3200" b="1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21C53F-6C9A-699D-3472-94AA92C4B953}"/>
              </a:ext>
            </a:extLst>
          </p:cNvPr>
          <p:cNvSpPr txBox="1"/>
          <p:nvPr/>
        </p:nvSpPr>
        <p:spPr>
          <a:xfrm>
            <a:off x="7048030" y="3497968"/>
            <a:ext cx="47244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80 000 : (2 x 4)</a:t>
            </a:r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10 000</a:t>
            </a:r>
            <a:endParaRPr lang="pl-PL" sz="3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BF6E9A-DCDC-6FC9-5C35-24E8E0ECC018}"/>
              </a:ext>
            </a:extLst>
          </p:cNvPr>
          <p:cNvSpPr txBox="1"/>
          <p:nvPr/>
        </p:nvSpPr>
        <p:spPr>
          <a:xfrm>
            <a:off x="6803855" y="4079529"/>
            <a:ext cx="493786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l-PL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15 000 : (27 : 9)</a:t>
            </a:r>
            <a:r>
              <a:rPr lang="vi-VN" sz="3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5 000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7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2311468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AEDC110-56B7-A2F2-14A0-3EF86241BB16}"/>
              </a:ext>
            </a:extLst>
          </p:cNvPr>
          <p:cNvGrpSpPr/>
          <p:nvPr/>
        </p:nvGrpSpPr>
        <p:grpSpPr>
          <a:xfrm>
            <a:off x="1178379" y="3229757"/>
            <a:ext cx="2704228" cy="1820712"/>
            <a:chOff x="742951" y="1705755"/>
            <a:chExt cx="2704228" cy="182071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5619D8-7259-DDC8-78BD-CA3E8231B4E9}"/>
                </a:ext>
              </a:extLst>
            </p:cNvPr>
            <p:cNvGrpSpPr/>
            <p:nvPr/>
          </p:nvGrpSpPr>
          <p:grpSpPr>
            <a:xfrm>
              <a:off x="742951" y="1705755"/>
              <a:ext cx="2233294" cy="1229172"/>
              <a:chOff x="3545050" y="4496580"/>
              <a:chExt cx="1666422" cy="122917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75BA8-34A5-BDDE-2C9C-9C517AD6B499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26 325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5B05B44-B7F8-4DA9-ECE4-8EE5507AEBC1}"/>
                  </a:ext>
                </a:extLst>
              </p:cNvPr>
              <p:cNvSpPr txBox="1"/>
              <p:nvPr/>
            </p:nvSpPr>
            <p:spPr>
              <a:xfrm>
                <a:off x="4604036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4FFD2E9-3E21-EB6A-E402-E015883E0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CD00AC-266F-B694-557C-658B674C5791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ADE467-DA5B-C113-52FA-C83C540249D4}"/>
                </a:ext>
              </a:extLst>
            </p:cNvPr>
            <p:cNvSpPr txBox="1"/>
            <p:nvPr/>
          </p:nvSpPr>
          <p:spPr>
            <a:xfrm>
              <a:off x="103735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78 975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D4670F-209A-9A88-3E3A-F5098AFB08A1}"/>
              </a:ext>
            </a:extLst>
          </p:cNvPr>
          <p:cNvGrpSpPr/>
          <p:nvPr/>
        </p:nvGrpSpPr>
        <p:grpSpPr>
          <a:xfrm>
            <a:off x="4722924" y="3229757"/>
            <a:ext cx="2759647" cy="1820712"/>
            <a:chOff x="742952" y="1705755"/>
            <a:chExt cx="2759647" cy="182071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CFA12DC-FBB6-48EE-057F-C80524E3884A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CEB4ED-15C0-5CDB-BBC4-FD5456B894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43 547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D76256-6C29-E44D-00EE-4CFFFBA73AE3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3B0BE01-2864-5DA3-9901-A652E9064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66F8414-96F0-3CD2-A4DA-ED2116910622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12CC20-0C61-1AD6-FDCE-8C2869E75DD9}"/>
                </a:ext>
              </a:extLst>
            </p:cNvPr>
            <p:cNvSpPr txBox="1"/>
            <p:nvPr/>
          </p:nvSpPr>
          <p:spPr>
            <a:xfrm>
              <a:off x="109277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86 094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FB93DDB-062B-125A-D6EA-2AC75F66DAAA}"/>
              </a:ext>
            </a:extLst>
          </p:cNvPr>
          <p:cNvGrpSpPr/>
          <p:nvPr/>
        </p:nvGrpSpPr>
        <p:grpSpPr>
          <a:xfrm>
            <a:off x="8036859" y="3123577"/>
            <a:ext cx="2865696" cy="2065285"/>
            <a:chOff x="7030779" y="2091698"/>
            <a:chExt cx="2865696" cy="206528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A41D1E-7DF1-0D87-73E9-60E7C4EDF9ED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94B03CD7-BD16-1DCF-43F1-D118925037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8A003E-9F90-F937-0798-659460D60C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62 408</a:t>
                </a:r>
              </a:p>
            </p:txBody>
          </p:sp>
          <p:grpSp>
            <p:nvGrpSpPr>
              <p:cNvPr id="51" name="Group 66">
                <a:extLst>
                  <a:ext uri="{FF2B5EF4-FFF2-40B4-BE49-F238E27FC236}">
                    <a16:creationId xmlns:a16="http://schemas.microsoft.com/office/drawing/2014/main" id="{056230FE-EF00-2B49-D6E4-A9936354B8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9B3D7F83-7184-C65C-703F-BF0018D05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5EE717E-6CD7-AFC3-F398-5888B0676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C734CD-563B-2EB4-6DF6-7A53181675C6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781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75B04E-ED63-CB7D-55A8-4B263DA9948E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7E178B-CF9B-AFDB-49CE-C9A98D6B5B68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AC8852-27FD-F2EF-8F5E-53960C03CB11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60964C-DDF5-ED35-CD12-B5A2ACB56773}"/>
                </a:ext>
              </a:extLst>
            </p:cNvPr>
            <p:cNvSpPr txBox="1"/>
            <p:nvPr/>
          </p:nvSpPr>
          <p:spPr>
            <a:xfrm>
              <a:off x="7950521" y="2966724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C4116A-530A-6B2E-1E92-69A5C83274C0}"/>
                </a:ext>
              </a:extLst>
            </p:cNvPr>
            <p:cNvSpPr txBox="1"/>
            <p:nvPr/>
          </p:nvSpPr>
          <p:spPr>
            <a:xfrm>
              <a:off x="8217702" y="3449097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189EFCD-BCEE-56CD-00C9-85D7C7A28E7B}"/>
              </a:ext>
            </a:extLst>
          </p:cNvPr>
          <p:cNvSpPr/>
          <p:nvPr/>
        </p:nvSpPr>
        <p:spPr>
          <a:xfrm>
            <a:off x="3308587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013DCFA-D115-3676-1530-96548E9470FE}"/>
              </a:ext>
            </a:extLst>
          </p:cNvPr>
          <p:cNvSpPr/>
          <p:nvPr/>
        </p:nvSpPr>
        <p:spPr>
          <a:xfrm>
            <a:off x="6895422" y="444876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77B211-1C11-5943-7DA3-85D803A9933C}"/>
              </a:ext>
            </a:extLst>
          </p:cNvPr>
          <p:cNvSpPr/>
          <p:nvPr/>
        </p:nvSpPr>
        <p:spPr>
          <a:xfrm>
            <a:off x="10768239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D0F2595-8628-62D8-6875-5499F6642862}"/>
              </a:ext>
            </a:extLst>
          </p:cNvPr>
          <p:cNvSpPr/>
          <p:nvPr/>
        </p:nvSpPr>
        <p:spPr>
          <a:xfrm>
            <a:off x="3303179" y="442475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4589363-B34F-26E5-4FE7-0916A064951C}"/>
              </a:ext>
            </a:extLst>
          </p:cNvPr>
          <p:cNvSpPr/>
          <p:nvPr/>
        </p:nvSpPr>
        <p:spPr>
          <a:xfrm>
            <a:off x="8506689" y="4152902"/>
            <a:ext cx="2381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0A301-4D04-8056-F7E9-6409434CD0BC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34BDB1-E6E5-300C-CBD6-F7EB95B4B5A2}"/>
              </a:ext>
            </a:extLst>
          </p:cNvPr>
          <p:cNvSpPr txBox="1"/>
          <p:nvPr/>
        </p:nvSpPr>
        <p:spPr>
          <a:xfrm>
            <a:off x="871209" y="3248319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5EA424-BFB3-E512-5973-08B61D687189}"/>
              </a:ext>
            </a:extLst>
          </p:cNvPr>
          <p:cNvSpPr txBox="1"/>
          <p:nvPr/>
        </p:nvSpPr>
        <p:spPr>
          <a:xfrm>
            <a:off x="4142926" y="3172430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6E37C2-AFAA-74F1-BD10-AC4FA157892B}"/>
              </a:ext>
            </a:extLst>
          </p:cNvPr>
          <p:cNvSpPr txBox="1"/>
          <p:nvPr/>
        </p:nvSpPr>
        <p:spPr>
          <a:xfrm>
            <a:off x="7446544" y="3112921"/>
            <a:ext cx="70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84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5" grpId="0" animBg="1"/>
      <p:bldP spid="3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2311468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D4670F-209A-9A88-3E3A-F5098AFB08A1}"/>
              </a:ext>
            </a:extLst>
          </p:cNvPr>
          <p:cNvGrpSpPr/>
          <p:nvPr/>
        </p:nvGrpSpPr>
        <p:grpSpPr>
          <a:xfrm>
            <a:off x="1581147" y="3206172"/>
            <a:ext cx="2759647" cy="1820712"/>
            <a:chOff x="742952" y="1705755"/>
            <a:chExt cx="2759647" cy="182071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CFA12DC-FBB6-48EE-057F-C80524E3884A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CEB4ED-15C0-5CDB-BBC4-FD5456B894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43 547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D76256-6C29-E44D-00EE-4CFFFBA73AE3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3B0BE01-2864-5DA3-9901-A652E9064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66F8414-96F0-3CD2-A4DA-ED2116910622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12CC20-0C61-1AD6-FDCE-8C2869E75DD9}"/>
                </a:ext>
              </a:extLst>
            </p:cNvPr>
            <p:cNvSpPr txBox="1"/>
            <p:nvPr/>
          </p:nvSpPr>
          <p:spPr>
            <a:xfrm>
              <a:off x="109277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86 094</a:t>
              </a:r>
            </a:p>
          </p:txBody>
        </p:sp>
      </p:grp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9FFCF47-0DD8-638D-DD85-081562C89764}"/>
              </a:ext>
            </a:extLst>
          </p:cNvPr>
          <p:cNvSpPr/>
          <p:nvPr/>
        </p:nvSpPr>
        <p:spPr>
          <a:xfrm>
            <a:off x="3731057" y="4394697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4589363-B34F-26E5-4FE7-0916A064951C}"/>
              </a:ext>
            </a:extLst>
          </p:cNvPr>
          <p:cNvSpPr/>
          <p:nvPr/>
        </p:nvSpPr>
        <p:spPr>
          <a:xfrm>
            <a:off x="5915884" y="4152902"/>
            <a:ext cx="2381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9396470-1070-7C4D-8C50-D2C790B9BA91}"/>
              </a:ext>
            </a:extLst>
          </p:cNvPr>
          <p:cNvSpPr/>
          <p:nvPr/>
        </p:nvSpPr>
        <p:spPr>
          <a:xfrm>
            <a:off x="7191370" y="3819527"/>
            <a:ext cx="295275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0A301-4D04-8056-F7E9-6409434CD0BC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2E0D51-2B61-15C1-BF42-4EC68F8C9D7E}"/>
              </a:ext>
            </a:extLst>
          </p:cNvPr>
          <p:cNvGrpSpPr/>
          <p:nvPr/>
        </p:nvGrpSpPr>
        <p:grpSpPr>
          <a:xfrm>
            <a:off x="5589359" y="3199912"/>
            <a:ext cx="2736350" cy="1778648"/>
            <a:chOff x="742952" y="1705755"/>
            <a:chExt cx="2736350" cy="177864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64226B2-7921-68A4-02E3-EFB8A5ECF88A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EC9481-EC03-E079-4EA2-3B65A35250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43 547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76EAB3-27A3-6BDA-A113-F2ED58F7FC57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2439B749-4FD0-E9FC-EC5E-2623BF0A37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B5DE220-2DB3-FF22-2268-82FDA62446E5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A7DD27-515E-86D9-D309-A685FC6E9503}"/>
                </a:ext>
              </a:extLst>
            </p:cNvPr>
            <p:cNvSpPr txBox="1"/>
            <p:nvPr/>
          </p:nvSpPr>
          <p:spPr>
            <a:xfrm>
              <a:off x="1069477" y="2776517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lang="en-US" sz="40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094</a:t>
              </a:r>
            </a:p>
          </p:txBody>
        </p:sp>
      </p:grp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391EA9F6-8E19-0802-85A1-1044FC0EB36E}"/>
              </a:ext>
            </a:extLst>
          </p:cNvPr>
          <p:cNvSpPr/>
          <p:nvPr/>
        </p:nvSpPr>
        <p:spPr>
          <a:xfrm>
            <a:off x="4586514" y="3927908"/>
            <a:ext cx="814069" cy="23950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CB0697-CFB9-069B-8B52-9BFCA995520F}"/>
              </a:ext>
            </a:extLst>
          </p:cNvPr>
          <p:cNvSpPr txBox="1"/>
          <p:nvPr/>
        </p:nvSpPr>
        <p:spPr>
          <a:xfrm>
            <a:off x="2187715" y="4318998"/>
            <a:ext cx="619125" cy="707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8AE7D8-3A9D-9716-ADE9-B7DE7A343AC8}"/>
              </a:ext>
            </a:extLst>
          </p:cNvPr>
          <p:cNvSpPr txBox="1"/>
          <p:nvPr/>
        </p:nvSpPr>
        <p:spPr>
          <a:xfrm>
            <a:off x="1021114" y="3199912"/>
            <a:ext cx="847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+mj-lt"/>
              </a:rPr>
              <a:t>b)</a:t>
            </a:r>
            <a:endParaRPr lang="en-US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51768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2311468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AEDC110-56B7-A2F2-14A0-3EF86241BB16}"/>
              </a:ext>
            </a:extLst>
          </p:cNvPr>
          <p:cNvGrpSpPr/>
          <p:nvPr/>
        </p:nvGrpSpPr>
        <p:grpSpPr>
          <a:xfrm>
            <a:off x="1178379" y="3229757"/>
            <a:ext cx="2704228" cy="1820712"/>
            <a:chOff x="742951" y="1705755"/>
            <a:chExt cx="2704228" cy="182071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5619D8-7259-DDC8-78BD-CA3E8231B4E9}"/>
                </a:ext>
              </a:extLst>
            </p:cNvPr>
            <p:cNvGrpSpPr/>
            <p:nvPr/>
          </p:nvGrpSpPr>
          <p:grpSpPr>
            <a:xfrm>
              <a:off x="742951" y="1705755"/>
              <a:ext cx="2233294" cy="1229172"/>
              <a:chOff x="3545050" y="4496580"/>
              <a:chExt cx="1666422" cy="122917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75BA8-34A5-BDDE-2C9C-9C517AD6B499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26 325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5B05B44-B7F8-4DA9-ECE4-8EE5507AEBC1}"/>
                  </a:ext>
                </a:extLst>
              </p:cNvPr>
              <p:cNvSpPr txBox="1"/>
              <p:nvPr/>
            </p:nvSpPr>
            <p:spPr>
              <a:xfrm>
                <a:off x="4604036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4FFD2E9-3E21-EB6A-E402-E015883E0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CD00AC-266F-B694-557C-658B674C5791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ADE467-DA5B-C113-52FA-C83C540249D4}"/>
                </a:ext>
              </a:extLst>
            </p:cNvPr>
            <p:cNvSpPr txBox="1"/>
            <p:nvPr/>
          </p:nvSpPr>
          <p:spPr>
            <a:xfrm>
              <a:off x="103735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78 975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D4670F-209A-9A88-3E3A-F5098AFB08A1}"/>
              </a:ext>
            </a:extLst>
          </p:cNvPr>
          <p:cNvGrpSpPr/>
          <p:nvPr/>
        </p:nvGrpSpPr>
        <p:grpSpPr>
          <a:xfrm>
            <a:off x="4722924" y="3229757"/>
            <a:ext cx="2759647" cy="1820712"/>
            <a:chOff x="742952" y="1705755"/>
            <a:chExt cx="2759647" cy="182071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CFA12DC-FBB6-48EE-057F-C80524E3884A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CEB4ED-15C0-5CDB-BBC4-FD5456B894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43 547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D76256-6C29-E44D-00EE-4CFFFBA73AE3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3B0BE01-2864-5DA3-9901-A652E9064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66F8414-96F0-3CD2-A4DA-ED2116910622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12CC20-0C61-1AD6-FDCE-8C2869E75DD9}"/>
                </a:ext>
              </a:extLst>
            </p:cNvPr>
            <p:cNvSpPr txBox="1"/>
            <p:nvPr/>
          </p:nvSpPr>
          <p:spPr>
            <a:xfrm>
              <a:off x="109277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86 094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FB93DDB-062B-125A-D6EA-2AC75F66DAAA}"/>
              </a:ext>
            </a:extLst>
          </p:cNvPr>
          <p:cNvGrpSpPr/>
          <p:nvPr/>
        </p:nvGrpSpPr>
        <p:grpSpPr>
          <a:xfrm>
            <a:off x="8036859" y="3123577"/>
            <a:ext cx="2865696" cy="2065285"/>
            <a:chOff x="7030779" y="2091698"/>
            <a:chExt cx="2865696" cy="206528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A41D1E-7DF1-0D87-73E9-60E7C4EDF9ED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94B03CD7-BD16-1DCF-43F1-D118925037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8A003E-9F90-F937-0798-659460D60C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62 408</a:t>
                </a:r>
              </a:p>
            </p:txBody>
          </p:sp>
          <p:grpSp>
            <p:nvGrpSpPr>
              <p:cNvPr id="51" name="Group 66">
                <a:extLst>
                  <a:ext uri="{FF2B5EF4-FFF2-40B4-BE49-F238E27FC236}">
                    <a16:creationId xmlns:a16="http://schemas.microsoft.com/office/drawing/2014/main" id="{056230FE-EF00-2B49-D6E4-A9936354B8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9B3D7F83-7184-C65C-703F-BF0018D05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5EE717E-6CD7-AFC3-F398-5888B0676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C734CD-563B-2EB4-6DF6-7A53181675C6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781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75B04E-ED63-CB7D-55A8-4B263DA9948E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7E178B-CF9B-AFDB-49CE-C9A98D6B5B68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AC8852-27FD-F2EF-8F5E-53960C03CB11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60964C-DDF5-ED35-CD12-B5A2ACB56773}"/>
                </a:ext>
              </a:extLst>
            </p:cNvPr>
            <p:cNvSpPr txBox="1"/>
            <p:nvPr/>
          </p:nvSpPr>
          <p:spPr>
            <a:xfrm>
              <a:off x="7950521" y="2966724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C4116A-530A-6B2E-1E92-69A5C83274C0}"/>
                </a:ext>
              </a:extLst>
            </p:cNvPr>
            <p:cNvSpPr txBox="1"/>
            <p:nvPr/>
          </p:nvSpPr>
          <p:spPr>
            <a:xfrm>
              <a:off x="8217702" y="3449097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77B211-1C11-5943-7DA3-85D803A9933C}"/>
              </a:ext>
            </a:extLst>
          </p:cNvPr>
          <p:cNvSpPr/>
          <p:nvPr/>
        </p:nvSpPr>
        <p:spPr>
          <a:xfrm>
            <a:off x="10768239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D0F2595-8628-62D8-6875-5499F6642862}"/>
              </a:ext>
            </a:extLst>
          </p:cNvPr>
          <p:cNvSpPr/>
          <p:nvPr/>
        </p:nvSpPr>
        <p:spPr>
          <a:xfrm>
            <a:off x="3334616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9FFCF47-0DD8-638D-DD85-081562C89764}"/>
              </a:ext>
            </a:extLst>
          </p:cNvPr>
          <p:cNvSpPr/>
          <p:nvPr/>
        </p:nvSpPr>
        <p:spPr>
          <a:xfrm>
            <a:off x="6910423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4589363-B34F-26E5-4FE7-0916A064951C}"/>
              </a:ext>
            </a:extLst>
          </p:cNvPr>
          <p:cNvSpPr/>
          <p:nvPr/>
        </p:nvSpPr>
        <p:spPr>
          <a:xfrm>
            <a:off x="8506689" y="4152902"/>
            <a:ext cx="2381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0A301-4D04-8056-F7E9-6409434CD0BC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34BDB1-E6E5-300C-CBD6-F7EB95B4B5A2}"/>
              </a:ext>
            </a:extLst>
          </p:cNvPr>
          <p:cNvSpPr txBox="1"/>
          <p:nvPr/>
        </p:nvSpPr>
        <p:spPr>
          <a:xfrm>
            <a:off x="871209" y="3248319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5EA424-BFB3-E512-5973-08B61D687189}"/>
              </a:ext>
            </a:extLst>
          </p:cNvPr>
          <p:cNvSpPr txBox="1"/>
          <p:nvPr/>
        </p:nvSpPr>
        <p:spPr>
          <a:xfrm>
            <a:off x="4142926" y="3172430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6E37C2-AFAA-74F1-BD10-AC4FA157892B}"/>
              </a:ext>
            </a:extLst>
          </p:cNvPr>
          <p:cNvSpPr txBox="1"/>
          <p:nvPr/>
        </p:nvSpPr>
        <p:spPr>
          <a:xfrm>
            <a:off x="7446544" y="3112921"/>
            <a:ext cx="70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494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2311468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FB93DDB-062B-125A-D6EA-2AC75F66DAAA}"/>
              </a:ext>
            </a:extLst>
          </p:cNvPr>
          <p:cNvGrpSpPr/>
          <p:nvPr/>
        </p:nvGrpSpPr>
        <p:grpSpPr>
          <a:xfrm>
            <a:off x="1207371" y="3110875"/>
            <a:ext cx="2865696" cy="1631502"/>
            <a:chOff x="7030779" y="2091698"/>
            <a:chExt cx="2865696" cy="1631502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A41D1E-7DF1-0D87-73E9-60E7C4EDF9ED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94B03CD7-BD16-1DCF-43F1-D118925037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8A003E-9F90-F937-0798-659460D60C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62 408</a:t>
                </a:r>
              </a:p>
            </p:txBody>
          </p:sp>
          <p:grpSp>
            <p:nvGrpSpPr>
              <p:cNvPr id="51" name="Group 66">
                <a:extLst>
                  <a:ext uri="{FF2B5EF4-FFF2-40B4-BE49-F238E27FC236}">
                    <a16:creationId xmlns:a16="http://schemas.microsoft.com/office/drawing/2014/main" id="{056230FE-EF00-2B49-D6E4-A9936354B8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9B3D7F83-7184-C65C-703F-BF0018D05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5EE717E-6CD7-AFC3-F398-5888B0676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C734CD-563B-2EB4-6DF6-7A53181675C6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781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75B04E-ED63-CB7D-55A8-4B263DA9948E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7E178B-CF9B-AFDB-49CE-C9A98D6B5B68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AC8852-27FD-F2EF-8F5E-53960C03CB11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60964C-DDF5-ED35-CD12-B5A2ACB56773}"/>
                </a:ext>
              </a:extLst>
            </p:cNvPr>
            <p:cNvSpPr txBox="1"/>
            <p:nvPr/>
          </p:nvSpPr>
          <p:spPr>
            <a:xfrm>
              <a:off x="7937999" y="2971470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08</a:t>
              </a:r>
            </a:p>
          </p:txBody>
        </p:sp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77B211-1C11-5943-7DA3-85D803A9933C}"/>
              </a:ext>
            </a:extLst>
          </p:cNvPr>
          <p:cNvSpPr/>
          <p:nvPr/>
        </p:nvSpPr>
        <p:spPr>
          <a:xfrm>
            <a:off x="3825417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D99CFE8-A71C-3C66-251C-2DB29339E0BB}"/>
              </a:ext>
            </a:extLst>
          </p:cNvPr>
          <p:cNvSpPr/>
          <p:nvPr/>
        </p:nvSpPr>
        <p:spPr>
          <a:xfrm>
            <a:off x="3833470" y="4412181"/>
            <a:ext cx="594723" cy="5619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0A301-4D04-8056-F7E9-6409434CD0BC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BD8B1B-8828-FB5B-C3F9-7D3277843922}"/>
              </a:ext>
            </a:extLst>
          </p:cNvPr>
          <p:cNvGrpSpPr/>
          <p:nvPr/>
        </p:nvGrpSpPr>
        <p:grpSpPr>
          <a:xfrm>
            <a:off x="6096000" y="2908016"/>
            <a:ext cx="2865696" cy="2020715"/>
            <a:chOff x="7030779" y="2091698"/>
            <a:chExt cx="2865696" cy="202071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834D1F7-63A5-5B8E-667E-737F2F163C88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17" name="TextBox 43">
                <a:extLst>
                  <a:ext uri="{FF2B5EF4-FFF2-40B4-BE49-F238E27FC236}">
                    <a16:creationId xmlns:a16="http://schemas.microsoft.com/office/drawing/2014/main" id="{A01D0421-A5BE-70F3-3C78-BA4B77FC17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49E9EF-2993-AAE0-9579-867B3694C2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62 408</a:t>
                </a:r>
              </a:p>
            </p:txBody>
          </p:sp>
          <p:grpSp>
            <p:nvGrpSpPr>
              <p:cNvPr id="19" name="Group 66">
                <a:extLst>
                  <a:ext uri="{FF2B5EF4-FFF2-40B4-BE49-F238E27FC236}">
                    <a16:creationId xmlns:a16="http://schemas.microsoft.com/office/drawing/2014/main" id="{43921E98-28D6-F9A5-00B7-593265F2BB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0DB99625-27DF-452C-233D-0459993A06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E579470E-A0B7-68B0-566C-76DE5F0903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6CA49B-BA8F-3EDF-67EA-9A8471D22F4D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780</a:t>
              </a:r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981EE8-34C9-0E6C-1079-727BECEAB06D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128E12-2697-34A3-352F-3FD13F1C6D57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58DDB8-1551-CD2A-FE03-4339536E05FF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ECB60E-C15E-9EF0-3ED6-1015D6C93BF8}"/>
                </a:ext>
              </a:extLst>
            </p:cNvPr>
            <p:cNvSpPr txBox="1"/>
            <p:nvPr/>
          </p:nvSpPr>
          <p:spPr>
            <a:xfrm>
              <a:off x="7937395" y="2953797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C32D3B-C76B-FEC4-6145-2608B616B222}"/>
                </a:ext>
              </a:extLst>
            </p:cNvPr>
            <p:cNvSpPr txBox="1"/>
            <p:nvPr/>
          </p:nvSpPr>
          <p:spPr>
            <a:xfrm>
              <a:off x="7959225" y="3404527"/>
              <a:ext cx="4191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FB1C83C-5DF7-0ACC-0F80-8E42FBE36966}"/>
              </a:ext>
            </a:extLst>
          </p:cNvPr>
          <p:cNvSpPr txBox="1"/>
          <p:nvPr/>
        </p:nvSpPr>
        <p:spPr>
          <a:xfrm>
            <a:off x="1847486" y="3976289"/>
            <a:ext cx="1280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008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83D3F7-12AB-9467-CD56-56BD6015C228}"/>
              </a:ext>
            </a:extLst>
          </p:cNvPr>
          <p:cNvSpPr txBox="1"/>
          <p:nvPr/>
        </p:nvSpPr>
        <p:spPr>
          <a:xfrm>
            <a:off x="2792825" y="3755719"/>
            <a:ext cx="1280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781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48EB5A9-D2C3-DD92-7C06-C918BF2727EE}"/>
              </a:ext>
            </a:extLst>
          </p:cNvPr>
          <p:cNvSpPr txBox="1"/>
          <p:nvPr/>
        </p:nvSpPr>
        <p:spPr>
          <a:xfrm>
            <a:off x="2393905" y="4510096"/>
            <a:ext cx="385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C52312-A390-BE5B-35E8-7253F3731037}"/>
              </a:ext>
            </a:extLst>
          </p:cNvPr>
          <p:cNvSpPr txBox="1"/>
          <p:nvPr/>
        </p:nvSpPr>
        <p:spPr>
          <a:xfrm flipH="1">
            <a:off x="551541" y="3114375"/>
            <a:ext cx="773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5EF72E55-2A04-13CB-AF62-4303C8291F13}"/>
              </a:ext>
            </a:extLst>
          </p:cNvPr>
          <p:cNvSpPr/>
          <p:nvPr/>
        </p:nvSpPr>
        <p:spPr>
          <a:xfrm>
            <a:off x="4964883" y="3699006"/>
            <a:ext cx="814069" cy="23950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1CB630-BD06-93E6-C3DE-14D891AE8C7A}"/>
              </a:ext>
            </a:extLst>
          </p:cNvPr>
          <p:cNvSpPr txBox="1"/>
          <p:nvPr/>
        </p:nvSpPr>
        <p:spPr>
          <a:xfrm>
            <a:off x="7297142" y="4212774"/>
            <a:ext cx="307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8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FEA500-1D5D-0D29-3792-4AEE164F09F3}"/>
              </a:ext>
            </a:extLst>
          </p:cNvPr>
          <p:cNvSpPr txBox="1"/>
          <p:nvPr/>
        </p:nvSpPr>
        <p:spPr>
          <a:xfrm>
            <a:off x="7304771" y="4699769"/>
            <a:ext cx="619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238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2311468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AEDC110-56B7-A2F2-14A0-3EF86241BB16}"/>
              </a:ext>
            </a:extLst>
          </p:cNvPr>
          <p:cNvGrpSpPr/>
          <p:nvPr/>
        </p:nvGrpSpPr>
        <p:grpSpPr>
          <a:xfrm>
            <a:off x="1178379" y="3229757"/>
            <a:ext cx="2704228" cy="1820712"/>
            <a:chOff x="742951" y="1705755"/>
            <a:chExt cx="2704228" cy="182071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5619D8-7259-DDC8-78BD-CA3E8231B4E9}"/>
                </a:ext>
              </a:extLst>
            </p:cNvPr>
            <p:cNvGrpSpPr/>
            <p:nvPr/>
          </p:nvGrpSpPr>
          <p:grpSpPr>
            <a:xfrm>
              <a:off x="742951" y="1705755"/>
              <a:ext cx="2233294" cy="1229172"/>
              <a:chOff x="3545050" y="4496580"/>
              <a:chExt cx="1666422" cy="122917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75BA8-34A5-BDDE-2C9C-9C517AD6B499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26 325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5B05B44-B7F8-4DA9-ECE4-8EE5507AEBC1}"/>
                  </a:ext>
                </a:extLst>
              </p:cNvPr>
              <p:cNvSpPr txBox="1"/>
              <p:nvPr/>
            </p:nvSpPr>
            <p:spPr>
              <a:xfrm>
                <a:off x="4604036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4FFD2E9-3E21-EB6A-E402-E015883E0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CD00AC-266F-B694-557C-658B674C5791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ADE467-DA5B-C113-52FA-C83C540249D4}"/>
                </a:ext>
              </a:extLst>
            </p:cNvPr>
            <p:cNvSpPr txBox="1"/>
            <p:nvPr/>
          </p:nvSpPr>
          <p:spPr>
            <a:xfrm>
              <a:off x="103735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78 975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D4670F-209A-9A88-3E3A-F5098AFB08A1}"/>
              </a:ext>
            </a:extLst>
          </p:cNvPr>
          <p:cNvGrpSpPr/>
          <p:nvPr/>
        </p:nvGrpSpPr>
        <p:grpSpPr>
          <a:xfrm>
            <a:off x="4722924" y="3229757"/>
            <a:ext cx="2759647" cy="1820712"/>
            <a:chOff x="742952" y="1705755"/>
            <a:chExt cx="2759647" cy="182071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CFA12DC-FBB6-48EE-057F-C80524E3884A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CEB4ED-15C0-5CDB-BBC4-FD5456B894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43 547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D76256-6C29-E44D-00EE-4CFFFBA73AE3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3B0BE01-2864-5DA3-9901-A652E9064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66F8414-96F0-3CD2-A4DA-ED2116910622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12CC20-0C61-1AD6-FDCE-8C2869E75DD9}"/>
                </a:ext>
              </a:extLst>
            </p:cNvPr>
            <p:cNvSpPr txBox="1"/>
            <p:nvPr/>
          </p:nvSpPr>
          <p:spPr>
            <a:xfrm>
              <a:off x="109277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86 094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FB93DDB-062B-125A-D6EA-2AC75F66DAAA}"/>
              </a:ext>
            </a:extLst>
          </p:cNvPr>
          <p:cNvGrpSpPr/>
          <p:nvPr/>
        </p:nvGrpSpPr>
        <p:grpSpPr>
          <a:xfrm>
            <a:off x="8036859" y="3123577"/>
            <a:ext cx="2865696" cy="2065285"/>
            <a:chOff x="7030779" y="2091698"/>
            <a:chExt cx="2865696" cy="206528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A41D1E-7DF1-0D87-73E9-60E7C4EDF9ED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94B03CD7-BD16-1DCF-43F1-D118925037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8A003E-9F90-F937-0798-659460D60C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62 408</a:t>
                </a:r>
              </a:p>
            </p:txBody>
          </p:sp>
          <p:grpSp>
            <p:nvGrpSpPr>
              <p:cNvPr id="51" name="Group 66">
                <a:extLst>
                  <a:ext uri="{FF2B5EF4-FFF2-40B4-BE49-F238E27FC236}">
                    <a16:creationId xmlns:a16="http://schemas.microsoft.com/office/drawing/2014/main" id="{056230FE-EF00-2B49-D6E4-A9936354B8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9B3D7F83-7184-C65C-703F-BF0018D05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5EE717E-6CD7-AFC3-F398-5888B0676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C734CD-563B-2EB4-6DF6-7A53181675C6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781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75B04E-ED63-CB7D-55A8-4B263DA9948E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7E178B-CF9B-AFDB-49CE-C9A98D6B5B68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AC8852-27FD-F2EF-8F5E-53960C03CB11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60964C-DDF5-ED35-CD12-B5A2ACB56773}"/>
                </a:ext>
              </a:extLst>
            </p:cNvPr>
            <p:cNvSpPr txBox="1"/>
            <p:nvPr/>
          </p:nvSpPr>
          <p:spPr>
            <a:xfrm>
              <a:off x="7950521" y="2966724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C4116A-530A-6B2E-1E92-69A5C83274C0}"/>
                </a:ext>
              </a:extLst>
            </p:cNvPr>
            <p:cNvSpPr txBox="1"/>
            <p:nvPr/>
          </p:nvSpPr>
          <p:spPr>
            <a:xfrm>
              <a:off x="8217702" y="3449097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D0F2595-8628-62D8-6875-5499F6642862}"/>
              </a:ext>
            </a:extLst>
          </p:cNvPr>
          <p:cNvSpPr/>
          <p:nvPr/>
        </p:nvSpPr>
        <p:spPr>
          <a:xfrm>
            <a:off x="3334616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9FFCF47-0DD8-638D-DD85-081562C89764}"/>
              </a:ext>
            </a:extLst>
          </p:cNvPr>
          <p:cNvSpPr/>
          <p:nvPr/>
        </p:nvSpPr>
        <p:spPr>
          <a:xfrm>
            <a:off x="6910423" y="4419602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4589363-B34F-26E5-4FE7-0916A064951C}"/>
              </a:ext>
            </a:extLst>
          </p:cNvPr>
          <p:cNvSpPr/>
          <p:nvPr/>
        </p:nvSpPr>
        <p:spPr>
          <a:xfrm>
            <a:off x="8506689" y="4152902"/>
            <a:ext cx="2381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0A301-4D04-8056-F7E9-6409434CD0BC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34BDB1-E6E5-300C-CBD6-F7EB95B4B5A2}"/>
              </a:ext>
            </a:extLst>
          </p:cNvPr>
          <p:cNvSpPr txBox="1"/>
          <p:nvPr/>
        </p:nvSpPr>
        <p:spPr>
          <a:xfrm>
            <a:off x="871209" y="3248319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5EA424-BFB3-E512-5973-08B61D687189}"/>
              </a:ext>
            </a:extLst>
          </p:cNvPr>
          <p:cNvSpPr txBox="1"/>
          <p:nvPr/>
        </p:nvSpPr>
        <p:spPr>
          <a:xfrm>
            <a:off x="4142926" y="3172430"/>
            <a:ext cx="63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6E37C2-AFAA-74F1-BD10-AC4FA157892B}"/>
              </a:ext>
            </a:extLst>
          </p:cNvPr>
          <p:cNvSpPr txBox="1"/>
          <p:nvPr/>
        </p:nvSpPr>
        <p:spPr>
          <a:xfrm>
            <a:off x="7446544" y="3112921"/>
            <a:ext cx="70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BD33B70-7234-E5AD-9675-D2144C64AFA4}"/>
              </a:ext>
            </a:extLst>
          </p:cNvPr>
          <p:cNvSpPr/>
          <p:nvPr/>
        </p:nvSpPr>
        <p:spPr>
          <a:xfrm>
            <a:off x="10807510" y="4470404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817252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5" grpId="0" animBg="1"/>
      <p:bldP spid="2" grpId="0"/>
      <p:bldP spid="3" grpId="0"/>
      <p:bldP spid="10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FC20725-6D71-439E-03C1-45B76AC261C5}"/>
              </a:ext>
            </a:extLst>
          </p:cNvPr>
          <p:cNvGrpSpPr/>
          <p:nvPr/>
        </p:nvGrpSpPr>
        <p:grpSpPr>
          <a:xfrm>
            <a:off x="833855" y="2452586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6E6382-5D07-0621-B1CC-5B1EE9ED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BAECB2-BBB1-042A-A872-FF9A527414C8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890EC5-55F1-291F-A9FE-0FBB5FE0E126}"/>
              </a:ext>
            </a:extLst>
          </p:cNvPr>
          <p:cNvSpPr txBox="1"/>
          <p:nvPr/>
        </p:nvSpPr>
        <p:spPr>
          <a:xfrm>
            <a:off x="1366278" y="2421807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rồi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FB21B-2AB0-B6AE-48D5-3558A70152E8}"/>
              </a:ext>
            </a:extLst>
          </p:cNvPr>
          <p:cNvSpPr txBox="1"/>
          <p:nvPr/>
        </p:nvSpPr>
        <p:spPr>
          <a:xfrm>
            <a:off x="1340427" y="738649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02FFE0-459B-2181-C287-F0A3317716F6}"/>
              </a:ext>
            </a:extLst>
          </p:cNvPr>
          <p:cNvSpPr txBox="1"/>
          <p:nvPr/>
        </p:nvSpPr>
        <p:spPr>
          <a:xfrm>
            <a:off x="1452899" y="3128143"/>
            <a:ext cx="7037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24 132 x 4                 63 854 : 7</a:t>
            </a:r>
          </a:p>
          <a:p>
            <a:r>
              <a:rPr lang="vi-VN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7 148 x 2                   46 519 : 6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14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FC20725-6D71-439E-03C1-45B76AC261C5}"/>
              </a:ext>
            </a:extLst>
          </p:cNvPr>
          <p:cNvGrpSpPr/>
          <p:nvPr/>
        </p:nvGrpSpPr>
        <p:grpSpPr>
          <a:xfrm>
            <a:off x="833855" y="2452586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6E6382-5D07-0621-B1CC-5B1EE9ED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BAECB2-BBB1-042A-A872-FF9A527414C8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890EC5-55F1-291F-A9FE-0FBB5FE0E126}"/>
              </a:ext>
            </a:extLst>
          </p:cNvPr>
          <p:cNvSpPr txBox="1"/>
          <p:nvPr/>
        </p:nvSpPr>
        <p:spPr>
          <a:xfrm>
            <a:off x="1366278" y="2421807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rồi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FB21B-2AB0-B6AE-48D5-3558A70152E8}"/>
              </a:ext>
            </a:extLst>
          </p:cNvPr>
          <p:cNvSpPr txBox="1"/>
          <p:nvPr/>
        </p:nvSpPr>
        <p:spPr>
          <a:xfrm>
            <a:off x="1033187" y="680741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94EB32-EA88-B1AF-BB1C-86F74B77F1F4}"/>
              </a:ext>
            </a:extLst>
          </p:cNvPr>
          <p:cNvGrpSpPr/>
          <p:nvPr/>
        </p:nvGrpSpPr>
        <p:grpSpPr>
          <a:xfrm>
            <a:off x="2598814" y="4083192"/>
            <a:ext cx="2759647" cy="1820712"/>
            <a:chOff x="742952" y="1705755"/>
            <a:chExt cx="2759647" cy="182071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E24B920-EDEB-71CD-CA52-C8697A1B815B}"/>
                </a:ext>
              </a:extLst>
            </p:cNvPr>
            <p:cNvGrpSpPr/>
            <p:nvPr/>
          </p:nvGrpSpPr>
          <p:grpSpPr>
            <a:xfrm>
              <a:off x="742952" y="1705755"/>
              <a:ext cx="2316429" cy="1229172"/>
              <a:chOff x="3545050" y="4496580"/>
              <a:chExt cx="1728455" cy="122917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847A29-0387-6DFF-3C7A-6006E5F70986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24 132</a:t>
                </a:r>
                <a:endParaRPr lang="en-US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F3DE2A-9CD6-0B72-E178-58C86F0F53FC}"/>
                  </a:ext>
                </a:extLst>
              </p:cNvPr>
              <p:cNvSpPr txBox="1"/>
              <p:nvPr/>
            </p:nvSpPr>
            <p:spPr>
              <a:xfrm>
                <a:off x="4666069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n-US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23FE523-012B-180C-FF53-4FC6BB47EF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EB3BEB-7EFE-4EC2-BF6B-52635FF48A79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EEB7BC-BE53-EBCA-C075-845EF6803450}"/>
                </a:ext>
              </a:extLst>
            </p:cNvPr>
            <p:cNvSpPr txBox="1"/>
            <p:nvPr/>
          </p:nvSpPr>
          <p:spPr>
            <a:xfrm>
              <a:off x="1092774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96 528</a:t>
              </a:r>
              <a:endPara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A94010-5A3C-C6E9-0535-5740A3E3A2F4}"/>
              </a:ext>
            </a:extLst>
          </p:cNvPr>
          <p:cNvGrpSpPr/>
          <p:nvPr/>
        </p:nvGrpSpPr>
        <p:grpSpPr>
          <a:xfrm>
            <a:off x="6096000" y="4162777"/>
            <a:ext cx="2759648" cy="1777170"/>
            <a:chOff x="742952" y="1749297"/>
            <a:chExt cx="2759648" cy="177717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DC49D7E-3053-4A6B-6814-0BDFD1616F69}"/>
                </a:ext>
              </a:extLst>
            </p:cNvPr>
            <p:cNvGrpSpPr/>
            <p:nvPr/>
          </p:nvGrpSpPr>
          <p:grpSpPr>
            <a:xfrm>
              <a:off x="742952" y="1749297"/>
              <a:ext cx="2053904" cy="1185630"/>
              <a:chOff x="3545050" y="4540122"/>
              <a:chExt cx="1532566" cy="118563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091D72-FC4B-492E-A1B5-E2462416D978}"/>
                  </a:ext>
                </a:extLst>
              </p:cNvPr>
              <p:cNvSpPr txBox="1"/>
              <p:nvPr/>
            </p:nvSpPr>
            <p:spPr>
              <a:xfrm>
                <a:off x="3772483" y="4540122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7 148</a:t>
                </a:r>
                <a:endParaRPr lang="en-US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7CBF5D-9C8D-3E5F-8EF0-0001E4E35F1E}"/>
                  </a:ext>
                </a:extLst>
              </p:cNvPr>
              <p:cNvSpPr txBox="1"/>
              <p:nvPr/>
            </p:nvSpPr>
            <p:spPr>
              <a:xfrm>
                <a:off x="4470180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05C8802-3915-7309-68E2-068177CD3B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E8B601-2C59-A018-50A1-06FD7B69F665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6217CF-91F0-BCCF-FC58-C1B6893887AC}"/>
                </a:ext>
              </a:extLst>
            </p:cNvPr>
            <p:cNvSpPr txBox="1"/>
            <p:nvPr/>
          </p:nvSpPr>
          <p:spPr>
            <a:xfrm>
              <a:off x="787685" y="2818581"/>
              <a:ext cx="2714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14 296</a:t>
              </a:r>
              <a:endPara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4A0E36E-EEAE-5957-3052-7128D58F1FD9}"/>
              </a:ext>
            </a:extLst>
          </p:cNvPr>
          <p:cNvSpPr txBox="1"/>
          <p:nvPr/>
        </p:nvSpPr>
        <p:spPr>
          <a:xfrm>
            <a:off x="2566865" y="3258212"/>
            <a:ext cx="2409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24 132 x 4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CB4D1-08FE-B5E6-AD18-574FB341A18A}"/>
              </a:ext>
            </a:extLst>
          </p:cNvPr>
          <p:cNvSpPr txBox="1"/>
          <p:nvPr/>
        </p:nvSpPr>
        <p:spPr>
          <a:xfrm>
            <a:off x="6051698" y="3279533"/>
            <a:ext cx="2409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7 148 x 2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6627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FC20725-6D71-439E-03C1-45B76AC261C5}"/>
              </a:ext>
            </a:extLst>
          </p:cNvPr>
          <p:cNvGrpSpPr/>
          <p:nvPr/>
        </p:nvGrpSpPr>
        <p:grpSpPr>
          <a:xfrm>
            <a:off x="833855" y="2452586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6E6382-5D07-0621-B1CC-5B1EE9ED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BAECB2-BBB1-042A-A872-FF9A527414C8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890EC5-55F1-291F-A9FE-0FBB5FE0E126}"/>
              </a:ext>
            </a:extLst>
          </p:cNvPr>
          <p:cNvSpPr txBox="1"/>
          <p:nvPr/>
        </p:nvSpPr>
        <p:spPr>
          <a:xfrm>
            <a:off x="1366278" y="2421807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FB21B-2AB0-B6AE-48D5-3558A70152E8}"/>
              </a:ext>
            </a:extLst>
          </p:cNvPr>
          <p:cNvSpPr txBox="1"/>
          <p:nvPr/>
        </p:nvSpPr>
        <p:spPr>
          <a:xfrm>
            <a:off x="1033187" y="680741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D9A967B-B031-C2A6-5678-554DCA5F203F}"/>
              </a:ext>
            </a:extLst>
          </p:cNvPr>
          <p:cNvGrpSpPr/>
          <p:nvPr/>
        </p:nvGrpSpPr>
        <p:grpSpPr>
          <a:xfrm>
            <a:off x="3446641" y="3698184"/>
            <a:ext cx="2865696" cy="2829314"/>
            <a:chOff x="3291164" y="3354668"/>
            <a:chExt cx="2865696" cy="282931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0C49ABA-782A-05AA-232D-2EB92353CEBD}"/>
                </a:ext>
              </a:extLst>
            </p:cNvPr>
            <p:cNvGrpSpPr/>
            <p:nvPr/>
          </p:nvGrpSpPr>
          <p:grpSpPr>
            <a:xfrm>
              <a:off x="3291164" y="3354668"/>
              <a:ext cx="2865696" cy="2267453"/>
              <a:chOff x="7030779" y="2091698"/>
              <a:chExt cx="2865696" cy="2267453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003B72E3-932D-EBFC-6D68-F7BDE02D4097}"/>
                  </a:ext>
                </a:extLst>
              </p:cNvPr>
              <p:cNvGrpSpPr/>
              <p:nvPr/>
            </p:nvGrpSpPr>
            <p:grpSpPr>
              <a:xfrm>
                <a:off x="7030779" y="2091698"/>
                <a:ext cx="2865108" cy="1631502"/>
                <a:chOff x="189403" y="1441024"/>
                <a:chExt cx="2192024" cy="1631502"/>
              </a:xfrm>
            </p:grpSpPr>
            <p:sp>
              <p:nvSpPr>
                <p:cNvPr id="36" name="TextBox 43">
                  <a:extLst>
                    <a:ext uri="{FF2B5EF4-FFF2-40B4-BE49-F238E27FC236}">
                      <a16:creationId xmlns:a16="http://schemas.microsoft.com/office/drawing/2014/main" id="{9B23B222-1E1E-DD32-921F-3FFCD9F5CB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72235" y="1441024"/>
                  <a:ext cx="381000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alt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7</a:t>
                  </a:r>
                  <a:endParaRPr kumimoji="0" lang="en-US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CFAC07C-A0CE-C57B-16AA-8B87B234B86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9403" y="1445824"/>
                  <a:ext cx="1359109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alt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63 854</a:t>
                  </a:r>
                  <a:endParaRPr kumimoji="0" lang="en-US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8" name="Group 66">
                  <a:extLst>
                    <a:ext uri="{FF2B5EF4-FFF2-40B4-BE49-F238E27FC236}">
                      <a16:creationId xmlns:a16="http://schemas.microsoft.com/office/drawing/2014/main" id="{166706D8-B38A-ABCC-8170-19B2A939DAB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92414" y="1586678"/>
                  <a:ext cx="989013" cy="1485848"/>
                  <a:chOff x="2299" y="1296"/>
                  <a:chExt cx="623" cy="681"/>
                </a:xfrm>
              </p:grpSpPr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8EE2E792-0F5B-7FC6-5AF3-4A70910755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299" y="1537"/>
                    <a:ext cx="623" cy="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002060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C69B9A73-BA7B-9662-428D-CBEE683AA2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4" y="1296"/>
                    <a:ext cx="0" cy="681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002060"/>
                    </a:solidFill>
                    <a:prstDash val="solid"/>
                  </a:ln>
                  <a:effectLst/>
                </p:spPr>
              </p:cxnSp>
            </p:grp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347B95-2CEB-416C-E716-4E3AA0737691}"/>
                  </a:ext>
                </a:extLst>
              </p:cNvPr>
              <p:cNvSpPr txBox="1"/>
              <p:nvPr/>
            </p:nvSpPr>
            <p:spPr>
              <a:xfrm>
                <a:off x="8616233" y="2744023"/>
                <a:ext cx="12802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9122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9ADB624-C40E-9EAD-8CC7-8C020BD102FD}"/>
                  </a:ext>
                </a:extLst>
              </p:cNvPr>
              <p:cNvSpPr txBox="1"/>
              <p:nvPr/>
            </p:nvSpPr>
            <p:spPr>
              <a:xfrm>
                <a:off x="7368713" y="2732449"/>
                <a:ext cx="7230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0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72F1C5-765B-13C0-A003-5DC1CD748DD2}"/>
                  </a:ext>
                </a:extLst>
              </p:cNvPr>
              <p:cNvSpPr txBox="1"/>
              <p:nvPr/>
            </p:nvSpPr>
            <p:spPr>
              <a:xfrm>
                <a:off x="7681581" y="2733810"/>
                <a:ext cx="7230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8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C70D56B-3778-B62F-943B-25DF82FC03CB}"/>
                  </a:ext>
                </a:extLst>
              </p:cNvPr>
              <p:cNvSpPr txBox="1"/>
              <p:nvPr/>
            </p:nvSpPr>
            <p:spPr>
              <a:xfrm>
                <a:off x="7681581" y="3204616"/>
                <a:ext cx="4241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1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896E971-2879-AF81-8F65-7C8590E7E8B6}"/>
                  </a:ext>
                </a:extLst>
              </p:cNvPr>
              <p:cNvSpPr txBox="1"/>
              <p:nvPr/>
            </p:nvSpPr>
            <p:spPr>
              <a:xfrm>
                <a:off x="7937395" y="3200535"/>
                <a:ext cx="9113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5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1382606-097B-27FE-2169-C277411FCC2E}"/>
                  </a:ext>
                </a:extLst>
              </p:cNvPr>
              <p:cNvSpPr txBox="1"/>
              <p:nvPr/>
            </p:nvSpPr>
            <p:spPr>
              <a:xfrm>
                <a:off x="7959225" y="3651265"/>
                <a:ext cx="41917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1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CD19FEF-453B-DB8A-981A-B973D1307EF5}"/>
                </a:ext>
              </a:extLst>
            </p:cNvPr>
            <p:cNvSpPr txBox="1"/>
            <p:nvPr/>
          </p:nvSpPr>
          <p:spPr>
            <a:xfrm>
              <a:off x="4458793" y="4903096"/>
              <a:ext cx="4191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BB2AC6-5DCE-442B-D441-5BC6EA8266BE}"/>
                </a:ext>
              </a:extLst>
            </p:cNvPr>
            <p:cNvSpPr txBox="1"/>
            <p:nvPr/>
          </p:nvSpPr>
          <p:spPr>
            <a:xfrm>
              <a:off x="4497254" y="5476096"/>
              <a:ext cx="4191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704BA18-993F-50FA-0349-57522C190D45}"/>
              </a:ext>
            </a:extLst>
          </p:cNvPr>
          <p:cNvGrpSpPr/>
          <p:nvPr/>
        </p:nvGrpSpPr>
        <p:grpSpPr>
          <a:xfrm>
            <a:off x="7518810" y="3769704"/>
            <a:ext cx="3773004" cy="2669181"/>
            <a:chOff x="3291164" y="3427238"/>
            <a:chExt cx="3773004" cy="266918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07896E9-8748-313A-6057-5FAB89FB9B43}"/>
                </a:ext>
              </a:extLst>
            </p:cNvPr>
            <p:cNvGrpSpPr/>
            <p:nvPr/>
          </p:nvGrpSpPr>
          <p:grpSpPr>
            <a:xfrm>
              <a:off x="3291164" y="3427238"/>
              <a:ext cx="3773004" cy="2226537"/>
              <a:chOff x="7030779" y="2164268"/>
              <a:chExt cx="3773004" cy="2226537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55A73BD-5BA5-FBFD-B44E-FA83B98E4DB1}"/>
                  </a:ext>
                </a:extLst>
              </p:cNvPr>
              <p:cNvGrpSpPr/>
              <p:nvPr/>
            </p:nvGrpSpPr>
            <p:grpSpPr>
              <a:xfrm>
                <a:off x="7030779" y="2164268"/>
                <a:ext cx="2865108" cy="1558932"/>
                <a:chOff x="189403" y="1513594"/>
                <a:chExt cx="2192024" cy="1558932"/>
              </a:xfrm>
            </p:grpSpPr>
            <p:sp>
              <p:nvSpPr>
                <p:cNvPr id="56" name="TextBox 43">
                  <a:extLst>
                    <a:ext uri="{FF2B5EF4-FFF2-40B4-BE49-F238E27FC236}">
                      <a16:creationId xmlns:a16="http://schemas.microsoft.com/office/drawing/2014/main" id="{B35AC430-08AE-637F-0162-8D01EB95B3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72235" y="1513594"/>
                  <a:ext cx="381000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alt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6</a:t>
                  </a:r>
                  <a:endParaRPr kumimoji="0" lang="en-US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6225512D-56C0-5442-48E7-281514AF01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9403" y="1532908"/>
                  <a:ext cx="1359109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altLang="en-US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46 519</a:t>
                  </a:r>
                  <a:endParaRPr kumimoji="0" lang="en-US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58" name="Group 66">
                  <a:extLst>
                    <a:ext uri="{FF2B5EF4-FFF2-40B4-BE49-F238E27FC236}">
                      <a16:creationId xmlns:a16="http://schemas.microsoft.com/office/drawing/2014/main" id="{5986AECB-8D67-4FB0-FF0F-CCFA338ED9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92414" y="1586678"/>
                  <a:ext cx="989013" cy="1485848"/>
                  <a:chOff x="2299" y="1296"/>
                  <a:chExt cx="623" cy="681"/>
                </a:xfrm>
              </p:grpSpPr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2E7ED8A3-4657-4D5D-55AC-42657377534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299" y="1537"/>
                    <a:ext cx="623" cy="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002060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96D29912-F797-2D63-3AF3-620DF61DD6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4" y="1296"/>
                    <a:ext cx="0" cy="681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rgbClr val="002060"/>
                    </a:solidFill>
                    <a:prstDash val="solid"/>
                  </a:ln>
                  <a:effectLst/>
                </p:spPr>
              </p:cxnSp>
            </p:grpSp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04F0A88-DBC2-A5BC-1049-7A83383235FC}"/>
                  </a:ext>
                </a:extLst>
              </p:cNvPr>
              <p:cNvSpPr txBox="1"/>
              <p:nvPr/>
            </p:nvSpPr>
            <p:spPr>
              <a:xfrm>
                <a:off x="8616232" y="2744023"/>
                <a:ext cx="218755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7753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9320C2-E628-CB38-48D1-5A4FDE0BE2C3}"/>
                  </a:ext>
                </a:extLst>
              </p:cNvPr>
              <p:cNvSpPr txBox="1"/>
              <p:nvPr/>
            </p:nvSpPr>
            <p:spPr>
              <a:xfrm>
                <a:off x="7368713" y="2746963"/>
                <a:ext cx="7230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4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68AF4AD-7AFD-2160-9242-A3BC61BDF27E}"/>
                  </a:ext>
                </a:extLst>
              </p:cNvPr>
              <p:cNvSpPr txBox="1"/>
              <p:nvPr/>
            </p:nvSpPr>
            <p:spPr>
              <a:xfrm>
                <a:off x="7681581" y="2733810"/>
                <a:ext cx="7230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5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E8491E7-460A-AEEE-46B4-D3ADC0C3DDE8}"/>
                  </a:ext>
                </a:extLst>
              </p:cNvPr>
              <p:cNvSpPr txBox="1"/>
              <p:nvPr/>
            </p:nvSpPr>
            <p:spPr>
              <a:xfrm>
                <a:off x="7709773" y="2656470"/>
                <a:ext cx="39287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3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6392355-3242-0060-9446-BFD0920C59B2}"/>
                  </a:ext>
                </a:extLst>
              </p:cNvPr>
              <p:cNvSpPr txBox="1"/>
              <p:nvPr/>
            </p:nvSpPr>
            <p:spPr>
              <a:xfrm>
                <a:off x="7996810" y="3242995"/>
                <a:ext cx="9113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1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6E219FE-5959-0F2C-6A71-1CE32A0F0C25}"/>
                  </a:ext>
                </a:extLst>
              </p:cNvPr>
              <p:cNvSpPr txBox="1"/>
              <p:nvPr/>
            </p:nvSpPr>
            <p:spPr>
              <a:xfrm>
                <a:off x="7986135" y="3682919"/>
                <a:ext cx="41917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1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59029C2-A99C-EC3A-34C8-931F4D3298A4}"/>
                </a:ext>
              </a:extLst>
            </p:cNvPr>
            <p:cNvSpPr txBox="1"/>
            <p:nvPr/>
          </p:nvSpPr>
          <p:spPr>
            <a:xfrm>
              <a:off x="4477662" y="4947249"/>
              <a:ext cx="4191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9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0C2B10-EAFB-BDC3-AA9E-E46FFB86F0E7}"/>
                </a:ext>
              </a:extLst>
            </p:cNvPr>
            <p:cNvSpPr txBox="1"/>
            <p:nvPr/>
          </p:nvSpPr>
          <p:spPr>
            <a:xfrm>
              <a:off x="4548728" y="5388533"/>
              <a:ext cx="4191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65C0C73-9ACF-A38E-EB77-43E2583418AE}"/>
              </a:ext>
            </a:extLst>
          </p:cNvPr>
          <p:cNvSpPr txBox="1"/>
          <p:nvPr/>
        </p:nvSpPr>
        <p:spPr>
          <a:xfrm>
            <a:off x="3316724" y="3014162"/>
            <a:ext cx="2409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63 854 : 7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0EC356-ECF2-FEC4-BD81-018CAD0E99F6}"/>
              </a:ext>
            </a:extLst>
          </p:cNvPr>
          <p:cNvSpPr txBox="1"/>
          <p:nvPr/>
        </p:nvSpPr>
        <p:spPr>
          <a:xfrm>
            <a:off x="7518810" y="2960896"/>
            <a:ext cx="2409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46 519 : 6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044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CFDD3-3ADE-7929-6605-1215E663386C}"/>
              </a:ext>
            </a:extLst>
          </p:cNvPr>
          <p:cNvSpPr txBox="1"/>
          <p:nvPr/>
        </p:nvSpPr>
        <p:spPr>
          <a:xfrm>
            <a:off x="1584036" y="132651"/>
            <a:ext cx="9935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809F5-1162-9425-BFD3-1FA9785DDA88}"/>
              </a:ext>
            </a:extLst>
          </p:cNvPr>
          <p:cNvSpPr txBox="1"/>
          <p:nvPr/>
        </p:nvSpPr>
        <p:spPr>
          <a:xfrm>
            <a:off x="1758068" y="1747996"/>
            <a:ext cx="8675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20 000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1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3606168-DDA5-BE90-543D-62FE277D404F}"/>
              </a:ext>
            </a:extLst>
          </p:cNvPr>
          <p:cNvGrpSpPr/>
          <p:nvPr/>
        </p:nvGrpSpPr>
        <p:grpSpPr>
          <a:xfrm>
            <a:off x="877423" y="1842079"/>
            <a:ext cx="880645" cy="683573"/>
            <a:chOff x="621568" y="835857"/>
            <a:chExt cx="625813" cy="5324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6A0CFF-9C31-3F6F-C624-A329D3D60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3E4634-0E1C-B277-7F53-2B735511F5E7}"/>
                </a:ext>
              </a:extLst>
            </p:cNvPr>
            <p:cNvSpPr txBox="1"/>
            <p:nvPr/>
          </p:nvSpPr>
          <p:spPr>
            <a:xfrm>
              <a:off x="691865" y="846152"/>
              <a:ext cx="555516" cy="455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F150FFD-BD66-C323-B0BE-482354F22A7C}"/>
              </a:ext>
            </a:extLst>
          </p:cNvPr>
          <p:cNvSpPr txBox="1"/>
          <p:nvPr/>
        </p:nvSpPr>
        <p:spPr>
          <a:xfrm>
            <a:off x="2265516" y="3677694"/>
            <a:ext cx="7660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u="sng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 tắt</a:t>
            </a:r>
            <a:endParaRPr lang="vi-VN" sz="32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8 cuốn vở: 2 tờ tiền loại 20 000 đồng</a:t>
            </a:r>
          </a:p>
          <a:p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1 cuốn vở:..........tiền?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D586D3-E763-659B-816D-D5A39468F729}"/>
              </a:ext>
            </a:extLst>
          </p:cNvPr>
          <p:cNvSpPr txBox="1"/>
          <p:nvPr/>
        </p:nvSpPr>
        <p:spPr>
          <a:xfrm>
            <a:off x="2046514" y="3525294"/>
            <a:ext cx="5617029" cy="582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34CE8-ABE8-80A3-4FC1-32099024F5EA}"/>
              </a:ext>
            </a:extLst>
          </p:cNvPr>
          <p:cNvCxnSpPr>
            <a:cxnSpLocks/>
          </p:cNvCxnSpPr>
          <p:nvPr/>
        </p:nvCxnSpPr>
        <p:spPr>
          <a:xfrm>
            <a:off x="1872343" y="2278084"/>
            <a:ext cx="5791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B5E1DB1-295C-F7A6-10EC-C740B3A6C0C2}"/>
              </a:ext>
            </a:extLst>
          </p:cNvPr>
          <p:cNvCxnSpPr>
            <a:cxnSpLocks/>
          </p:cNvCxnSpPr>
          <p:nvPr/>
        </p:nvCxnSpPr>
        <p:spPr>
          <a:xfrm>
            <a:off x="1872343" y="2776847"/>
            <a:ext cx="38218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DB5ABB-8A08-F33B-52DD-6214B55BCB73}"/>
              </a:ext>
            </a:extLst>
          </p:cNvPr>
          <p:cNvCxnSpPr>
            <a:cxnSpLocks/>
          </p:cNvCxnSpPr>
          <p:nvPr/>
        </p:nvCxnSpPr>
        <p:spPr>
          <a:xfrm>
            <a:off x="7885216" y="2264229"/>
            <a:ext cx="24225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A65E8B-C074-FBB5-20B5-09A519E63A8E}"/>
              </a:ext>
            </a:extLst>
          </p:cNvPr>
          <p:cNvCxnSpPr>
            <a:cxnSpLocks/>
          </p:cNvCxnSpPr>
          <p:nvPr/>
        </p:nvCxnSpPr>
        <p:spPr>
          <a:xfrm flipV="1">
            <a:off x="5862452" y="2776847"/>
            <a:ext cx="4445330" cy="197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5269E34-6BC4-88E0-E22B-7EE129D49F7A}"/>
              </a:ext>
            </a:extLst>
          </p:cNvPr>
          <p:cNvCxnSpPr>
            <a:cxnSpLocks/>
          </p:cNvCxnSpPr>
          <p:nvPr/>
        </p:nvCxnSpPr>
        <p:spPr>
          <a:xfrm>
            <a:off x="1872343" y="3285506"/>
            <a:ext cx="17852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29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0662550-E0A5-1FDD-6EE5-6ADBDE464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1803" y="-1008294"/>
            <a:ext cx="6607860" cy="2942671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334" y="-1914603"/>
            <a:ext cx="9330713" cy="6677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56273F-A483-5E39-1A87-EBF3F2AC4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639840"/>
            <a:ext cx="2563174" cy="312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D6A2BF-3B08-DE44-D58D-0E2F8F6866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0" y="3275373"/>
            <a:ext cx="3732435" cy="3702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5F105-388A-9CBC-9ECB-24E1AC2E47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9BA40-8BF3-03C5-6B9E-0680ECAA4E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D69071-7CA7-74A4-290A-334E1988C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2847269" y="3703996"/>
            <a:ext cx="3146088" cy="30283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184CD6-DE5C-0077-1400-6F751F346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6356" y="449065"/>
            <a:ext cx="924843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CFDD3-3ADE-7929-6605-1215E663386C}"/>
              </a:ext>
            </a:extLst>
          </p:cNvPr>
          <p:cNvSpPr txBox="1"/>
          <p:nvPr/>
        </p:nvSpPr>
        <p:spPr>
          <a:xfrm>
            <a:off x="1584036" y="132651"/>
            <a:ext cx="9935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809F5-1162-9425-BFD3-1FA9785DDA88}"/>
              </a:ext>
            </a:extLst>
          </p:cNvPr>
          <p:cNvSpPr txBox="1"/>
          <p:nvPr/>
        </p:nvSpPr>
        <p:spPr>
          <a:xfrm>
            <a:off x="1758621" y="1704356"/>
            <a:ext cx="8675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20 000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1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3606168-DDA5-BE90-543D-62FE277D404F}"/>
              </a:ext>
            </a:extLst>
          </p:cNvPr>
          <p:cNvGrpSpPr/>
          <p:nvPr/>
        </p:nvGrpSpPr>
        <p:grpSpPr>
          <a:xfrm>
            <a:off x="833855" y="1747996"/>
            <a:ext cx="880645" cy="683573"/>
            <a:chOff x="621568" y="835857"/>
            <a:chExt cx="625813" cy="5324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6A0CFF-9C31-3F6F-C624-A329D3D60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3E4634-0E1C-B277-7F53-2B735511F5E7}"/>
                </a:ext>
              </a:extLst>
            </p:cNvPr>
            <p:cNvSpPr txBox="1"/>
            <p:nvPr/>
          </p:nvSpPr>
          <p:spPr>
            <a:xfrm>
              <a:off x="691865" y="846152"/>
              <a:ext cx="555516" cy="455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43DD73C-8CAD-62CD-C4A2-131E5CCDB581}"/>
              </a:ext>
            </a:extLst>
          </p:cNvPr>
          <p:cNvSpPr txBox="1"/>
          <p:nvPr/>
        </p:nvSpPr>
        <p:spPr>
          <a:xfrm>
            <a:off x="3616036" y="3279174"/>
            <a:ext cx="58490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u="sng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20 000 x 2 = 40 000 (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40 000 : 8 = 5 000 (</a:t>
            </a:r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đồng)</a:t>
            </a:r>
          </a:p>
          <a:p>
            <a:r>
              <a:rPr lang="vi-VN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 5 000 </a:t>
            </a:r>
            <a:r>
              <a:rPr lang="en-US" sz="3200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endParaRPr lang="en-US" sz="32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EB4E77-7182-53A2-A4EC-C6F42D112B7F}"/>
              </a:ext>
            </a:extLst>
          </p:cNvPr>
          <p:cNvSpPr txBox="1"/>
          <p:nvPr/>
        </p:nvSpPr>
        <p:spPr>
          <a:xfrm>
            <a:off x="3671451" y="3235030"/>
            <a:ext cx="3241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>
                <a:latin typeface="+mj-lt"/>
              </a:rPr>
              <a:t>Bài giải</a:t>
            </a:r>
            <a:endParaRPr lang="en-US" sz="3200" u="sng" dirty="0">
              <a:latin typeface="+mj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1CC41B-27F9-449F-5A78-4FE171FED138}"/>
              </a:ext>
            </a:extLst>
          </p:cNvPr>
          <p:cNvCxnSpPr>
            <a:stCxn id="9" idx="1"/>
          </p:cNvCxnSpPr>
          <p:nvPr/>
        </p:nvCxnSpPr>
        <p:spPr>
          <a:xfrm>
            <a:off x="3671451" y="3527418"/>
            <a:ext cx="0" cy="27987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A0C52D-73AD-F57D-FDB7-17A839A4AB88}"/>
              </a:ext>
            </a:extLst>
          </p:cNvPr>
          <p:cNvCxnSpPr/>
          <p:nvPr/>
        </p:nvCxnSpPr>
        <p:spPr>
          <a:xfrm>
            <a:off x="3671451" y="6326162"/>
            <a:ext cx="6763033" cy="0"/>
          </a:xfrm>
          <a:prstGeom prst="line">
            <a:avLst/>
          </a:prstGeom>
          <a:ln cmpd="thinThick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5A084B-97E4-6AAF-3073-7388A3461449}"/>
              </a:ext>
            </a:extLst>
          </p:cNvPr>
          <p:cNvGrpSpPr/>
          <p:nvPr/>
        </p:nvGrpSpPr>
        <p:grpSpPr>
          <a:xfrm>
            <a:off x="833855" y="2692729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22D295-D59F-5884-08F0-34C26509E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A07162-9A96-FBEF-BFA1-BB8ACF0AF11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5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76AA463-5EC2-9689-86F8-7742E9AF697F}"/>
              </a:ext>
            </a:extLst>
          </p:cNvPr>
          <p:cNvSpPr txBox="1"/>
          <p:nvPr/>
        </p:nvSpPr>
        <p:spPr>
          <a:xfrm>
            <a:off x="1366277" y="2661950"/>
            <a:ext cx="7234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9850B-A43B-D40A-CC4D-C8BF83D21E21}"/>
              </a:ext>
            </a:extLst>
          </p:cNvPr>
          <p:cNvSpPr txBox="1"/>
          <p:nvPr/>
        </p:nvSpPr>
        <p:spPr>
          <a:xfrm>
            <a:off x="1138649" y="3421454"/>
            <a:ext cx="1032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36 459 : 9 x 3</a:t>
            </a:r>
            <a:r>
              <a:rPr lang="pt-BR" sz="3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b) </a:t>
            </a:r>
            <a:r>
              <a:rPr lang="vi-VN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14 105 x 6 : 5</a:t>
            </a:r>
            <a:endParaRPr lang="pt-BR" sz="3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0C637F-9323-A732-7E40-D626E872AAD9}"/>
              </a:ext>
            </a:extLst>
          </p:cNvPr>
          <p:cNvSpPr txBox="1"/>
          <p:nvPr/>
        </p:nvSpPr>
        <p:spPr>
          <a:xfrm>
            <a:off x="1511466" y="640652"/>
            <a:ext cx="9935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</p:spTree>
    <p:extLst>
      <p:ext uri="{BB962C8B-B14F-4D97-AF65-F5344CB8AC3E}">
        <p14:creationId xmlns:p14="http://schemas.microsoft.com/office/powerpoint/2010/main" val="963060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5A084B-97E4-6AAF-3073-7388A3461449}"/>
              </a:ext>
            </a:extLst>
          </p:cNvPr>
          <p:cNvGrpSpPr/>
          <p:nvPr/>
        </p:nvGrpSpPr>
        <p:grpSpPr>
          <a:xfrm>
            <a:off x="833855" y="2155688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22D295-D59F-5884-08F0-34C26509E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A07162-9A96-FBEF-BFA1-BB8ACF0AF11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5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76AA463-5EC2-9689-86F8-7742E9AF697F}"/>
              </a:ext>
            </a:extLst>
          </p:cNvPr>
          <p:cNvSpPr txBox="1"/>
          <p:nvPr/>
        </p:nvSpPr>
        <p:spPr>
          <a:xfrm>
            <a:off x="1366277" y="2124909"/>
            <a:ext cx="7234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73F35-BD69-489C-CB8B-6B2F05EE5EE9}"/>
              </a:ext>
            </a:extLst>
          </p:cNvPr>
          <p:cNvSpPr txBox="1"/>
          <p:nvPr/>
        </p:nvSpPr>
        <p:spPr>
          <a:xfrm>
            <a:off x="696146" y="2814693"/>
            <a:ext cx="3319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36 459 : 9 x 3</a:t>
            </a:r>
            <a:endParaRPr lang="pt-BR" sz="32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35604-91A2-CE76-6FE7-5CE4DD156BA1}"/>
              </a:ext>
            </a:extLst>
          </p:cNvPr>
          <p:cNvSpPr txBox="1"/>
          <p:nvPr/>
        </p:nvSpPr>
        <p:spPr>
          <a:xfrm>
            <a:off x="3557166" y="2835835"/>
            <a:ext cx="2635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4 051 x 3</a:t>
            </a:r>
            <a:endParaRPr lang="pt-BR" sz="32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37308-23EB-4504-4EFA-C5FAEBA03D2B}"/>
              </a:ext>
            </a:extLst>
          </p:cNvPr>
          <p:cNvSpPr txBox="1"/>
          <p:nvPr/>
        </p:nvSpPr>
        <p:spPr>
          <a:xfrm>
            <a:off x="3557166" y="3294050"/>
            <a:ext cx="2441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12 153</a:t>
            </a:r>
            <a:endParaRPr lang="pt-BR" sz="32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95C921-8B9B-63AA-A47B-B3067CFA9EF7}"/>
              </a:ext>
            </a:extLst>
          </p:cNvPr>
          <p:cNvSpPr txBox="1"/>
          <p:nvPr/>
        </p:nvSpPr>
        <p:spPr>
          <a:xfrm>
            <a:off x="6264357" y="2814693"/>
            <a:ext cx="407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14 105 x 6 : 5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42A3E3-1AD5-B76F-508A-453D6DC5773F}"/>
              </a:ext>
            </a:extLst>
          </p:cNvPr>
          <p:cNvSpPr txBox="1"/>
          <p:nvPr/>
        </p:nvSpPr>
        <p:spPr>
          <a:xfrm>
            <a:off x="9187106" y="2793551"/>
            <a:ext cx="2783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84 630 : 5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8C321-5BFA-C052-A8BF-56A81C0CAC73}"/>
              </a:ext>
            </a:extLst>
          </p:cNvPr>
          <p:cNvSpPr txBox="1"/>
          <p:nvPr/>
        </p:nvSpPr>
        <p:spPr>
          <a:xfrm>
            <a:off x="9200961" y="3294049"/>
            <a:ext cx="2086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vi-VN" sz="3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16 926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BB04C7-9EE4-FFA6-2A64-2F4B2D7ED6F0}"/>
              </a:ext>
            </a:extLst>
          </p:cNvPr>
          <p:cNvSpPr txBox="1"/>
          <p:nvPr/>
        </p:nvSpPr>
        <p:spPr>
          <a:xfrm>
            <a:off x="1134095" y="582594"/>
            <a:ext cx="9935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</p:spTree>
    <p:extLst>
      <p:ext uri="{BB962C8B-B14F-4D97-AF65-F5344CB8AC3E}">
        <p14:creationId xmlns:p14="http://schemas.microsoft.com/office/powerpoint/2010/main" val="26372496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528636"/>
            <a:ext cx="11880850" cy="58007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8968CC-7692-3D73-B4AD-3B5B60597F58}"/>
              </a:ext>
            </a:extLst>
          </p:cNvPr>
          <p:cNvSpPr txBox="1"/>
          <p:nvPr/>
        </p:nvSpPr>
        <p:spPr>
          <a:xfrm>
            <a:off x="5024439" y="2875000"/>
            <a:ext cx="5591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Ai nhanh hơn</a:t>
            </a:r>
            <a:endParaRPr lang="en-US" sz="6600" b="1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5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3453DC-4A7B-4979-B83F-92350D017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34" t="13594" b="21337"/>
          <a:stretch/>
        </p:blipFill>
        <p:spPr>
          <a:xfrm>
            <a:off x="58361" y="32827"/>
            <a:ext cx="12075277" cy="67923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14B4E5-CBA9-4E62-A1A2-A969F6B905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40" y="-219734"/>
            <a:ext cx="11292560" cy="5785647"/>
          </a:xfrm>
          <a:prstGeom prst="rect">
            <a:avLst/>
          </a:prstGeom>
        </p:spPr>
      </p:pic>
      <p:sp>
        <p:nvSpPr>
          <p:cNvPr id="5" name="Đ">
            <a:extLst>
              <a:ext uri="{FF2B5EF4-FFF2-40B4-BE49-F238E27FC236}">
                <a16:creationId xmlns:a16="http://schemas.microsoft.com/office/drawing/2014/main" id="{2B2CF5BD-9629-43B2-873F-18D268D077E4}"/>
              </a:ext>
            </a:extLst>
          </p:cNvPr>
          <p:cNvSpPr/>
          <p:nvPr/>
        </p:nvSpPr>
        <p:spPr>
          <a:xfrm>
            <a:off x="3846286" y="5373582"/>
            <a:ext cx="5457372" cy="1034476"/>
          </a:xfrm>
          <a:prstGeom prst="roundRect">
            <a:avLst/>
          </a:prstGeom>
          <a:ln w="76200">
            <a:solidFill>
              <a:srgbClr val="CD762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a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) 27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000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: 9 = 3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5B620D-2EE2-B5BE-E649-82374A9815B6}"/>
              </a:ext>
            </a:extLst>
          </p:cNvPr>
          <p:cNvSpPr txBox="1"/>
          <p:nvPr/>
        </p:nvSpPr>
        <p:spPr>
          <a:xfrm>
            <a:off x="3338239" y="727957"/>
            <a:ext cx="7234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 1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3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 các phép tính sau đây, phép tính nào có kết quả bé nhất?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F23421-2C12-E7B2-EDA9-4425FCDA175B}"/>
              </a:ext>
            </a:extLst>
          </p:cNvPr>
          <p:cNvSpPr txBox="1"/>
          <p:nvPr/>
        </p:nvSpPr>
        <p:spPr>
          <a:xfrm>
            <a:off x="4099568" y="2405450"/>
            <a:ext cx="5987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lphaLcParenR"/>
            </a:pP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27 000 : 9</a:t>
            </a:r>
            <a:r>
              <a:rPr lang="pt-BR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vi-VN" sz="3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lphaLcParenR"/>
            </a:pPr>
            <a:r>
              <a:rPr lang="vi-VN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10 000 </a:t>
            </a:r>
            <a:r>
              <a:rPr lang="en-US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  <a:p>
            <a:pPr marL="742950" indent="-742950" algn="just">
              <a:buFontTx/>
              <a:buAutoNum type="alphaLcParenR"/>
            </a:pP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63 000 : 9  </a:t>
            </a:r>
            <a:r>
              <a:rPr lang="pt-BR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7611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F1D2061-59F7-45B2-8929-C2F0AA9AC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4" t="13594" b="21337"/>
          <a:stretch/>
        </p:blipFill>
        <p:spPr>
          <a:xfrm>
            <a:off x="58361" y="32827"/>
            <a:ext cx="12075277" cy="67923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B2A485-6BDB-4156-81D1-76819640F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29" y="-219734"/>
            <a:ext cx="12830629" cy="5785647"/>
          </a:xfrm>
          <a:prstGeom prst="rect">
            <a:avLst/>
          </a:prstGeom>
        </p:spPr>
      </p:pic>
      <p:sp>
        <p:nvSpPr>
          <p:cNvPr id="20" name="Đ">
            <a:extLst>
              <a:ext uri="{FF2B5EF4-FFF2-40B4-BE49-F238E27FC236}">
                <a16:creationId xmlns:a16="http://schemas.microsoft.com/office/drawing/2014/main" id="{55D6C73C-CDA6-4ABE-A34A-BBEC434E6FD9}"/>
              </a:ext>
            </a:extLst>
          </p:cNvPr>
          <p:cNvSpPr/>
          <p:nvPr/>
        </p:nvSpPr>
        <p:spPr>
          <a:xfrm>
            <a:off x="3230217" y="5417125"/>
            <a:ext cx="5628805" cy="1034476"/>
          </a:xfrm>
          <a:prstGeom prst="roundRect">
            <a:avLst/>
          </a:prstGeom>
          <a:ln w="76200">
            <a:solidFill>
              <a:srgbClr val="CD762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1 tờ 50 000 đồng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1" name="Picture 4" descr="Káº¿t quáº£ hÃ¬nh áº£nh cho right icon">
            <a:extLst>
              <a:ext uri="{FF2B5EF4-FFF2-40B4-BE49-F238E27FC236}">
                <a16:creationId xmlns:a16="http://schemas.microsoft.com/office/drawing/2014/main" id="{0820DBFD-A3F7-4DE8-BDC8-E226C28D3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084" y="5044256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C2D80DF-AF2F-4B40-8504-4881B61EFC99}"/>
              </a:ext>
            </a:extLst>
          </p:cNvPr>
          <p:cNvSpPr txBox="1"/>
          <p:nvPr/>
        </p:nvSpPr>
        <p:spPr>
          <a:xfrm>
            <a:off x="2612572" y="716464"/>
            <a:ext cx="7852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u="sng" dirty="0">
                <a:latin typeface="+mj-lt"/>
                <a:cs typeface="Arial" panose="020B0604020202020204" pitchFamily="34" charset="0"/>
              </a:rPr>
              <a:t>Câu 2</a:t>
            </a:r>
            <a:r>
              <a:rPr lang="vi-VN" sz="4400" b="1" dirty="0">
                <a:latin typeface="+mj-lt"/>
                <a:cs typeface="Arial" panose="020B0604020202020204" pitchFamily="34" charset="0"/>
              </a:rPr>
              <a:t>.   5</a:t>
            </a:r>
            <a:r>
              <a:rPr kumimoji="0" lang="vi-VN" sz="4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 panose="020B0604020202020204" pitchFamily="34" charset="0"/>
              </a:rPr>
              <a:t>tờ 10 000 đồng đổi được 1 tờ .... </a:t>
            </a:r>
            <a:r>
              <a:rPr lang="vi-VN" sz="4400" b="1" dirty="0">
                <a:latin typeface="+mj-lt"/>
                <a:cs typeface="Arial" panose="020B0604020202020204" pitchFamily="34" charset="0"/>
              </a:rPr>
              <a:t>đ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 panose="020B0604020202020204" pitchFamily="34" charset="0"/>
              </a:rPr>
              <a:t>ồng?</a:t>
            </a:r>
          </a:p>
        </p:txBody>
      </p:sp>
    </p:spTree>
    <p:extLst>
      <p:ext uri="{BB962C8B-B14F-4D97-AF65-F5344CB8AC3E}">
        <p14:creationId xmlns:p14="http://schemas.microsoft.com/office/powerpoint/2010/main" val="3305072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7A497-4B4A-0040-570C-D1963231C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EE95E7-0D07-D863-8E96-274CFC2294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F043A-ED7C-86E0-D7E9-39D91A3ED1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DB40-D786-BD44-4E30-A8EC19249F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3A768-E77A-87C6-9C9B-4B0B64739D6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BF7B1C-FC7C-46EC-C02A-90E477C560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7"/>
          <a:stretch/>
        </p:blipFill>
        <p:spPr>
          <a:xfrm>
            <a:off x="18082" y="-2074726"/>
            <a:ext cx="12161838" cy="8932726"/>
          </a:xfrm>
          <a:prstGeom prst="rect">
            <a:avLst/>
          </a:prstGeom>
        </p:spPr>
      </p:pic>
      <p:pic>
        <p:nvPicPr>
          <p:cNvPr id="3080" name="Picture 8" descr="A Creative Cute Cartoon Cat Talking And Speech Bubble Stock Vector -  Illustration of balloon, kawaii: 1531355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750" l="1875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7" y="3282570"/>
            <a:ext cx="3575430" cy="357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5120962" y="3505200"/>
            <a:ext cx="3424869" cy="336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5" b="93958" l="1250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43"/>
          <a:stretch/>
        </p:blipFill>
        <p:spPr bwMode="auto">
          <a:xfrm>
            <a:off x="8519319" y="2662471"/>
            <a:ext cx="3657600" cy="33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1928" y="3750010"/>
            <a:ext cx="1936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5338938" y="0"/>
            <a:ext cx="5710062" cy="1981200"/>
          </a:xfrm>
          <a:prstGeom prst="cloudCallout">
            <a:avLst>
              <a:gd name="adj1" fmla="val -61090"/>
              <a:gd name="adj2" fmla="val 36416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Cuộc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8316612" y="2718679"/>
            <a:ext cx="2555143" cy="1697666"/>
          </a:xfrm>
          <a:prstGeom prst="wedgeEllipseCallout">
            <a:avLst>
              <a:gd name="adj1" fmla="val 53526"/>
              <a:gd name="adj2" fmla="val 4099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38" y="472281"/>
            <a:ext cx="4041775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5159313" y="2767721"/>
            <a:ext cx="3056499" cy="1322479"/>
          </a:xfrm>
          <a:prstGeom prst="wedgeEllipseCallout">
            <a:avLst>
              <a:gd name="adj1" fmla="val -12499"/>
              <a:gd name="adj2" fmla="val 639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6" name="Tieng-chim-hot-vao-buoi-s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11881" y="1009932"/>
            <a:ext cx="609600" cy="609600"/>
          </a:xfrm>
          <a:prstGeom prst="rect">
            <a:avLst/>
          </a:prstGeom>
        </p:spPr>
      </p:pic>
      <p:pic>
        <p:nvPicPr>
          <p:cNvPr id="3083" name="Picture 11" descr="Top Chirping Bird Stickers for Android &amp;amp; iOS | Gfycat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2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 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8 000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 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80</a:t>
            </a:r>
            <a:r>
              <a:rPr kumimoji="0" lang="vi-VN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000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74" y="4364961"/>
            <a:ext cx="725543" cy="711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5851951"/>
            <a:ext cx="734142" cy="707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	 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5 000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35" y="2892693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itchFamily="34" charset="0"/>
                <a:cs typeface="Arial-Rounded" pitchFamily="34" charset="0"/>
              </a:rPr>
              <a:t>2 000 x 1 x 4 = 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4" action="ppaction://hlinksldjump"/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60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37 000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</a:t>
            </a:r>
            <a:r>
              <a:rPr lang="vi-VN" sz="6600" dirty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26 000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5851951"/>
            <a:ext cx="734142" cy="707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	 </a:t>
            </a:r>
            <a:r>
              <a:rPr lang="vi-VN" sz="66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36 000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4378147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5044" y="679748"/>
            <a:ext cx="5713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itchFamily="34" charset="0"/>
                <a:cs typeface="Arial-Rounded" pitchFamily="34" charset="0"/>
              </a:rPr>
              <a:t>30 000 : 5 x 6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252" y="2883876"/>
            <a:ext cx="725543" cy="71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vi-VN" sz="5400" noProof="0" dirty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2</a:t>
            </a:r>
            <a:r>
              <a:rPr lang="vi-VN" sz="5400" dirty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0 000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vi-VN" sz="5400" noProof="0" dirty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10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000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	 13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000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4378147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0600" y="544987"/>
            <a:ext cx="5713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20 000 : ( 2 x 5 )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26" y="5863040"/>
            <a:ext cx="725543" cy="711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351" y="2885871"/>
            <a:ext cx="734142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8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CFDD3-3ADE-7929-6605-1215E663386C}"/>
              </a:ext>
            </a:extLst>
          </p:cNvPr>
          <p:cNvSpPr txBox="1"/>
          <p:nvPr/>
        </p:nvSpPr>
        <p:spPr>
          <a:xfrm>
            <a:off x="1764145" y="215778"/>
            <a:ext cx="99354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Bảy, ngày 20 tháng 04 năm 2024</a:t>
            </a:r>
          </a:p>
          <a:p>
            <a:pPr algn="ctr"/>
            <a:r>
              <a:rPr lang="vi-VN" sz="3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  <a:p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Bài:</a:t>
            </a:r>
            <a:endParaRPr lang="vi-VN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CC5B24-D297-3A51-D5BB-CE0C9BF2B642}"/>
              </a:ext>
            </a:extLst>
          </p:cNvPr>
          <p:cNvSpPr txBox="1"/>
          <p:nvPr/>
        </p:nvSpPr>
        <p:spPr>
          <a:xfrm>
            <a:off x="4835235" y="1416106"/>
            <a:ext cx="584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 ( Tiết 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815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658223-D41C-1B18-E7A0-1806D6962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9000" y="417789"/>
            <a:ext cx="9973587" cy="4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2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179398-0840-CBF3-9BF9-D70428B74BD5}"/>
              </a:ext>
            </a:extLst>
          </p:cNvPr>
          <p:cNvGrpSpPr/>
          <p:nvPr/>
        </p:nvGrpSpPr>
        <p:grpSpPr>
          <a:xfrm>
            <a:off x="662405" y="2214483"/>
            <a:ext cx="3338095" cy="636807"/>
            <a:chOff x="1214855" y="370961"/>
            <a:chExt cx="2479443" cy="63680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EC1D47-59D5-FB96-E4B4-771E4CDA290C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615553"/>
              <a:chOff x="621568" y="794220"/>
              <a:chExt cx="441871" cy="615553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EDFF51B-478B-3F69-C299-801B99D09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8A030A-8B14-8AC8-F782-BA62BEEAA2A5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03C52A-3199-12E2-D213-DE21323E5942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Tính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nhẩm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37BA745-7F49-DB46-0A69-ADC8E5CA2BA9}"/>
              </a:ext>
            </a:extLst>
          </p:cNvPr>
          <p:cNvSpPr txBox="1"/>
          <p:nvPr/>
        </p:nvSpPr>
        <p:spPr>
          <a:xfrm>
            <a:off x="790575" y="3016912"/>
            <a:ext cx="40767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2000 x 4 x 5</a:t>
            </a: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36 000 : 6 : 2</a:t>
            </a:r>
          </a:p>
          <a:p>
            <a:pPr algn="just"/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pt-BR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30 000 : 3 x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9FC4A4-7522-8624-D46A-CD4F69227B3B}"/>
              </a:ext>
            </a:extLst>
          </p:cNvPr>
          <p:cNvSpPr txBox="1"/>
          <p:nvPr/>
        </p:nvSpPr>
        <p:spPr>
          <a:xfrm>
            <a:off x="6124574" y="3074062"/>
            <a:ext cx="522922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l-PL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20 000 x (10 : 5)</a:t>
            </a:r>
          </a:p>
          <a:p>
            <a:pPr algn="just"/>
            <a:r>
              <a:rPr lang="en-US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l-PL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80 000 : (2 x 4)</a:t>
            </a:r>
          </a:p>
          <a:p>
            <a:pPr algn="just"/>
            <a:r>
              <a:rPr lang="en-US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vi-VN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l-PL" sz="3400" b="1" i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15 000 : (27 : 9)</a:t>
            </a:r>
            <a:endParaRPr lang="pt-BR" sz="3400" b="1" i="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5EBAD2-C13F-C9B5-CDBA-019419FDCF6F}"/>
              </a:ext>
            </a:extLst>
          </p:cNvPr>
          <p:cNvSpPr txBox="1"/>
          <p:nvPr/>
        </p:nvSpPr>
        <p:spPr>
          <a:xfrm>
            <a:off x="1340427" y="666077"/>
            <a:ext cx="9935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 Bảy, ngày 20 tháng 04 năm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 ( Tiết 1)</a:t>
            </a:r>
          </a:p>
        </p:txBody>
      </p:sp>
    </p:spTree>
    <p:extLst>
      <p:ext uri="{BB962C8B-B14F-4D97-AF65-F5344CB8AC3E}">
        <p14:creationId xmlns:p14="http://schemas.microsoft.com/office/powerpoint/2010/main" val="6657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1094</Words>
  <Application>Microsoft Office PowerPoint</Application>
  <PresentationFormat>Widescreen</PresentationFormat>
  <Paragraphs>289</Paragraphs>
  <Slides>26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Arial-Rounded</vt:lpstr>
      <vt:lpstr>Calibri</vt:lpstr>
      <vt:lpstr>Calibri Light</vt:lpstr>
      <vt:lpstr>Didact Gothic</vt:lpstr>
      <vt:lpstr>Tahoma</vt:lpstr>
      <vt:lpstr>Times New Roman</vt:lpstr>
      <vt:lpstr>字魂105号-简雅黑</vt:lpstr>
      <vt:lpstr>1_Office Theme</vt:lpstr>
      <vt:lpstr>3_Office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Trần Trần</cp:lastModifiedBy>
  <cp:revision>74</cp:revision>
  <dcterms:created xsi:type="dcterms:W3CDTF">2023-02-06T08:20:59Z</dcterms:created>
  <dcterms:modified xsi:type="dcterms:W3CDTF">2024-04-19T08:30:50Z</dcterms:modified>
</cp:coreProperties>
</file>