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30"/>
  </p:notesMasterIdLst>
  <p:sldIdLst>
    <p:sldId id="303" r:id="rId4"/>
    <p:sldId id="311" r:id="rId5"/>
    <p:sldId id="322" r:id="rId6"/>
    <p:sldId id="257" r:id="rId7"/>
    <p:sldId id="258" r:id="rId8"/>
    <p:sldId id="285" r:id="rId9"/>
    <p:sldId id="268" r:id="rId10"/>
    <p:sldId id="265" r:id="rId11"/>
    <p:sldId id="308" r:id="rId12"/>
    <p:sldId id="310" r:id="rId13"/>
    <p:sldId id="309" r:id="rId14"/>
    <p:sldId id="286" r:id="rId15"/>
    <p:sldId id="287" r:id="rId16"/>
    <p:sldId id="288" r:id="rId17"/>
    <p:sldId id="289" r:id="rId18"/>
    <p:sldId id="299" r:id="rId19"/>
    <p:sldId id="323" r:id="rId20"/>
    <p:sldId id="324" r:id="rId21"/>
    <p:sldId id="325" r:id="rId22"/>
    <p:sldId id="302" r:id="rId23"/>
    <p:sldId id="326" r:id="rId24"/>
    <p:sldId id="329" r:id="rId25"/>
    <p:sldId id="327" r:id="rId26"/>
    <p:sldId id="328" r:id="rId27"/>
    <p:sldId id="330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00" autoAdjust="0"/>
  </p:normalViewPr>
  <p:slideViewPr>
    <p:cSldViewPr snapToGrid="0">
      <p:cViewPr varScale="1">
        <p:scale>
          <a:sx n="74" d="100"/>
          <a:sy n="74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9F9E-0800-4A88-966E-E880597679E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64AD-EB7D-41A2-A1B5-5A34A293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khóa mà các em vừa sắp xếp được cũng chính là tên của bài chính tả hôm nay…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6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5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microsoft.com/office/2007/relationships/hdphoto" Target="../media/hdphoto1.wdp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617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4594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5808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3117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7156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842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24853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2797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32573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63822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113186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44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661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907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51834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08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40037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6502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3228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gif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video" Target="../media/media1.mp4"/><Relationship Id="rId7" Type="http://schemas.openxmlformats.org/officeDocument/2006/relationships/image" Target="../media/image49.png"/><Relationship Id="rId2" Type="http://schemas.microsoft.com/office/2007/relationships/media" Target="../media/media1.mp4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925"/>
            <a:ext cx="121920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194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0663" y="1925172"/>
            <a:ext cx="268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299" y="3348640"/>
            <a:ext cx="6525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giã</a:t>
            </a:r>
            <a:r>
              <a:rPr lang="en-US" sz="9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3597" y="1893713"/>
            <a:ext cx="286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1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09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618" y="1893713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799" y="1879836"/>
            <a:ext cx="219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9832" y="3841899"/>
            <a:ext cx="449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biếu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1001" y="1901539"/>
            <a:ext cx="2622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5317;p41"/>
          <p:cNvSpPr txBox="1">
            <a:spLocks/>
          </p:cNvSpPr>
          <p:nvPr/>
        </p:nvSpPr>
        <p:spPr>
          <a:xfrm>
            <a:off x="3091621" y="5712384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EC9B43-71EF-4E03-B626-3B5BB9DAEFCC}"/>
              </a:ext>
            </a:extLst>
          </p:cNvPr>
          <p:cNvSpPr/>
          <p:nvPr/>
        </p:nvSpPr>
        <p:spPr>
          <a:xfrm>
            <a:off x="4446454" y="496849"/>
            <a:ext cx="4563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47CE92-113C-46EB-9AC4-2D5D8C75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42" y="1422790"/>
            <a:ext cx="6358413" cy="40124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D46DD3-45CC-4CBA-B371-D4144D54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25949" y="1879230"/>
            <a:ext cx="504984" cy="4762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A40A8C-A7B6-498C-967F-FA90F1FE3B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295" y="1992532"/>
            <a:ext cx="640135" cy="29873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C7CE7F5-39EC-4632-B051-F2C49A89134C}"/>
              </a:ext>
            </a:extLst>
          </p:cNvPr>
          <p:cNvSpPr/>
          <p:nvPr/>
        </p:nvSpPr>
        <p:spPr>
          <a:xfrm>
            <a:off x="1131126" y="1849510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018CC1-931F-4D9D-9656-1D6F594EE96E}"/>
              </a:ext>
            </a:extLst>
          </p:cNvPr>
          <p:cNvSpPr/>
          <p:nvPr/>
        </p:nvSpPr>
        <p:spPr>
          <a:xfrm>
            <a:off x="4498279" y="1998874"/>
            <a:ext cx="3486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thềm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gió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mát</a:t>
            </a:r>
            <a:endParaRPr lang="en-US" sz="3200" b="1" dirty="0"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433CB1-1EBD-4D84-AA63-BFD096D6CB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30933" y="1879230"/>
            <a:ext cx="504984" cy="4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9310032" cy="4845968"/>
            <a:chOff x="1335115" y="848412"/>
            <a:chExt cx="9310032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1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442736" y="358570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91513" y="3128316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60187" y="955433"/>
            <a:ext cx="3169458" cy="1418004"/>
            <a:chOff x="4560187" y="955433"/>
            <a:chExt cx="3169458" cy="1418004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Nhìn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0187" y="1665551"/>
              <a:ext cx="3169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chơi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81;p36"/>
          <p:cNvSpPr txBox="1">
            <a:spLocks/>
          </p:cNvSpPr>
          <p:nvPr/>
        </p:nvSpPr>
        <p:spPr>
          <a:xfrm>
            <a:off x="1364330" y="2655651"/>
            <a:ext cx="2532968" cy="9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Font typeface="Gloria Hallelujah"/>
              <a:buNone/>
              <a:defRPr sz="10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460"/>
              </a:buClr>
              <a:buSzPts val="14000"/>
              <a:buFont typeface="Gloria Hallelujah"/>
              <a:buNone/>
              <a:tabLst/>
              <a:defRPr/>
            </a:pPr>
            <a:r>
              <a:rPr kumimoji="0" lang="en" sz="13800" b="1" i="0" u="none" strike="noStrike" kern="0" cap="none" spc="0" normalizeH="0" baseline="0" noProof="0" dirty="0">
                <a:ln>
                  <a:noFill/>
                </a:ln>
                <a:solidFill>
                  <a:srgbClr val="FC6460"/>
                </a:solidFill>
                <a:effectLst/>
                <a:uLnTx/>
                <a:uFillTx/>
                <a:latin typeface="Coiny" panose="02000903060500060000" pitchFamily="2" charset="0"/>
                <a:sym typeface="Gloria Hallelujah"/>
              </a:rPr>
              <a:t>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5B6AB-C4F8-4874-B60F-EC744243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98" y="2785816"/>
            <a:ext cx="64013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9A4B8-700E-4AC5-AF5B-D6AF947F77A5}"/>
              </a:ext>
            </a:extLst>
          </p:cNvPr>
          <p:cNvSpPr/>
          <p:nvPr/>
        </p:nvSpPr>
        <p:spPr>
          <a:xfrm>
            <a:off x="345688" y="434898"/>
            <a:ext cx="11485756" cy="6155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FA973939-DAFF-47D8-BA70-4FB13D0857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25" y="796483"/>
            <a:ext cx="715534" cy="715534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13BE853-6352-4749-B4CF-C52235FFA5A1}"/>
              </a:ext>
            </a:extLst>
          </p:cNvPr>
          <p:cNvSpPr txBox="1"/>
          <p:nvPr/>
        </p:nvSpPr>
        <p:spPr>
          <a:xfrm>
            <a:off x="1906858" y="637855"/>
            <a:ext cx="983537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Ghép </a:t>
            </a:r>
            <a:r>
              <a:rPr lang="vi-VN" sz="3200" b="1" dirty="0">
                <a:solidFill>
                  <a:srgbClr val="FF0000"/>
                </a:solidFill>
                <a:latin typeface="Arial-Rounded"/>
                <a:ea typeface="Arial-Rounded"/>
              </a:rPr>
              <a:t>da </a:t>
            </a: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hoặc </a:t>
            </a:r>
            <a:r>
              <a:rPr lang="vi-VN" sz="3200" b="1" dirty="0">
                <a:solidFill>
                  <a:srgbClr val="FF0000"/>
                </a:solidFill>
                <a:latin typeface="Arial-Rounded"/>
                <a:ea typeface="Arial-Rounded"/>
              </a:rPr>
              <a:t>gia</a:t>
            </a: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 vào các tiếng cho thích hợp. Viết lại 3 từ vào vở ô li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479018-135F-4ADD-8107-0E27DA0500EA}"/>
              </a:ext>
            </a:extLst>
          </p:cNvPr>
          <p:cNvSpPr txBox="1"/>
          <p:nvPr/>
        </p:nvSpPr>
        <p:spPr>
          <a:xfrm>
            <a:off x="2724325" y="5562385"/>
            <a:ext cx="719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/>
                <a:ea typeface="Arial-Rounded"/>
                <a:sym typeface="Wingdings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Arial-Rounded"/>
                <a:ea typeface="Arial-Rounded"/>
              </a:rPr>
              <a:t>c</a:t>
            </a:r>
            <a:r>
              <a:rPr lang="en-VN" sz="3600" dirty="0">
                <a:solidFill>
                  <a:srgbClr val="FF0000"/>
                </a:solidFill>
                <a:latin typeface="Arial-Rounded"/>
                <a:ea typeface="Arial-Rounded"/>
              </a:rPr>
              <a:t>ặp da; gia đình, da dẻ,…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C4EF975-7D35-47A9-8C8C-D8635693AB15}"/>
              </a:ext>
            </a:extLst>
          </p:cNvPr>
          <p:cNvSpPr/>
          <p:nvPr/>
        </p:nvSpPr>
        <p:spPr>
          <a:xfrm>
            <a:off x="4805405" y="2961560"/>
            <a:ext cx="791438" cy="791438"/>
          </a:xfrm>
          <a:prstGeom prst="ellipse">
            <a:avLst/>
          </a:prstGeom>
          <a:solidFill>
            <a:srgbClr val="BAE5E4"/>
          </a:solidFill>
          <a:ln w="25400" cap="flat" cmpd="sng" algn="ctr">
            <a:solidFill>
              <a:srgbClr val="BAE5E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2AA5E5C-7A14-49BA-8932-6AF473DEFC92}"/>
              </a:ext>
            </a:extLst>
          </p:cNvPr>
          <p:cNvSpPr/>
          <p:nvPr/>
        </p:nvSpPr>
        <p:spPr>
          <a:xfrm>
            <a:off x="4733084" y="2898475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45D9429-98EB-468F-9DA8-85B59FC83B73}"/>
              </a:ext>
            </a:extLst>
          </p:cNvPr>
          <p:cNvSpPr txBox="1"/>
          <p:nvPr/>
        </p:nvSpPr>
        <p:spPr>
          <a:xfrm>
            <a:off x="4749040" y="3038174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E57880D-819C-420B-A1DF-AA748739954B}"/>
              </a:ext>
            </a:extLst>
          </p:cNvPr>
          <p:cNvSpPr/>
          <p:nvPr/>
        </p:nvSpPr>
        <p:spPr>
          <a:xfrm>
            <a:off x="5918432" y="2969481"/>
            <a:ext cx="791438" cy="791438"/>
          </a:xfrm>
          <a:prstGeom prst="ellipse">
            <a:avLst/>
          </a:prstGeom>
          <a:solidFill>
            <a:srgbClr val="FFAB40">
              <a:lumMod val="40000"/>
              <a:lumOff val="60000"/>
            </a:srgbClr>
          </a:solidFill>
          <a:ln w="25400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8792FF-2203-4856-B64F-C9A8CC201080}"/>
              </a:ext>
            </a:extLst>
          </p:cNvPr>
          <p:cNvSpPr/>
          <p:nvPr/>
        </p:nvSpPr>
        <p:spPr>
          <a:xfrm>
            <a:off x="5846111" y="2906396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FFAB40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E0BE59C-6641-43A6-B37B-CE31248350FE}"/>
              </a:ext>
            </a:extLst>
          </p:cNvPr>
          <p:cNvSpPr txBox="1"/>
          <p:nvPr/>
        </p:nvSpPr>
        <p:spPr>
          <a:xfrm>
            <a:off x="5862067" y="3046095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gia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5CFDB0A-2399-49C4-BDEA-042269429FBA}"/>
              </a:ext>
            </a:extLst>
          </p:cNvPr>
          <p:cNvGrpSpPr/>
          <p:nvPr/>
        </p:nvGrpSpPr>
        <p:grpSpPr>
          <a:xfrm>
            <a:off x="3107517" y="2099979"/>
            <a:ext cx="1047750" cy="1047750"/>
            <a:chOff x="885825" y="1314450"/>
            <a:chExt cx="1047750" cy="104775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9DF4F06-568B-409F-8A3E-2E774CB262D9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E59753-AC5A-48DF-A2F8-AB3D3208639B}"/>
                </a:ext>
              </a:extLst>
            </p:cNvPr>
            <p:cNvSpPr/>
            <p:nvPr/>
          </p:nvSpPr>
          <p:spPr>
            <a:xfrm>
              <a:off x="908194" y="1509121"/>
              <a:ext cx="982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cặp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C430B9-A898-4C7C-823B-D4018A077E41}"/>
              </a:ext>
            </a:extLst>
          </p:cNvPr>
          <p:cNvGrpSpPr/>
          <p:nvPr/>
        </p:nvGrpSpPr>
        <p:grpSpPr>
          <a:xfrm>
            <a:off x="3637170" y="3930598"/>
            <a:ext cx="1124026" cy="1091906"/>
            <a:chOff x="837661" y="1285875"/>
            <a:chExt cx="1124026" cy="109190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64FD324-061C-4298-9C28-A4A62C20CD5A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D9921CC-3DE4-49FD-8451-4B665A55E8C3}"/>
                </a:ext>
              </a:extLst>
            </p:cNvPr>
            <p:cNvSpPr/>
            <p:nvPr/>
          </p:nvSpPr>
          <p:spPr>
            <a:xfrm>
              <a:off x="837661" y="1509121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cầm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6ADBCFE-0520-43A5-88F0-84C811C759FB}"/>
              </a:ext>
            </a:extLst>
          </p:cNvPr>
          <p:cNvGrpSpPr/>
          <p:nvPr/>
        </p:nvGrpSpPr>
        <p:grpSpPr>
          <a:xfrm>
            <a:off x="7174290" y="1814490"/>
            <a:ext cx="1122422" cy="1091906"/>
            <a:chOff x="838465" y="1285875"/>
            <a:chExt cx="1122422" cy="1091906"/>
          </a:xfrm>
          <a:solidFill>
            <a:srgbClr val="D7EDA9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32BA9ED-BB50-4FC7-85BE-903589A70596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7016D2C-8990-4EF8-8056-A1BD37E43D1A}"/>
                </a:ext>
              </a:extLst>
            </p:cNvPr>
            <p:cNvSpPr/>
            <p:nvPr/>
          </p:nvSpPr>
          <p:spPr>
            <a:xfrm>
              <a:off x="838465" y="1509121"/>
              <a:ext cx="11224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đình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1750499-B2E0-4AFF-95B3-308580D1C656}"/>
              </a:ext>
            </a:extLst>
          </p:cNvPr>
          <p:cNvGrpSpPr/>
          <p:nvPr/>
        </p:nvGrpSpPr>
        <p:grpSpPr>
          <a:xfrm>
            <a:off x="7660206" y="3497643"/>
            <a:ext cx="865909" cy="865909"/>
            <a:chOff x="967221" y="1405371"/>
            <a:chExt cx="865909" cy="86590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C4B9D2B-76BA-45D8-8AB7-EE01A8D7B08D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E5FFC52-DD1E-4EC8-BBB7-4C5EE4C7F544}"/>
                </a:ext>
              </a:extLst>
            </p:cNvPr>
            <p:cNvSpPr/>
            <p:nvPr/>
          </p:nvSpPr>
          <p:spPr>
            <a:xfrm>
              <a:off x="1146239" y="1509121"/>
              <a:ext cx="5068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vị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244B5A-8588-41C9-8B02-376691B879AD}"/>
              </a:ext>
            </a:extLst>
          </p:cNvPr>
          <p:cNvGrpSpPr/>
          <p:nvPr/>
        </p:nvGrpSpPr>
        <p:grpSpPr>
          <a:xfrm>
            <a:off x="6544197" y="4305664"/>
            <a:ext cx="865909" cy="865909"/>
            <a:chOff x="967221" y="1405371"/>
            <a:chExt cx="865909" cy="86590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976C55A-8D26-4AFF-B892-4D899096E7B7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9D1E930-4C85-4F28-A2EA-4CCA105F5AAF}"/>
                </a:ext>
              </a:extLst>
            </p:cNvPr>
            <p:cNvSpPr/>
            <p:nvPr/>
          </p:nvSpPr>
          <p:spPr>
            <a:xfrm>
              <a:off x="1031625" y="1537696"/>
              <a:ext cx="7360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5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10" grpId="0" animBg="1"/>
      <p:bldP spid="110" grpId="1" animBg="1"/>
      <p:bldP spid="111" grpId="0"/>
      <p:bldP spid="112" grpId="0" animBg="1"/>
      <p:bldP spid="113" grpId="0" animBg="1"/>
      <p:bldP spid="113" grpId="1" animBg="1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2935F39-2A01-4C5D-96F2-7E7EE483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69" y="762622"/>
            <a:ext cx="6779340" cy="1072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98F87E-D1D9-4D18-B2DC-47D26FDD8AC2}"/>
              </a:ext>
            </a:extLst>
          </p:cNvPr>
          <p:cNvSpPr txBox="1"/>
          <p:nvPr/>
        </p:nvSpPr>
        <p:spPr>
          <a:xfrm>
            <a:off x="1761892" y="1727615"/>
            <a:ext cx="9233209" cy="442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thành 3 đội chơi, chia bảng lớp thành 3 phần (dán sẵn nội dung bài tập chính tả).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cả lớp hô bắt đầu, từng thành viên trong đội nối nhanh </a:t>
            </a: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với các tiếng để tạo thành từ ngữ thích hợp. Đôi nào nối được nhiều từ đúng và nhanh là đội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2515650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9A4B8-700E-4AC5-AF5B-D6AF947F77A5}"/>
              </a:ext>
            </a:extLst>
          </p:cNvPr>
          <p:cNvSpPr/>
          <p:nvPr/>
        </p:nvSpPr>
        <p:spPr>
          <a:xfrm>
            <a:off x="345688" y="434898"/>
            <a:ext cx="11485756" cy="6155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DCD18BC-F1AD-4D55-9D36-559830F6DE45}"/>
              </a:ext>
            </a:extLst>
          </p:cNvPr>
          <p:cNvSpPr/>
          <p:nvPr/>
        </p:nvSpPr>
        <p:spPr>
          <a:xfrm>
            <a:off x="4805405" y="2961560"/>
            <a:ext cx="791438" cy="791438"/>
          </a:xfrm>
          <a:prstGeom prst="ellipse">
            <a:avLst/>
          </a:prstGeom>
          <a:solidFill>
            <a:srgbClr val="BAE5E4"/>
          </a:solidFill>
          <a:ln w="25400" cap="flat" cmpd="sng" algn="ctr">
            <a:solidFill>
              <a:srgbClr val="BAE5E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EC1DDD-801D-4397-8153-7E157E83E85D}"/>
              </a:ext>
            </a:extLst>
          </p:cNvPr>
          <p:cNvSpPr/>
          <p:nvPr/>
        </p:nvSpPr>
        <p:spPr>
          <a:xfrm>
            <a:off x="4733084" y="2898475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7A6862E-2142-49B8-B903-4BF08ACADE1F}"/>
              </a:ext>
            </a:extLst>
          </p:cNvPr>
          <p:cNvSpPr txBox="1"/>
          <p:nvPr/>
        </p:nvSpPr>
        <p:spPr>
          <a:xfrm>
            <a:off x="4749040" y="3038174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1381C29-91E0-490F-BFDD-E74CA9EF2BAA}"/>
              </a:ext>
            </a:extLst>
          </p:cNvPr>
          <p:cNvSpPr/>
          <p:nvPr/>
        </p:nvSpPr>
        <p:spPr>
          <a:xfrm>
            <a:off x="5918432" y="2969481"/>
            <a:ext cx="791438" cy="791438"/>
          </a:xfrm>
          <a:prstGeom prst="ellipse">
            <a:avLst/>
          </a:prstGeom>
          <a:solidFill>
            <a:srgbClr val="FFAB40">
              <a:lumMod val="40000"/>
              <a:lumOff val="60000"/>
            </a:srgbClr>
          </a:solidFill>
          <a:ln w="25400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5049B8-027C-454C-B178-0C6969F2092C}"/>
              </a:ext>
            </a:extLst>
          </p:cNvPr>
          <p:cNvSpPr/>
          <p:nvPr/>
        </p:nvSpPr>
        <p:spPr>
          <a:xfrm>
            <a:off x="5846111" y="2906396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FFAB40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1F0303-8BD2-442E-BE68-D9F07F9D8259}"/>
              </a:ext>
            </a:extLst>
          </p:cNvPr>
          <p:cNvSpPr txBox="1"/>
          <p:nvPr/>
        </p:nvSpPr>
        <p:spPr>
          <a:xfrm>
            <a:off x="5862067" y="3046095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gia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555369-3E4B-4EB2-83EE-8CC49A031E5F}"/>
              </a:ext>
            </a:extLst>
          </p:cNvPr>
          <p:cNvGrpSpPr/>
          <p:nvPr/>
        </p:nvGrpSpPr>
        <p:grpSpPr>
          <a:xfrm>
            <a:off x="3107517" y="2099979"/>
            <a:ext cx="1047750" cy="1047750"/>
            <a:chOff x="885825" y="1314450"/>
            <a:chExt cx="1047750" cy="10477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0080CC1-83B6-4480-BC36-F97E4B302231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04181B1-E368-4554-96AF-344CCF8D1CA3}"/>
                </a:ext>
              </a:extLst>
            </p:cNvPr>
            <p:cNvSpPr/>
            <p:nvPr/>
          </p:nvSpPr>
          <p:spPr>
            <a:xfrm>
              <a:off x="908194" y="1509121"/>
              <a:ext cx="982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cặp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5C8C4B-D7AA-4582-81E9-F2E82ABC973E}"/>
              </a:ext>
            </a:extLst>
          </p:cNvPr>
          <p:cNvGrpSpPr/>
          <p:nvPr/>
        </p:nvGrpSpPr>
        <p:grpSpPr>
          <a:xfrm>
            <a:off x="3637170" y="3930598"/>
            <a:ext cx="1124026" cy="1091906"/>
            <a:chOff x="837661" y="1285875"/>
            <a:chExt cx="1124026" cy="10919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E40DAA-0FAA-4A82-8D76-DB317C03FAB0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24352B-7CA7-41D9-90D5-02105BE4A600}"/>
                </a:ext>
              </a:extLst>
            </p:cNvPr>
            <p:cNvSpPr/>
            <p:nvPr/>
          </p:nvSpPr>
          <p:spPr>
            <a:xfrm>
              <a:off x="837661" y="1509121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cầm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680FB7-F2D2-4EF0-879B-677F6E875788}"/>
              </a:ext>
            </a:extLst>
          </p:cNvPr>
          <p:cNvGrpSpPr/>
          <p:nvPr/>
        </p:nvGrpSpPr>
        <p:grpSpPr>
          <a:xfrm>
            <a:off x="7174290" y="1814490"/>
            <a:ext cx="1122422" cy="1091906"/>
            <a:chOff x="838465" y="1285875"/>
            <a:chExt cx="1122422" cy="1091906"/>
          </a:xfrm>
          <a:solidFill>
            <a:srgbClr val="D7EDA9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BD894CD-E6FE-4380-8303-4859CBDE5065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C82141-C9E5-4955-A1CF-B69E243F8B6F}"/>
                </a:ext>
              </a:extLst>
            </p:cNvPr>
            <p:cNvSpPr/>
            <p:nvPr/>
          </p:nvSpPr>
          <p:spPr>
            <a:xfrm>
              <a:off x="838465" y="1509121"/>
              <a:ext cx="11224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đình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3FC0BA2-9DC7-48D3-BA04-3E717B04A144}"/>
              </a:ext>
            </a:extLst>
          </p:cNvPr>
          <p:cNvGrpSpPr/>
          <p:nvPr/>
        </p:nvGrpSpPr>
        <p:grpSpPr>
          <a:xfrm>
            <a:off x="7660206" y="3497643"/>
            <a:ext cx="865909" cy="865909"/>
            <a:chOff x="967221" y="1405371"/>
            <a:chExt cx="865909" cy="86590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ABCA5C7-F41A-4C22-9DCB-56106B65D552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F942528-3662-414A-AB8D-E0FB9261BC68}"/>
                </a:ext>
              </a:extLst>
            </p:cNvPr>
            <p:cNvSpPr/>
            <p:nvPr/>
          </p:nvSpPr>
          <p:spPr>
            <a:xfrm>
              <a:off x="1146239" y="1509121"/>
              <a:ext cx="5068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vị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A3AAC4A-C834-46BF-9616-78B39040A763}"/>
              </a:ext>
            </a:extLst>
          </p:cNvPr>
          <p:cNvGrpSpPr/>
          <p:nvPr/>
        </p:nvGrpSpPr>
        <p:grpSpPr>
          <a:xfrm>
            <a:off x="6544197" y="4305664"/>
            <a:ext cx="865909" cy="865909"/>
            <a:chOff x="967221" y="1405371"/>
            <a:chExt cx="865909" cy="86590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C56C02D-BE1E-492B-A281-3B2923748BF4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AACF3B3-2F30-44E7-840C-3596AAE48028}"/>
                </a:ext>
              </a:extLst>
            </p:cNvPr>
            <p:cNvSpPr/>
            <p:nvPr/>
          </p:nvSpPr>
          <p:spPr>
            <a:xfrm>
              <a:off x="1031625" y="1537696"/>
              <a:ext cx="7360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dẻ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EF9F-CEE0-4B78-9D5A-A04F3ED0562B}"/>
              </a:ext>
            </a:extLst>
          </p:cNvPr>
          <p:cNvGrpSpPr/>
          <p:nvPr/>
        </p:nvGrpSpPr>
        <p:grpSpPr>
          <a:xfrm flipV="1">
            <a:off x="4139326" y="2783960"/>
            <a:ext cx="592516" cy="478284"/>
            <a:chOff x="2016413" y="1788423"/>
            <a:chExt cx="688166" cy="681231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76E06DC-557A-4F6A-9B6E-895A4FDA0DF7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43BA82C-81BD-405C-8209-E4D40EB0A374}"/>
                </a:ext>
              </a:extLst>
            </p:cNvPr>
            <p:cNvCxnSpPr>
              <a:stCxn id="90" idx="7"/>
              <a:endCxn id="92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34BAE45-997B-4D98-A8D2-CA43988859D5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44C1E1-7374-4D95-9468-1B471FA12F62}"/>
              </a:ext>
            </a:extLst>
          </p:cNvPr>
          <p:cNvGrpSpPr/>
          <p:nvPr/>
        </p:nvGrpSpPr>
        <p:grpSpPr>
          <a:xfrm>
            <a:off x="4731842" y="3699563"/>
            <a:ext cx="1261750" cy="776988"/>
            <a:chOff x="2016413" y="1788423"/>
            <a:chExt cx="688166" cy="68123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6CDEDEB-0950-4C8E-A643-E9D4F6736A6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4D64269-3D16-4FEF-9E51-BDD389768C9F}"/>
                </a:ext>
              </a:extLst>
            </p:cNvPr>
            <p:cNvCxnSpPr>
              <a:stCxn id="94" idx="7"/>
              <a:endCxn id="96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7B43A3E-392A-44A7-8C8D-60E6B0D93BC0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30A19E0-D376-4765-A002-8473D2239E06}"/>
              </a:ext>
            </a:extLst>
          </p:cNvPr>
          <p:cNvGrpSpPr/>
          <p:nvPr/>
        </p:nvGrpSpPr>
        <p:grpSpPr>
          <a:xfrm>
            <a:off x="6718536" y="2563829"/>
            <a:ext cx="525316" cy="584775"/>
            <a:chOff x="2016413" y="1788423"/>
            <a:chExt cx="688166" cy="68123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3AD3508-082D-4994-A884-5F91A02A6B45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3B5E5EB-DDAD-45C5-BAFB-9020456F7ECC}"/>
                </a:ext>
              </a:extLst>
            </p:cNvPr>
            <p:cNvCxnSpPr>
              <a:stCxn id="98" idx="7"/>
              <a:endCxn id="100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64B30C2-82A1-440B-AF43-1CF8A3CC3E62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86C84B4-D5CE-434C-8682-CECDD0C0D1BF}"/>
              </a:ext>
            </a:extLst>
          </p:cNvPr>
          <p:cNvGrpSpPr/>
          <p:nvPr/>
        </p:nvGrpSpPr>
        <p:grpSpPr>
          <a:xfrm flipV="1">
            <a:off x="6661223" y="3670307"/>
            <a:ext cx="1025721" cy="225068"/>
            <a:chOff x="2016413" y="1895951"/>
            <a:chExt cx="659357" cy="687193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E378F98-2BE0-4E25-AC7D-0C6CB3C9B685}"/>
                </a:ext>
              </a:extLst>
            </p:cNvPr>
            <p:cNvSpPr/>
            <p:nvPr/>
          </p:nvSpPr>
          <p:spPr>
            <a:xfrm>
              <a:off x="2016413" y="2423934"/>
              <a:ext cx="31271" cy="159210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B627177-97BF-451C-BA8D-8DD3CF826EC3}"/>
                </a:ext>
              </a:extLst>
            </p:cNvPr>
            <p:cNvCxnSpPr>
              <a:cxnSpLocks/>
              <a:stCxn id="102" idx="6"/>
              <a:endCxn id="104" idx="2"/>
            </p:cNvCxnSpPr>
            <p:nvPr/>
          </p:nvCxnSpPr>
          <p:spPr>
            <a:xfrm flipV="1">
              <a:off x="2047684" y="1974872"/>
              <a:ext cx="593737" cy="528667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4838AFB-F615-4ED8-9820-6E4F5A62E6D4}"/>
                </a:ext>
              </a:extLst>
            </p:cNvPr>
            <p:cNvSpPr/>
            <p:nvPr/>
          </p:nvSpPr>
          <p:spPr>
            <a:xfrm>
              <a:off x="2641421" y="1895951"/>
              <a:ext cx="34349" cy="15783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EB90A-B32F-4C9A-A5B3-10094DB5BBDD}"/>
              </a:ext>
            </a:extLst>
          </p:cNvPr>
          <p:cNvGrpSpPr/>
          <p:nvPr/>
        </p:nvGrpSpPr>
        <p:grpSpPr>
          <a:xfrm flipV="1">
            <a:off x="5317574" y="3773007"/>
            <a:ext cx="1322463" cy="770630"/>
            <a:chOff x="2016413" y="1796741"/>
            <a:chExt cx="680919" cy="67291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F102E2D-C545-49B7-BD04-F669F90CCC8E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A07634-B1E4-4679-B25E-812A7451B7DD}"/>
                </a:ext>
              </a:extLst>
            </p:cNvPr>
            <p:cNvCxnSpPr>
              <a:cxnSpLocks/>
              <a:stCxn id="130" idx="7"/>
              <a:endCxn id="132" idx="3"/>
            </p:cNvCxnSpPr>
            <p:nvPr/>
          </p:nvCxnSpPr>
          <p:spPr>
            <a:xfrm flipV="1">
              <a:off x="2055436" y="1839642"/>
              <a:ext cx="615242" cy="590989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9D49CAF-F146-48B0-B359-71AC5E923934}"/>
                </a:ext>
              </a:extLst>
            </p:cNvPr>
            <p:cNvSpPr/>
            <p:nvPr/>
          </p:nvSpPr>
          <p:spPr>
            <a:xfrm>
              <a:off x="2666105" y="1796741"/>
              <a:ext cx="31227" cy="50261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8C3C1B-DB24-4EAD-8E35-B9BFC633BB48}"/>
              </a:ext>
            </a:extLst>
          </p:cNvPr>
          <p:cNvSpPr txBox="1"/>
          <p:nvPr/>
        </p:nvSpPr>
        <p:spPr>
          <a:xfrm>
            <a:off x="1927530" y="5403885"/>
            <a:ext cx="946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cặp da, gia vị, gia đình, gia cầm, da dẻ.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6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9" grpId="1" animBg="1"/>
      <p:bldP spid="70" grpId="0"/>
      <p:bldP spid="71" grpId="0" animBg="1"/>
      <p:bldP spid="72" grpId="0" animBg="1"/>
      <p:bldP spid="72" grpId="1" animBg="1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05054" y="1446087"/>
            <a:ext cx="884291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6" y="3102695"/>
            <a:ext cx="2989449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689E6-1B9B-429C-BD96-6BDBF3016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191" y="2214506"/>
            <a:ext cx="629161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FB8D5-A2F7-4C75-B6D9-D90DA68B0C63}"/>
              </a:ext>
            </a:extLst>
          </p:cNvPr>
          <p:cNvSpPr txBox="1"/>
          <p:nvPr/>
        </p:nvSpPr>
        <p:spPr>
          <a:xfrm>
            <a:off x="1660043" y="1710002"/>
            <a:ext cx="1053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lang="vi-VN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Chọn từ ngữ thích hợp thay cho ô trống.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9FAF32-D909-4E7E-B8F4-5257F495C900}"/>
              </a:ext>
            </a:extLst>
          </p:cNvPr>
          <p:cNvGrpSpPr/>
          <p:nvPr/>
        </p:nvGrpSpPr>
        <p:grpSpPr>
          <a:xfrm>
            <a:off x="1617643" y="2702019"/>
            <a:ext cx="10399885" cy="2116037"/>
            <a:chOff x="458633" y="1190303"/>
            <a:chExt cx="6248628" cy="21160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6441BD-636A-4C51-851D-A0DCAA926F26}"/>
                </a:ext>
              </a:extLst>
            </p:cNvPr>
            <p:cNvGrpSpPr/>
            <p:nvPr/>
          </p:nvGrpSpPr>
          <p:grpSpPr>
            <a:xfrm>
              <a:off x="458633" y="2721565"/>
              <a:ext cx="3531831" cy="584775"/>
              <a:chOff x="479060" y="2592477"/>
              <a:chExt cx="3531831" cy="5847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A9200D-4D0E-4CF9-A520-6084CC4252A2}"/>
                  </a:ext>
                </a:extLst>
              </p:cNvPr>
              <p:cNvSpPr/>
              <p:nvPr/>
            </p:nvSpPr>
            <p:spPr>
              <a:xfrm>
                <a:off x="479060" y="2592477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VN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Kéo cưa          (lừa sẻ/ lừa xẻ)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0F663A-CB5B-45B3-BC59-5721671C3413}"/>
                  </a:ext>
                </a:extLst>
              </p:cNvPr>
              <p:cNvSpPr/>
              <p:nvPr/>
            </p:nvSpPr>
            <p:spPr>
              <a:xfrm>
                <a:off x="1493144" y="2649283"/>
                <a:ext cx="383208" cy="495383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8D60B-C873-441F-86B5-821C6CE4F363}"/>
                </a:ext>
              </a:extLst>
            </p:cNvPr>
            <p:cNvGrpSpPr/>
            <p:nvPr/>
          </p:nvGrpSpPr>
          <p:grpSpPr>
            <a:xfrm>
              <a:off x="3175430" y="2639691"/>
              <a:ext cx="3531831" cy="584775"/>
              <a:chOff x="3201432" y="2571901"/>
              <a:chExt cx="3531831" cy="58477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28003B-9FE4-401C-9632-956BDA482C81}"/>
                  </a:ext>
                </a:extLst>
              </p:cNvPr>
              <p:cNvSpPr/>
              <p:nvPr/>
            </p:nvSpPr>
            <p:spPr>
              <a:xfrm>
                <a:off x="3201432" y="2571901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Múa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(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sạp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/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xạp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F5665-3E55-4861-95B2-E02EEAE4AB9E}"/>
                  </a:ext>
                </a:extLst>
              </p:cNvPr>
              <p:cNvSpPr/>
              <p:nvPr/>
            </p:nvSpPr>
            <p:spPr>
              <a:xfrm>
                <a:off x="4480761" y="2704934"/>
                <a:ext cx="383208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01D8EF0-645A-4ED4-BA64-D41EDA8D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76279" y="1190303"/>
              <a:ext cx="2781756" cy="1467800"/>
            </a:xfrm>
            <a:prstGeom prst="round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0B378E-41E0-4A02-A7AD-3FA979666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4763477" y="471800"/>
            <a:ext cx="884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5C3E2D3-4E47-4AFE-B60C-B522BA9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1" y="540956"/>
            <a:ext cx="588703" cy="577175"/>
          </a:xfrm>
          <a:prstGeom prst="rect">
            <a:avLst/>
          </a:prstGeom>
        </p:spPr>
      </p:pic>
      <p:pic>
        <p:nvPicPr>
          <p:cNvPr id="62" name="Picture 6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69E64FD-84B6-4B6D-B449-49FEA30A5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60" y="-27851"/>
            <a:ext cx="3247537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build="p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FB8D5-A2F7-4C75-B6D9-D90DA68B0C63}"/>
              </a:ext>
            </a:extLst>
          </p:cNvPr>
          <p:cNvSpPr txBox="1"/>
          <p:nvPr/>
        </p:nvSpPr>
        <p:spPr>
          <a:xfrm>
            <a:off x="1660043" y="1710002"/>
            <a:ext cx="1053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từ ngữ thích hợp thay cho ô trống.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9FAF32-D909-4E7E-B8F4-5257F495C900}"/>
              </a:ext>
            </a:extLst>
          </p:cNvPr>
          <p:cNvGrpSpPr/>
          <p:nvPr/>
        </p:nvGrpSpPr>
        <p:grpSpPr>
          <a:xfrm>
            <a:off x="1617643" y="2702019"/>
            <a:ext cx="10399885" cy="2116037"/>
            <a:chOff x="458633" y="1190303"/>
            <a:chExt cx="6248628" cy="21160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6441BD-636A-4C51-851D-A0DCAA926F26}"/>
                </a:ext>
              </a:extLst>
            </p:cNvPr>
            <p:cNvGrpSpPr/>
            <p:nvPr/>
          </p:nvGrpSpPr>
          <p:grpSpPr>
            <a:xfrm>
              <a:off x="458633" y="2721565"/>
              <a:ext cx="3531831" cy="584775"/>
              <a:chOff x="479060" y="2592477"/>
              <a:chExt cx="3531831" cy="5847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A9200D-4D0E-4CF9-A520-6084CC4252A2}"/>
                  </a:ext>
                </a:extLst>
              </p:cNvPr>
              <p:cNvSpPr/>
              <p:nvPr/>
            </p:nvSpPr>
            <p:spPr>
              <a:xfrm>
                <a:off x="479060" y="2592477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Kéo cưa          (lừa sẻ/ lừa xẻ)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0F663A-CB5B-45B3-BC59-5721671C3413}"/>
                  </a:ext>
                </a:extLst>
              </p:cNvPr>
              <p:cNvSpPr/>
              <p:nvPr/>
            </p:nvSpPr>
            <p:spPr>
              <a:xfrm>
                <a:off x="1493144" y="2649283"/>
                <a:ext cx="383208" cy="495383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8D60B-C873-441F-86B5-821C6CE4F363}"/>
                </a:ext>
              </a:extLst>
            </p:cNvPr>
            <p:cNvGrpSpPr/>
            <p:nvPr/>
          </p:nvGrpSpPr>
          <p:grpSpPr>
            <a:xfrm>
              <a:off x="3175430" y="2639691"/>
              <a:ext cx="3531831" cy="584775"/>
              <a:chOff x="3201432" y="2571901"/>
              <a:chExt cx="3531831" cy="58477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28003B-9FE4-401C-9632-956BDA482C81}"/>
                  </a:ext>
                </a:extLst>
              </p:cNvPr>
              <p:cNvSpPr/>
              <p:nvPr/>
            </p:nvSpPr>
            <p:spPr>
              <a:xfrm>
                <a:off x="3201432" y="2571901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Múa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(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sạp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/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xạp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F5665-3E55-4861-95B2-E02EEAE4AB9E}"/>
                  </a:ext>
                </a:extLst>
              </p:cNvPr>
              <p:cNvSpPr/>
              <p:nvPr/>
            </p:nvSpPr>
            <p:spPr>
              <a:xfrm>
                <a:off x="4480761" y="2704934"/>
                <a:ext cx="383208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01D8EF0-645A-4ED4-BA64-D41EDA8D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76279" y="1190303"/>
              <a:ext cx="2781756" cy="1467800"/>
            </a:xfrm>
            <a:prstGeom prst="round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0B378E-41E0-4A02-A7AD-3FA979666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4763477" y="471800"/>
            <a:ext cx="884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5C3E2D3-4E47-4AFE-B60C-B522BA9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1" y="540956"/>
            <a:ext cx="588703" cy="5771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3A150AF-0042-43CE-86A4-FCBBD7C3E0CC}"/>
              </a:ext>
            </a:extLst>
          </p:cNvPr>
          <p:cNvSpPr/>
          <p:nvPr/>
        </p:nvSpPr>
        <p:spPr>
          <a:xfrm>
            <a:off x="5366222" y="4169819"/>
            <a:ext cx="1316822" cy="798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08059-F44E-4311-9982-ADFF18798A79}"/>
              </a:ext>
            </a:extLst>
          </p:cNvPr>
          <p:cNvSpPr/>
          <p:nvPr/>
        </p:nvSpPr>
        <p:spPr>
          <a:xfrm>
            <a:off x="8918997" y="4042062"/>
            <a:ext cx="1077032" cy="798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62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05054" y="1446087"/>
            <a:ext cx="884291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chia sẻ những hiểu biết của em về hai trò chơi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6" y="3102695"/>
            <a:ext cx="2989449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4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1360449" y="471800"/>
            <a:ext cx="1224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hay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88C7E-57BF-44A8-85AE-6E9E9628AFEF}"/>
              </a:ext>
            </a:extLst>
          </p:cNvPr>
          <p:cNvGrpSpPr/>
          <p:nvPr/>
        </p:nvGrpSpPr>
        <p:grpSpPr>
          <a:xfrm>
            <a:off x="1360449" y="2324956"/>
            <a:ext cx="9951861" cy="1754326"/>
            <a:chOff x="581617" y="3269919"/>
            <a:chExt cx="5979439" cy="17543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1AAE3-274A-4BFB-84A7-DFC28B349E18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754326"/>
              <a:chOff x="564377" y="3024759"/>
              <a:chExt cx="5979439" cy="175432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0075380-25E4-4AF8-9DC9-97F80304C928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754326"/>
                <a:chOff x="564377" y="3024759"/>
                <a:chExt cx="5979439" cy="1754326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76370CE-AF67-4370-A78A-DF55F77C3D7D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75432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Con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uốn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l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bên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s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núi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Hoa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h              d               v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mình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đón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ánh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nắng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mặt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trời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 		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AC8319-A868-47F3-A1CE-2675F5BFC074}"/>
                    </a:ext>
                  </a:extLst>
                </p:cNvPr>
                <p:cNvSpPr/>
                <p:nvPr/>
              </p:nvSpPr>
              <p:spPr>
                <a:xfrm>
                  <a:off x="1591603" y="3182289"/>
                  <a:ext cx="765447" cy="363894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213054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VN" sz="2800" kern="0">
                    <a:solidFill>
                      <a:srgbClr val="BAE5E4"/>
                    </a:solidFill>
                    <a:latin typeface="Arial-Rounded"/>
                    <a:ea typeface="Arial-Rounded"/>
                    <a:sym typeface="Arial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72CA1A-5F6D-4545-8E31-CAA8DD937024}"/>
                  </a:ext>
                </a:extLst>
              </p:cNvPr>
              <p:cNvSpPr/>
              <p:nvPr/>
            </p:nvSpPr>
            <p:spPr>
              <a:xfrm>
                <a:off x="4559924" y="3221539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CA5CE-82AF-4B37-8520-86AFBDEA1A79}"/>
                  </a:ext>
                </a:extLst>
              </p:cNvPr>
              <p:cNvSpPr/>
              <p:nvPr/>
            </p:nvSpPr>
            <p:spPr>
              <a:xfrm>
                <a:off x="3015153" y="3176577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876CC4-6E57-4371-BA0B-AC3827DD844A}"/>
                </a:ext>
              </a:extLst>
            </p:cNvPr>
            <p:cNvSpPr/>
            <p:nvPr/>
          </p:nvSpPr>
          <p:spPr>
            <a:xfrm>
              <a:off x="1585325" y="400046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790071-1CBD-4095-8548-EDC58D9233E4}"/>
                </a:ext>
              </a:extLst>
            </p:cNvPr>
            <p:cNvSpPr/>
            <p:nvPr/>
          </p:nvSpPr>
          <p:spPr>
            <a:xfrm>
              <a:off x="2626993" y="401390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C6FF92-4FAD-4F95-9A26-360DE6E82ABD}"/>
                </a:ext>
              </a:extLst>
            </p:cNvPr>
            <p:cNvSpPr/>
            <p:nvPr/>
          </p:nvSpPr>
          <p:spPr>
            <a:xfrm>
              <a:off x="3744959" y="4015146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8721DA1-767F-4A23-A103-77531C603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91" y="3419396"/>
            <a:ext cx="3247537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0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1360449" y="471800"/>
            <a:ext cx="1224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hay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A5A20D-460C-4F03-A633-882945008503}"/>
              </a:ext>
            </a:extLst>
          </p:cNvPr>
          <p:cNvGrpSpPr/>
          <p:nvPr/>
        </p:nvGrpSpPr>
        <p:grpSpPr>
          <a:xfrm>
            <a:off x="1610539" y="2101931"/>
            <a:ext cx="9951861" cy="1754326"/>
            <a:chOff x="581617" y="3269919"/>
            <a:chExt cx="5979439" cy="17543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809DB45-5F00-4FC9-9022-0B4B69E26FDD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754326"/>
              <a:chOff x="564377" y="3024759"/>
              <a:chExt cx="5979439" cy="17543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246443B-9961-4364-89B7-EF2922B12F77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754326"/>
                <a:chOff x="564377" y="3024759"/>
                <a:chExt cx="5979439" cy="1754326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1A9AAB-D784-4A47-BF94-BBFFA8E97C83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75432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Con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uốn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l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bên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s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núi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Hoa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h              d               v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mình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đón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ánh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nắng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mặt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trời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 		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69080DE-DFBB-4009-AB91-007BA38DF35D}"/>
                    </a:ext>
                  </a:extLst>
                </p:cNvPr>
                <p:cNvSpPr/>
                <p:nvPr/>
              </p:nvSpPr>
              <p:spPr>
                <a:xfrm>
                  <a:off x="1591603" y="3182289"/>
                  <a:ext cx="765447" cy="363894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213054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VN" sz="2800" kern="0">
                    <a:solidFill>
                      <a:srgbClr val="BAE5E4"/>
                    </a:solidFill>
                    <a:latin typeface="Arial-Rounded"/>
                    <a:ea typeface="Arial-Rounded"/>
                    <a:sym typeface="Arial"/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8295279-50CD-483F-AF38-0A61E0D4E109}"/>
                  </a:ext>
                </a:extLst>
              </p:cNvPr>
              <p:cNvSpPr/>
              <p:nvPr/>
            </p:nvSpPr>
            <p:spPr>
              <a:xfrm>
                <a:off x="4559924" y="3221539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0647B6-56C3-424D-9200-78F0EA4299C9}"/>
                  </a:ext>
                </a:extLst>
              </p:cNvPr>
              <p:cNvSpPr/>
              <p:nvPr/>
            </p:nvSpPr>
            <p:spPr>
              <a:xfrm>
                <a:off x="3015153" y="3176577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360868-D7FC-4979-9B23-C79AB70D0765}"/>
                </a:ext>
              </a:extLst>
            </p:cNvPr>
            <p:cNvSpPr/>
            <p:nvPr/>
          </p:nvSpPr>
          <p:spPr>
            <a:xfrm>
              <a:off x="1585325" y="400046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91F93B-8277-4493-9F39-7979BA9D31B9}"/>
                </a:ext>
              </a:extLst>
            </p:cNvPr>
            <p:cNvSpPr/>
            <p:nvPr/>
          </p:nvSpPr>
          <p:spPr>
            <a:xfrm>
              <a:off x="2626993" y="401390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2777D1-44D4-4739-90AF-0D9179B7C2CF}"/>
                </a:ext>
              </a:extLst>
            </p:cNvPr>
            <p:cNvSpPr/>
            <p:nvPr/>
          </p:nvSpPr>
          <p:spPr>
            <a:xfrm>
              <a:off x="3744959" y="4015146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F814D-5DA7-4ACA-960E-1E5FD7FE52A5}"/>
              </a:ext>
            </a:extLst>
          </p:cNvPr>
          <p:cNvSpPr/>
          <p:nvPr/>
        </p:nvSpPr>
        <p:spPr>
          <a:xfrm>
            <a:off x="8153940" y="2112530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ườn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B521AB-E622-41E6-82C8-573D018F5C7D}"/>
              </a:ext>
            </a:extLst>
          </p:cNvPr>
          <p:cNvSpPr/>
          <p:nvPr/>
        </p:nvSpPr>
        <p:spPr>
          <a:xfrm>
            <a:off x="5622167" y="2047768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ượn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63310C-E75F-49B6-AAD1-EAB3DAF39681}"/>
              </a:ext>
            </a:extLst>
          </p:cNvPr>
          <p:cNvSpPr/>
          <p:nvPr/>
        </p:nvSpPr>
        <p:spPr>
          <a:xfrm>
            <a:off x="3167298" y="2069345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ường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EB45EF-6FDE-45D0-A1BC-068B027F2742}"/>
              </a:ext>
            </a:extLst>
          </p:cNvPr>
          <p:cNvSpPr/>
          <p:nvPr/>
        </p:nvSpPr>
        <p:spPr>
          <a:xfrm>
            <a:off x="3146121" y="2662605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ướng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D0F0EE-34AE-41A5-A35A-73D44157B21B}"/>
              </a:ext>
            </a:extLst>
          </p:cNvPr>
          <p:cNvSpPr/>
          <p:nvPr/>
        </p:nvSpPr>
        <p:spPr>
          <a:xfrm>
            <a:off x="4912950" y="2646979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ương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01F90-F92B-43ED-9DB9-2EA1125664FF}"/>
              </a:ext>
            </a:extLst>
          </p:cNvPr>
          <p:cNvSpPr/>
          <p:nvPr/>
        </p:nvSpPr>
        <p:spPr>
          <a:xfrm>
            <a:off x="6781584" y="2654792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ươn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5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B8614A-1C29-4D06-8EE3-05D0A3410FCD}"/>
              </a:ext>
            </a:extLst>
          </p:cNvPr>
          <p:cNvSpPr/>
          <p:nvPr/>
        </p:nvSpPr>
        <p:spPr>
          <a:xfrm>
            <a:off x="713677" y="149908"/>
            <a:ext cx="10894849" cy="58766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72095-CE63-470F-BCC2-E055E71F66C5}"/>
              </a:ext>
            </a:extLst>
          </p:cNvPr>
          <p:cNvSpPr/>
          <p:nvPr/>
        </p:nvSpPr>
        <p:spPr>
          <a:xfrm>
            <a:off x="7739941" y="648709"/>
            <a:ext cx="3439660" cy="78152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E2E95-B8D2-407C-9808-FC1B70F7B3A6}"/>
              </a:ext>
            </a:extLst>
          </p:cNvPr>
          <p:cNvSpPr/>
          <p:nvPr/>
        </p:nvSpPr>
        <p:spPr>
          <a:xfrm>
            <a:off x="963906" y="653136"/>
            <a:ext cx="4223458" cy="78152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E1E74AE0-1E04-4F70-A640-C8431B7FC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7" y="156416"/>
            <a:ext cx="1525569" cy="1105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8CB5D-2169-4944-98FE-2FB22DD8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83" y="4035711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/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7D5AF2E-B3EE-428E-A88B-B32734E25C3B}"/>
              </a:ext>
            </a:extLst>
          </p:cNvPr>
          <p:cNvSpPr/>
          <p:nvPr/>
        </p:nvSpPr>
        <p:spPr>
          <a:xfrm>
            <a:off x="1859128" y="2107200"/>
            <a:ext cx="8128111" cy="715089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Hôm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nay,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những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nội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dung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15BD0A3B-0213-482C-BF60-DDDBECC6F43A}"/>
              </a:ext>
            </a:extLst>
          </p:cNvPr>
          <p:cNvSpPr/>
          <p:nvPr/>
        </p:nvSpPr>
        <p:spPr>
          <a:xfrm>
            <a:off x="2961515" y="3802965"/>
            <a:ext cx="6498256" cy="715089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274ED-FDD1-40A3-9F7B-2C1C6AB68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3ACBA-777F-4EDC-AAE5-61A609BC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477" y="4125231"/>
            <a:ext cx="1585049" cy="2025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0344B-C4C5-42C5-BBC2-3973B6308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266" y="3572304"/>
            <a:ext cx="1314431" cy="1898809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9C47E189-0882-4746-80D1-BD3B5FA5C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6" y="5261563"/>
            <a:ext cx="1152561" cy="795861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F5CCF87E-DB3B-477A-9911-2F9BCBD23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976478" y="4626709"/>
            <a:ext cx="1043958" cy="720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2D663-AA84-460A-8967-A2698BCBD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734" y="-58343"/>
            <a:ext cx="318238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utoUpdateAnimBg="0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utoUpdateAnimBg="0"/>
          <p:bldP spid="9" grpId="0" animBg="1"/>
          <p:bldP spid="10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" y="3830816"/>
            <a:ext cx="2282469" cy="228246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D52E2-5643-4149-A989-8C16D8EAB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195" y="744714"/>
            <a:ext cx="7096359" cy="1182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B09A3-39AC-4424-AE73-08B437D22963}"/>
              </a:ext>
            </a:extLst>
          </p:cNvPr>
          <p:cNvSpPr txBox="1"/>
          <p:nvPr/>
        </p:nvSpPr>
        <p:spPr>
          <a:xfrm>
            <a:off x="2364640" y="176508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7278C-B6A3-433C-8581-FDB2660B7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925" y="2416377"/>
            <a:ext cx="7200000" cy="1286367"/>
          </a:xfrm>
          <a:prstGeom prst="rect">
            <a:avLst/>
          </a:prstGeom>
        </p:spPr>
      </p:pic>
      <p:pic>
        <p:nvPicPr>
          <p:cNvPr id="9" name="đồng hồ">
            <a:hlinkClick r:id="" action="ppaction://media"/>
            <a:extLst>
              <a:ext uri="{FF2B5EF4-FFF2-40B4-BE49-F238E27FC236}">
                <a16:creationId xmlns:a16="http://schemas.microsoft.com/office/drawing/2014/main" id="{7F3B77B3-DDE8-496D-A842-DDAA5CA28BD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0224" y="3487664"/>
            <a:ext cx="2032213" cy="114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F23DE-172E-47CC-964E-5140C652D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8868" y="4530506"/>
            <a:ext cx="568196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箭头: 五边形 10">
            <a:extLst>
              <a:ext uri="{FF2B5EF4-FFF2-40B4-BE49-F238E27FC236}">
                <a16:creationId xmlns:a16="http://schemas.microsoft.com/office/drawing/2014/main" id="{0D4656D7-78DD-431C-8058-ACC6DC99EBED}"/>
              </a:ext>
            </a:extLst>
          </p:cNvPr>
          <p:cNvSpPr/>
          <p:nvPr/>
        </p:nvSpPr>
        <p:spPr>
          <a:xfrm>
            <a:off x="5062816" y="2607797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D117C-0661-497D-889A-FBB3E46C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843" y="2668684"/>
            <a:ext cx="1914310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08DBA-C4B3-4D8F-FED7-BAE7927C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97" y="3784910"/>
            <a:ext cx="5925826" cy="256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7E206-0384-3F70-25D9-92E86370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473" y="3342412"/>
            <a:ext cx="605385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81;p36"/>
          <p:cNvSpPr txBox="1">
            <a:spLocks/>
          </p:cNvSpPr>
          <p:nvPr/>
        </p:nvSpPr>
        <p:spPr>
          <a:xfrm>
            <a:off x="1248920" y="2655651"/>
            <a:ext cx="2213372" cy="9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Font typeface="Gloria Hallelujah"/>
              <a:buNone/>
              <a:defRPr sz="10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460"/>
              </a:buClr>
              <a:buSzPts val="14000"/>
              <a:buFont typeface="Gloria Hallelujah"/>
              <a:buNone/>
              <a:tabLst/>
              <a:defRPr/>
            </a:pPr>
            <a:r>
              <a:rPr kumimoji="0" lang="en" sz="13800" b="1" i="0" u="none" strike="noStrike" kern="0" cap="none" spc="0" normalizeH="0" baseline="0" noProof="0" dirty="0">
                <a:ln>
                  <a:noFill/>
                </a:ln>
                <a:solidFill>
                  <a:srgbClr val="FC6460"/>
                </a:solidFill>
                <a:effectLst/>
                <a:uLnTx/>
                <a:uFillTx/>
                <a:latin typeface="Coiny" panose="02000903060500060000" pitchFamily="2" charset="0"/>
                <a:sym typeface="Gloria Hallelujah"/>
              </a:rPr>
              <a:t>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451DB-A2C2-45B0-9BB8-0271DEB6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12" y="2574897"/>
            <a:ext cx="630381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9096F361-655E-4BC5-8FF4-1179E2049F1D}"/>
              </a:ext>
            </a:extLst>
          </p:cNvPr>
          <p:cNvSpPr txBox="1"/>
          <p:nvPr/>
        </p:nvSpPr>
        <p:spPr>
          <a:xfrm>
            <a:off x="880947" y="1421348"/>
            <a:ext cx="521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880947" y="3865203"/>
            <a:ext cx="5215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6746844" y="2643275"/>
            <a:ext cx="5445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93FE7-79BE-4B72-AB7E-DB23F9E2FD15}"/>
              </a:ext>
            </a:extLst>
          </p:cNvPr>
          <p:cNvSpPr txBox="1"/>
          <p:nvPr/>
        </p:nvSpPr>
        <p:spPr>
          <a:xfrm>
            <a:off x="4611385" y="267186"/>
            <a:ext cx="4270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98" y="4960066"/>
            <a:ext cx="1619921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3" y="1893713"/>
            <a:ext cx="288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ròn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254" y="3288008"/>
            <a:ext cx="477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194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4748" y="1891719"/>
            <a:ext cx="251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râu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9831" y="3498363"/>
            <a:ext cx="607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8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632</Words>
  <Application>Microsoft Office PowerPoint</Application>
  <PresentationFormat>Widescreen</PresentationFormat>
  <Paragraphs>104</Paragraphs>
  <Slides>26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等线</vt:lpstr>
      <vt:lpstr>等线 Light</vt:lpstr>
      <vt:lpstr>宋体</vt:lpstr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HP001 4 hang 1 ô ly</vt:lpstr>
      <vt:lpstr>Times New Roman</vt:lpstr>
      <vt:lpstr>Wingdings</vt:lpstr>
      <vt:lpstr>字魂70号-灵悦黑体</vt:lpstr>
      <vt:lpstr>方正清刻本悦宋简体</vt:lpstr>
      <vt:lpstr>千图网海量PPT模板www.58pic.com​​</vt:lpstr>
      <vt:lpstr>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16</cp:revision>
  <dcterms:created xsi:type="dcterms:W3CDTF">2021-12-11T13:53:20Z</dcterms:created>
  <dcterms:modified xsi:type="dcterms:W3CDTF">2024-05-14T01:10:42Z</dcterms:modified>
</cp:coreProperties>
</file>