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0" r:id="rId2"/>
    <p:sldMasterId id="2147483692" r:id="rId3"/>
  </p:sldMasterIdLst>
  <p:notesMasterIdLst>
    <p:notesMasterId r:id="rId30"/>
  </p:notesMasterIdLst>
  <p:sldIdLst>
    <p:sldId id="303" r:id="rId4"/>
    <p:sldId id="311" r:id="rId5"/>
    <p:sldId id="322" r:id="rId6"/>
    <p:sldId id="257" r:id="rId7"/>
    <p:sldId id="258" r:id="rId8"/>
    <p:sldId id="285" r:id="rId9"/>
    <p:sldId id="268" r:id="rId10"/>
    <p:sldId id="265" r:id="rId11"/>
    <p:sldId id="308" r:id="rId12"/>
    <p:sldId id="310" r:id="rId13"/>
    <p:sldId id="309" r:id="rId14"/>
    <p:sldId id="286" r:id="rId15"/>
    <p:sldId id="287" r:id="rId16"/>
    <p:sldId id="288" r:id="rId17"/>
    <p:sldId id="289" r:id="rId18"/>
    <p:sldId id="299" r:id="rId19"/>
    <p:sldId id="323" r:id="rId20"/>
    <p:sldId id="324" r:id="rId21"/>
    <p:sldId id="325" r:id="rId22"/>
    <p:sldId id="302" r:id="rId23"/>
    <p:sldId id="326" r:id="rId24"/>
    <p:sldId id="329" r:id="rId25"/>
    <p:sldId id="327" r:id="rId26"/>
    <p:sldId id="328" r:id="rId27"/>
    <p:sldId id="330" r:id="rId28"/>
    <p:sldId id="28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100" autoAdjust="0"/>
  </p:normalViewPr>
  <p:slideViewPr>
    <p:cSldViewPr snapToGrid="0">
      <p:cViewPr varScale="1">
        <p:scale>
          <a:sx n="74" d="100"/>
          <a:sy n="74" d="100"/>
        </p:scale>
        <p:origin x="104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A9F9E-0800-4A88-966E-E880597679EF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F64AD-EB7D-41A2-A1B5-5A34A2939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88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57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7111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535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dắt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vi-VN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 khóa mà các em vừa sắp xếp được cũng chính là tên của bài chính tả hôm nay…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7831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236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737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83555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9145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5176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36603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156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8.png"/><Relationship Id="rId10" Type="http://schemas.openxmlformats.org/officeDocument/2006/relationships/image" Target="../media/image24.png"/><Relationship Id="rId4" Type="http://schemas.openxmlformats.org/officeDocument/2006/relationships/image" Target="../media/image17.png"/><Relationship Id="rId9" Type="http://schemas.openxmlformats.org/officeDocument/2006/relationships/image" Target="../media/image23.png"/><Relationship Id="rId14" Type="http://schemas.openxmlformats.org/officeDocument/2006/relationships/image" Target="../media/image19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3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microsoft.com/office/2007/relationships/hdphoto" Target="../media/hdphoto1.wdp"/><Relationship Id="rId2" Type="http://schemas.openxmlformats.org/officeDocument/2006/relationships/image" Target="../media/image28.png"/><Relationship Id="rId16" Type="http://schemas.openxmlformats.org/officeDocument/2006/relationships/image" Target="../media/image42.png"/><Relationship Id="rId20" Type="http://schemas.openxmlformats.org/officeDocument/2006/relationships/image" Target="../media/image4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microsoft.com/office/2007/relationships/hdphoto" Target="../media/hdphoto2.wdp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6.png"/><Relationship Id="rId11" Type="http://schemas.openxmlformats.org/officeDocument/2006/relationships/image" Target="../media/image30.png"/><Relationship Id="rId5" Type="http://schemas.openxmlformats.org/officeDocument/2006/relationships/image" Target="../media/image35.png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image" Target="../media/image3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5F65422-4F15-4F65-BF63-A810BB43A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8B06899-8EB2-4232-8660-AEC4B0BD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EE96F2F-E668-4B9C-A4FF-78DC61D52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3" name="图片 2" descr="图片包含 文字&#10;&#10;描述已自动生成">
            <a:extLst>
              <a:ext uri="{FF2B5EF4-FFF2-40B4-BE49-F238E27FC236}">
                <a16:creationId xmlns:a16="http://schemas.microsoft.com/office/drawing/2014/main" id="{F19FEB38-260B-4884-88F0-932576E65C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642" y="131198"/>
            <a:ext cx="9571530" cy="5972859"/>
          </a:xfrm>
          <a:prstGeom prst="rect">
            <a:avLst/>
          </a:prstGeom>
        </p:spPr>
      </p:pic>
      <p:pic>
        <p:nvPicPr>
          <p:cNvPr id="18" name="图片 17" descr="图片包含 屏幕截图&#10;&#10;描述已自动生成">
            <a:extLst>
              <a:ext uri="{FF2B5EF4-FFF2-40B4-BE49-F238E27FC236}">
                <a16:creationId xmlns:a16="http://schemas.microsoft.com/office/drawing/2014/main" id="{15798669-13D6-4E0C-973B-7AE155AFC9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  <p:pic>
        <p:nvPicPr>
          <p:cNvPr id="9" name="图片 8" descr="图片包含 矢量图形&#10;&#10;描述已自动生成">
            <a:extLst>
              <a:ext uri="{FF2B5EF4-FFF2-40B4-BE49-F238E27FC236}">
                <a16:creationId xmlns:a16="http://schemas.microsoft.com/office/drawing/2014/main" id="{08906958-A621-4AA1-BB37-4729008BD3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851" y="441609"/>
            <a:ext cx="3033543" cy="2676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286170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6FB8FA-57F7-41C9-9947-C2792580A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5409E3E-FA31-4E2B-847F-C7E65ED4DE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AF8C54-F491-4206-9917-EBAF7CB73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2024/5/14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F6ACBC-3A1D-4D88-ADBE-CFFDD76FB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B3CB6A-F863-4D52-B84D-73734F342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4845946"/>
      </p:ext>
    </p:extLst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1DBCC8-F4F0-4203-B866-B1537335E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F8DBA32-0A02-421A-A0EC-B25E5B7FA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55A870-132D-409A-A043-E6F4497FC5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6ECB553-F5E8-4D85-AB48-0881136B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2024/5/14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2BF17D4-BA03-4350-B841-CA95BFC7A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60902F-42A8-4207-B4E0-F6B2E512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7958085"/>
      </p:ext>
    </p:extLst>
  </p:cSld>
  <p:clrMapOvr>
    <a:masterClrMapping/>
  </p:clrMapOvr>
  <p:transition spd="slow"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734AD5-CF7C-4EA5-9DF8-BB8A548B1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2A7AAD8-0AF3-4D22-8C9D-68FD25061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4EA2A9E-551F-41FF-A8A5-6E2E40CDA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D51B7E9-6CA2-41F3-87C5-D1BE3F9A90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B771F3C-A631-4948-9A8A-95025DB58F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F613870-4C7E-482D-95BE-5F56DDF7F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2024/5/14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E5ADAAD-A61A-4458-A74C-D62869B27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D19F573-3191-4631-9DA9-BE2212E48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863117"/>
      </p:ext>
    </p:extLst>
  </p:cSld>
  <p:clrMapOvr>
    <a:masterClrMapping/>
  </p:clrMapOvr>
  <p:transition spd="slow">
    <p:comb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351DE8-54C8-41C3-8377-9BBA42C9A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A324F40-8108-4C3B-8289-66709A8E2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2024/5/14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451AF8F-F9D1-4E5F-8099-D58D57919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12C2550-11DB-4D71-9BCB-3CCB892AC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4671566"/>
      </p:ext>
    </p:extLst>
  </p:cSld>
  <p:clrMapOvr>
    <a:masterClrMapping/>
  </p:clrMapOvr>
  <p:transition spd="slow">
    <p:comb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A9FEE7D-5E26-42CA-8135-095771D2D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2024/5/14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BF641C7-DDAA-4158-ACAF-EA4C8FC82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CA52306-A01F-4ABB-9CAD-77430C1C8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3838427"/>
      </p:ext>
    </p:extLst>
  </p:cSld>
  <p:clrMapOvr>
    <a:masterClrMapping/>
  </p:clrMapOvr>
  <p:transition spd="slow">
    <p:comb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F48AA5-D1D0-4195-A1DA-2380A19A0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79BA1C4-70F5-4010-8BA9-BB7C84C0E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9D41E55-CEE6-4749-A4B0-BF6078CA0D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DD4F5ED-0E43-4A27-B17F-56290A624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2024/5/14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A7D9090-21C6-49ED-ADB7-4F5A37CFD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746EB97-30CF-4C40-A139-E0921C982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3924853"/>
      </p:ext>
    </p:extLst>
  </p:cSld>
  <p:clrMapOvr>
    <a:masterClrMapping/>
  </p:clrMapOvr>
  <p:transition spd="slow">
    <p:comb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577516-1E30-45A9-9607-75BDED788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9CA7406-6E8C-4887-8D50-90A9568FAB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394757D-C98C-46ED-AF45-A3C697901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E527471-D7EB-4D33-B7DF-67E3877F1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2024/5/14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22F999E-A40A-4D35-99D5-F03F3B1C3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521EFC9-1E42-4933-AB55-8C5E72D15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1527978"/>
      </p:ext>
    </p:extLst>
  </p:cSld>
  <p:clrMapOvr>
    <a:masterClrMapping/>
  </p:clrMapOvr>
  <p:transition spd="slow">
    <p:comb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81D46C-EE7F-4077-BDCC-4779125A3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B2DF1D1-2ED5-436D-8275-0284C1336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0DBA5D-FFD0-4744-8E94-E2226CA89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2024/5/14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687527-558D-4CF1-B565-AD49CBEA3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3A0C34-92E6-4538-9ABE-A9693887C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3732573"/>
      </p:ext>
    </p:extLst>
  </p:cSld>
  <p:clrMapOvr>
    <a:masterClrMapping/>
  </p:clrMapOvr>
  <p:transition spd="slow">
    <p:comb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3A61366-BD69-4B31-B942-F22D10FC9B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EF54530-4071-4E30-B2FA-3631EC6AD7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541F7BD-FA3B-46D3-8A3C-371D18C67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2024/5/14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20877D-B18F-4FFD-AFEB-305B9D97A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6F7D88-840C-43A7-A6E6-1FC8E781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0963822"/>
      </p:ext>
    </p:extLst>
  </p:cSld>
  <p:clrMapOvr>
    <a:masterClrMapping/>
  </p:clrMapOvr>
  <p:transition spd="slow">
    <p:comb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48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30B1641-9EB7-4B70-856B-460AB458E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ABEDC77-C7EB-4647-8B12-BB4B09C6C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7083" y="678654"/>
            <a:ext cx="9457833" cy="5368785"/>
          </a:xfrm>
          <a:prstGeom prst="rect">
            <a:avLst/>
          </a:prstGeom>
        </p:spPr>
      </p:pic>
      <p:pic>
        <p:nvPicPr>
          <p:cNvPr id="3" name="图片 2" descr="图片包含 矢量图形&#10;&#10;描述已自动生成">
            <a:extLst>
              <a:ext uri="{FF2B5EF4-FFF2-40B4-BE49-F238E27FC236}">
                <a16:creationId xmlns:a16="http://schemas.microsoft.com/office/drawing/2014/main" id="{089F4924-B610-4B01-AAF0-EB6D4C2B84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37625" y="182880"/>
            <a:ext cx="2828348" cy="24950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1113186"/>
      </p:ext>
    </p:extLst>
  </p:cSld>
  <p:clrMapOvr>
    <a:masterClrMapping/>
  </p:clrMapOvr>
  <p:transition spd="slow">
    <p:comb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kite" descr="F:\1-原创素材\1_mm1102\PPT\PPT_014\materaials\contents_4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026" y="3034493"/>
            <a:ext cx="900740" cy="75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extBox 3"/>
          <p:cNvSpPr txBox="1"/>
          <p:nvPr userDrawn="1"/>
        </p:nvSpPr>
        <p:spPr>
          <a:xfrm>
            <a:off x="-3889109" y="7845491"/>
            <a:ext cx="1304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Contents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77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93827E-7 L -0.64809 -0.37593 " pathEditMode="relative" rAng="0" ptsTypes="AA">
                                      <p:cBhvr>
                                        <p:cTn id="11" dur="1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13" y="-1879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2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300000">
                                      <p:cBhvr>
                                        <p:cTn id="2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300000">
                                      <p:cBhvr>
                                        <p:cTn id="3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600000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-600000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6"/>
          <p:cNvSpPr txBox="1"/>
          <p:nvPr userDrawn="1"/>
        </p:nvSpPr>
        <p:spPr>
          <a:xfrm>
            <a:off x="-3889109" y="7845491"/>
            <a:ext cx="1656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Contents_N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4" name="kite_group"/>
          <p:cNvGrpSpPr/>
          <p:nvPr userDrawn="1"/>
        </p:nvGrpSpPr>
        <p:grpSpPr>
          <a:xfrm>
            <a:off x="-240704" y="-158010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370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L_blue"/>
          <p:cNvGrpSpPr/>
          <p:nvPr userDrawn="1"/>
        </p:nvGrpSpPr>
        <p:grpSpPr>
          <a:xfrm>
            <a:off x="0" y="34210"/>
            <a:ext cx="647589" cy="6748492"/>
            <a:chOff x="0" y="25657"/>
            <a:chExt cx="485692" cy="5061369"/>
          </a:xfrm>
        </p:grpSpPr>
        <p:pic>
          <p:nvPicPr>
            <p:cNvPr id="3" name="Picture 2" descr="F:\1-原创素材\1_mm1102\PPT\PPT_014\materaials\page_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5657"/>
              <a:ext cx="485692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10" descr="F:\1-原创素材\1_mm1102\PPT\PPT_014\materaials\page_9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303703"/>
              <a:ext cx="350460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B2_green" descr="F:\1-原创素材\1_mm1102\PPT\PPT_014\materaials\page_10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49677" y="6008211"/>
            <a:ext cx="5524828" cy="84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1_green" descr="F:\1-原创素材\1_mm1102\PPT\PPT_014\materaials\page_3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88" y="39553"/>
            <a:ext cx="4469637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3_red" descr="F:\1-原创素材\1_mm1102\PPT\PPT_014\materaials\page_11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709" y="125607"/>
            <a:ext cx="5538796" cy="6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4_orange" descr="F:\1-原创素材\1_mm1102\PPT\PPT_014\materaials\page_5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077" y="1"/>
            <a:ext cx="2478617" cy="89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R_blue"/>
          <p:cNvGrpSpPr/>
          <p:nvPr userDrawn="1"/>
        </p:nvGrpSpPr>
        <p:grpSpPr>
          <a:xfrm rot="10800000">
            <a:off x="11591762" y="423056"/>
            <a:ext cx="556165" cy="6405653"/>
            <a:chOff x="8693821" y="317292"/>
            <a:chExt cx="417124" cy="4804240"/>
          </a:xfrm>
        </p:grpSpPr>
        <p:grpSp>
          <p:nvGrpSpPr>
            <p:cNvPr id="10" name="组合 9"/>
            <p:cNvGrpSpPr/>
            <p:nvPr/>
          </p:nvGrpSpPr>
          <p:grpSpPr>
            <a:xfrm>
              <a:off x="8693821" y="573308"/>
              <a:ext cx="417124" cy="4548224"/>
              <a:chOff x="8693821" y="573308"/>
              <a:chExt cx="417124" cy="4548224"/>
            </a:xfrm>
          </p:grpSpPr>
          <p:pic>
            <p:nvPicPr>
              <p:cNvPr id="12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4773" y="2572170"/>
                <a:ext cx="396172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93821" y="573308"/>
                <a:ext cx="417124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1" name="Picture 9" descr="F:\1-原创素材\1_mm1102\PPT\PPT_014\materaials\page_8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8104" y="317292"/>
              <a:ext cx="342841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T2_orange" descr="F:\1-原创素材\1_mm1102\PPT\PPT_014\materaials\page_6.png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596" y="263973"/>
            <a:ext cx="2986531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B1_red" descr="F:\1-原创素材\1_mm1102\PPT\PPT_014\materaials\page_4.pn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00398" y="6083510"/>
            <a:ext cx="7200943" cy="77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B1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44008">
            <a:off x="6141239" y="6048030"/>
            <a:ext cx="857919" cy="146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L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16564">
            <a:off x="108742" y="5389649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T4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10257143" y="-841371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B2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08201" flipH="1" flipV="1">
            <a:off x="10416623" y="5885135"/>
            <a:ext cx="851004" cy="1795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T2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4328623" y="-637015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1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91844" flipH="1">
            <a:off x="647804" y="-60616"/>
            <a:ext cx="889971" cy="169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R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7747">
            <a:off x="11319559" y="476841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T3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88548" flipH="1">
            <a:off x="6467289" y="-84369"/>
            <a:ext cx="811676" cy="171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81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-2.62427E-7 L 0.3474 0.00864 " pathEditMode="relative" rAng="0" ptsTypes="AA">
                                      <p:cBhvr>
                                        <p:cTn id="9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61" y="43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1.11111E-6 L -0.42049 0.00555 " pathEditMode="relative" rAng="0" ptsTypes="AA">
                                      <p:cBhvr>
                                        <p:cTn id="20" dur="3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24" y="27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2.5E-6 2.80507E-6 L 0.01476 0.91813 " pathEditMode="relative" rAng="0" ptsTypes="AA">
                                      <p:cBhvr>
                                        <p:cTn id="3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" y="4590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3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4.44444E-6 8.71177E-7 L 0.00261 -0.96633 " pathEditMode="relative" rAng="0" ptsTypes="AA">
                                      <p:cBhvr>
                                        <p:cTn id="45" dur="3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4831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4.72222E-6 -2.96296E-6 L 0.42447 0.00895 " pathEditMode="relative" rAng="0" ptsTypes="AA">
                                      <p:cBhvr>
                                        <p:cTn id="56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5" y="432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3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1.11111E-6 1.11111E-6 L -0.57899 -0.01667 " pathEditMode="relative" rAng="0" ptsTypes="AA">
                                      <p:cBhvr>
                                        <p:cTn id="67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58" y="-833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-3.05556E-6 -1.93091E-6 L 0.17934 0.00247 " pathEditMode="relative" rAng="0" ptsTypes="AA">
                                      <p:cBhvr>
                                        <p:cTn id="78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8" y="123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2.22222E-6 -5.79889E-7 L 0.14774 0.00401 " pathEditMode="relative" rAng="0" ptsTypes="AA">
                                      <p:cBhvr>
                                        <p:cTn id="89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8" y="185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3444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6DF10BD-A049-4E16-8D62-126B709B9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7D0DFF0-46F8-4187-942E-DEA6A4808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3623" y="182880"/>
            <a:ext cx="7406640" cy="5525284"/>
          </a:xfrm>
          <a:prstGeom prst="rect">
            <a:avLst/>
          </a:prstGeom>
        </p:spPr>
      </p:pic>
      <p:pic>
        <p:nvPicPr>
          <p:cNvPr id="8" name="图片 7" descr="图片包含 矢量图形&#10;&#10;描述已自动生成">
            <a:extLst>
              <a:ext uri="{FF2B5EF4-FFF2-40B4-BE49-F238E27FC236}">
                <a16:creationId xmlns:a16="http://schemas.microsoft.com/office/drawing/2014/main" id="{C7F48FFE-631C-4540-807B-CB3B602A1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29" y="182880"/>
            <a:ext cx="2573382" cy="23251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266111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6B9FBB-375B-4234-8084-D21169B3D7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825717-EB93-4D97-8146-7B6F06981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B9CAD3-6FBF-4316-9AFA-3E4E5603A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19EB3F4D-4A1E-4A61-9D3D-3A5A195B16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87" y="142638"/>
            <a:ext cx="2747350" cy="2423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129078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51A1023-4220-4CE5-B5EF-344DCFB66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7AB1272-66D6-4F7C-8D48-6903E6821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524" y="182880"/>
            <a:ext cx="11436951" cy="6492241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AD4EFE15-4A23-403E-8AF7-9B5B0641F9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192905" y="0"/>
            <a:ext cx="1999094" cy="1763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0518343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72C1917-4A94-41D7-817F-74CD2F2A0B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70613-31EB-44B1-B34B-ED17A47DBA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8F8CF6-17E6-4DF0-A26B-C4FA7E1313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8EBB76D-25D6-4143-8107-479AA58A61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9989" y="22860"/>
            <a:ext cx="9432022" cy="5854499"/>
          </a:xfrm>
          <a:prstGeom prst="rect">
            <a:avLst/>
          </a:prstGeom>
        </p:spPr>
      </p:pic>
      <p:pic>
        <p:nvPicPr>
          <p:cNvPr id="12" name="图片 11" descr="图片包含 屏幕截图&#10;&#10;描述已自动生成">
            <a:extLst>
              <a:ext uri="{FF2B5EF4-FFF2-40B4-BE49-F238E27FC236}">
                <a16:creationId xmlns:a16="http://schemas.microsoft.com/office/drawing/2014/main" id="{CB8760D8-84F5-48F1-B4FE-BC163B1CD8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24081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BFFCB55-A78E-4DE0-92B1-EAB6AD237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338ADA5F-C62D-4273-AD50-E22051455C04}"/>
              </a:ext>
            </a:extLst>
          </p:cNvPr>
          <p:cNvSpPr/>
          <p:nvPr userDrawn="1"/>
        </p:nvSpPr>
        <p:spPr>
          <a:xfrm>
            <a:off x="992504" y="422910"/>
            <a:ext cx="10206990" cy="602361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73400373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56F236-4CB8-4C50-9B77-8A286BA259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3221FD0-4C55-43E0-ACE1-3649C1D42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7CBC1A-4EC4-4180-8A53-7946A129D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2024/5/14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3CF885-094D-48C8-A745-BBAEA9771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2FC0E6-37CE-4C19-B570-685C11B1C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4065021"/>
      </p:ext>
    </p:extLst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79165F-A4E7-4415-9D5D-CBCA444E4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535550-F150-4A4B-AE0F-72A887BEA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293ACA-83B2-449E-B78B-EE84CFCA8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2024/5/14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842BEC-8C90-4F6A-B4C7-D09366E53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580DA4-E258-4196-915E-8D1A1B9B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1732286"/>
      </p:ext>
    </p:extLst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户外&#10;&#10;描述已自动生成">
            <a:extLst>
              <a:ext uri="{FF2B5EF4-FFF2-40B4-BE49-F238E27FC236}">
                <a16:creationId xmlns:a16="http://schemas.microsoft.com/office/drawing/2014/main" id="{51D981AD-9FC1-4415-8F8F-8DBB61E1CA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638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08C6862-0A10-4FBF-AB09-23B8D70A0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745FA18-7482-471C-A225-4EA6C87D66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AF8578-CE00-474E-AAC3-349634F983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D3393-57AC-420E-A93C-D16C15524A15}" type="datetimeFigureOut">
              <a:rPr lang="zh-CN" altLang="en-US" smtClean="0"/>
              <a:t>2024/5/14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341B00-9ADB-42F9-8F26-6D3B86CD40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6E19E1-14AA-426A-8349-F44D42D09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9598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269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gif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emf"/><Relationship Id="rId4" Type="http://schemas.openxmlformats.org/officeDocument/2006/relationships/image" Target="../media/image73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video" Target="../media/media1.mp4"/><Relationship Id="rId7" Type="http://schemas.openxmlformats.org/officeDocument/2006/relationships/image" Target="../media/image49.png"/><Relationship Id="rId2" Type="http://schemas.microsoft.com/office/2007/relationships/media" Target="../media/media1.mp4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46.png"/><Relationship Id="rId11" Type="http://schemas.openxmlformats.org/officeDocument/2006/relationships/image" Target="../media/image53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1925"/>
            <a:ext cx="1219200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06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5317;p41"/>
          <p:cNvSpPr txBox="1">
            <a:spLocks/>
          </p:cNvSpPr>
          <p:nvPr/>
        </p:nvSpPr>
        <p:spPr>
          <a:xfrm>
            <a:off x="3553945" y="84866"/>
            <a:ext cx="5084111" cy="60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Cùng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luyện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khó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6709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Gloria Hallelujah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10272" y="1893713"/>
            <a:ext cx="21949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tròn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xoe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80663" y="1925172"/>
            <a:ext cx="26839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giã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trầu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33299" y="3348640"/>
            <a:ext cx="65254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giã</a:t>
            </a:r>
            <a:r>
              <a:rPr lang="en-US" sz="96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9600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trầu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47" y="0"/>
            <a:ext cx="1383848" cy="101422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313597" y="1893713"/>
            <a:ext cx="28677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vểnh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đuôi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6114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5317;p41"/>
          <p:cNvSpPr txBox="1">
            <a:spLocks/>
          </p:cNvSpPr>
          <p:nvPr/>
        </p:nvSpPr>
        <p:spPr>
          <a:xfrm>
            <a:off x="3553945" y="84866"/>
            <a:ext cx="5084111" cy="60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Cùng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luyện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khó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6709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Gloria Hallelujah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10272" y="1893713"/>
            <a:ext cx="20907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tròn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xoe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42618" y="1893713"/>
            <a:ext cx="3267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giã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trầu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12799" y="1879836"/>
            <a:ext cx="2194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biếu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49832" y="3841899"/>
            <a:ext cx="44923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biếu</a:t>
            </a:r>
            <a:endParaRPr kumimoji="0" lang="en-US" sz="9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47" y="0"/>
            <a:ext cx="1383848" cy="101422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901001" y="1901539"/>
            <a:ext cx="26224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vểnh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đuôi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594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5317;p41"/>
          <p:cNvSpPr txBox="1">
            <a:spLocks/>
          </p:cNvSpPr>
          <p:nvPr/>
        </p:nvSpPr>
        <p:spPr>
          <a:xfrm>
            <a:off x="3091621" y="5712384"/>
            <a:ext cx="6563441" cy="8143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Cuối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mỗi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dấu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chấm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6709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Gloria Hallelujah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EC9B43-71EF-4E03-B626-3B5BB9DAEFCC}"/>
              </a:ext>
            </a:extLst>
          </p:cNvPr>
          <p:cNvSpPr/>
          <p:nvPr/>
        </p:nvSpPr>
        <p:spPr>
          <a:xfrm>
            <a:off x="4446454" y="496849"/>
            <a:ext cx="45634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400" b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Lưu ý khi trình bày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647CE92-113C-46EB-9AC4-2D5D8C750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2342" y="1422790"/>
            <a:ext cx="6358413" cy="401241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0D46DD3-45CC-4CBA-B371-D4144D54BAD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525949" y="1879230"/>
            <a:ext cx="504984" cy="47629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9A40A8C-A7B6-498C-967F-FA90F1FE3B4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2295" y="1992532"/>
            <a:ext cx="640135" cy="29873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FC7CE7F5-39EC-4632-B051-F2C49A89134C}"/>
              </a:ext>
            </a:extLst>
          </p:cNvPr>
          <p:cNvSpPr/>
          <p:nvPr/>
        </p:nvSpPr>
        <p:spPr>
          <a:xfrm>
            <a:off x="1131126" y="1849510"/>
            <a:ext cx="24324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Lùi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2 ô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ly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C018CC1-931F-4D9D-9656-1D6F594EE96E}"/>
              </a:ext>
            </a:extLst>
          </p:cNvPr>
          <p:cNvSpPr/>
          <p:nvPr/>
        </p:nvSpPr>
        <p:spPr>
          <a:xfrm>
            <a:off x="4498279" y="1998874"/>
            <a:ext cx="34868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latin typeface="HP001 4 hàng" panose="020B0603050302020204" pitchFamily="34" charset="0"/>
                <a:cs typeface="Calibri" panose="020F0502020204030204" pitchFamily="34" charset="0"/>
              </a:rPr>
              <a:t>Bên</a:t>
            </a:r>
            <a:r>
              <a:rPr lang="en-US" sz="3200" b="1" dirty="0"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Calibri" panose="020F0502020204030204" pitchFamily="34" charset="0"/>
              </a:rPr>
              <a:t>thềm</a:t>
            </a:r>
            <a:r>
              <a:rPr lang="en-US" sz="3200" b="1" dirty="0"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Calibri" panose="020F0502020204030204" pitchFamily="34" charset="0"/>
              </a:rPr>
              <a:t>gió</a:t>
            </a:r>
            <a:r>
              <a:rPr lang="en-US" sz="3200" b="1" dirty="0">
                <a:latin typeface="HP001 4 hàng" panose="020B060305030202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Calibri" panose="020F0502020204030204" pitchFamily="34" charset="0"/>
              </a:rPr>
              <a:t>mát</a:t>
            </a:r>
            <a:endParaRPr lang="en-US" sz="3200" b="1" dirty="0">
              <a:latin typeface="HP001 4 hàng" panose="020B0603050302020204" pitchFamily="34" charset="0"/>
              <a:cs typeface="Calibri" panose="020F050202020403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2433CB1-1EBD-4D84-AA63-BFD096D6CB3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030933" y="1879230"/>
            <a:ext cx="504984" cy="47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957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8" grpId="0"/>
      <p:bldP spid="33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335115" y="848412"/>
            <a:ext cx="9310032" cy="4845968"/>
            <a:chOff x="1335115" y="848412"/>
            <a:chExt cx="9310032" cy="4845968"/>
          </a:xfrm>
        </p:grpSpPr>
        <p:sp>
          <p:nvSpPr>
            <p:cNvPr id="3" name="Rounded Rectangle 2"/>
            <p:cNvSpPr/>
            <p:nvPr/>
          </p:nvSpPr>
          <p:spPr>
            <a:xfrm>
              <a:off x="3780148" y="848412"/>
              <a:ext cx="4911365" cy="838986"/>
            </a:xfrm>
            <a:prstGeom prst="roundRect">
              <a:avLst/>
            </a:prstGeom>
            <a:solidFill>
              <a:srgbClr val="396B67"/>
            </a:solidFill>
            <a:ln>
              <a:solidFill>
                <a:srgbClr val="396B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8" name="Google Shape;5317;p41"/>
            <p:cNvSpPr txBox="1">
              <a:spLocks/>
            </p:cNvSpPr>
            <p:nvPr/>
          </p:nvSpPr>
          <p:spPr>
            <a:xfrm>
              <a:off x="2955135" y="886637"/>
              <a:ext cx="6281730" cy="6411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9486D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>
                  <a:ln>
                    <a:noFill/>
                  </a:ln>
                  <a:solidFill>
                    <a:srgbClr val="A7FF4A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Lưu ý về tư thế ngồi viết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356338" y="2009400"/>
              <a:ext cx="4682597" cy="1191816"/>
            </a:xfrm>
            <a:prstGeom prst="roundRect">
              <a:avLst/>
            </a:prstGeom>
            <a:solidFill>
              <a:srgbClr val="76D9CA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1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tay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cầm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viết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1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tay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giữ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trang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vở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335115" y="3263381"/>
              <a:ext cx="4703820" cy="1191816"/>
            </a:xfrm>
            <a:prstGeom prst="roundRect">
              <a:avLst/>
            </a:prstGeom>
            <a:solidFill>
              <a:srgbClr val="FC8E60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Thẳng lưng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Chân đặt đúng vị trí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335115" y="4517363"/>
              <a:ext cx="4703820" cy="1177017"/>
            </a:xfrm>
            <a:prstGeom prst="roundRect">
              <a:avLst/>
            </a:prstGeom>
            <a:solidFill>
              <a:srgbClr val="FFCF06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Khoảng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cách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từ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mắt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đến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vở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25 – 30cm</a:t>
              </a:r>
            </a:p>
          </p:txBody>
        </p:sp>
        <p:pic>
          <p:nvPicPr>
            <p:cNvPr id="12" name="Picture 2" descr="https://khotunhua.com/upload/tiny/day-tre-ngoi-dung-tu-th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1178" y="2262489"/>
              <a:ext cx="3623969" cy="343189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12"/>
            <p:cNvSpPr/>
            <p:nvPr/>
          </p:nvSpPr>
          <p:spPr>
            <a:xfrm>
              <a:off x="6442736" y="3585705"/>
              <a:ext cx="972000" cy="52322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Giữ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bằng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tay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trái</a:t>
              </a:r>
              <a:endPara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691513" y="3128316"/>
              <a:ext cx="972000" cy="52322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bằng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tay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phải</a:t>
              </a:r>
              <a:endPara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762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7395015" y="3018409"/>
            <a:ext cx="3666562" cy="1345152"/>
          </a:xfrm>
          <a:prstGeom prst="wedgeRoundRectCallout">
            <a:avLst>
              <a:gd name="adj1" fmla="val 4740"/>
              <a:gd name="adj2" fmla="val 8201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 cap="flat" cmpd="sng" algn="ctr">
            <a:solidFill>
              <a:srgbClr val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hãy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tự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đánh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giá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phần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viết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bạn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112" y="4942646"/>
            <a:ext cx="1761496" cy="124030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560187" y="955433"/>
            <a:ext cx="3169458" cy="1418004"/>
            <a:chOff x="4560187" y="955433"/>
            <a:chExt cx="3169458" cy="1418004"/>
          </a:xfrm>
        </p:grpSpPr>
        <p:sp>
          <p:nvSpPr>
            <p:cNvPr id="2" name="Rectangle 1"/>
            <p:cNvSpPr/>
            <p:nvPr/>
          </p:nvSpPr>
          <p:spPr>
            <a:xfrm>
              <a:off x="4714718" y="955433"/>
              <a:ext cx="276256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Nhìn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–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viết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4560187" y="1665551"/>
              <a:ext cx="316945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Nặn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đồ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chơi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147864" y="2761593"/>
            <a:ext cx="5322817" cy="1815882"/>
            <a:chOff x="1147864" y="2761593"/>
            <a:chExt cx="5322817" cy="1815882"/>
          </a:xfrm>
        </p:grpSpPr>
        <p:sp>
          <p:nvSpPr>
            <p:cNvPr id="4" name="Rectangle 3"/>
            <p:cNvSpPr/>
            <p:nvPr/>
          </p:nvSpPr>
          <p:spPr>
            <a:xfrm>
              <a:off x="1147864" y="2761593"/>
              <a:ext cx="5322817" cy="181588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Tiêu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chí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đánh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giá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2800"/>
                <a:buFontTx/>
                <a:buNone/>
                <a:tabLst/>
                <a:defRPr/>
              </a:pPr>
              <a:r>
                <a:rPr kumimoji="0" lang="fi-FI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1. Sai không quá </a:t>
              </a: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5 lỗi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2800"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Chữ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viết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rõ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ràng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sạch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đẹp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4243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2800"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3.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Trình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bày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đúng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hình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thức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4243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5-Point Star 6"/>
            <p:cNvSpPr/>
            <p:nvPr/>
          </p:nvSpPr>
          <p:spPr>
            <a:xfrm>
              <a:off x="4850090" y="3321496"/>
              <a:ext cx="286439" cy="264405"/>
            </a:xfrm>
            <a:prstGeom prst="star5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5263538" y="3321496"/>
              <a:ext cx="286439" cy="264405"/>
            </a:xfrm>
            <a:prstGeom prst="star5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5676986" y="3321496"/>
              <a:ext cx="286439" cy="264405"/>
            </a:xfrm>
            <a:prstGeom prst="star5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5-Point Star 9"/>
            <p:cNvSpPr/>
            <p:nvPr/>
          </p:nvSpPr>
          <p:spPr>
            <a:xfrm>
              <a:off x="5969882" y="3755070"/>
              <a:ext cx="286439" cy="264405"/>
            </a:xfrm>
            <a:prstGeom prst="star5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5-Point Star 10"/>
            <p:cNvSpPr/>
            <p:nvPr/>
          </p:nvSpPr>
          <p:spPr>
            <a:xfrm>
              <a:off x="5963425" y="4143900"/>
              <a:ext cx="286439" cy="264405"/>
            </a:xfrm>
            <a:prstGeom prst="star5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584367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2281;p36"/>
          <p:cNvSpPr txBox="1">
            <a:spLocks/>
          </p:cNvSpPr>
          <p:nvPr/>
        </p:nvSpPr>
        <p:spPr>
          <a:xfrm>
            <a:off x="1364330" y="2655651"/>
            <a:ext cx="2532968" cy="98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0"/>
              <a:buFont typeface="Gloria Hallelujah"/>
              <a:buNone/>
              <a:defRPr sz="10000" b="1" i="0" u="none" strike="noStrike" cap="none">
                <a:solidFill>
                  <a:schemeClr val="accent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Gloria Hallelujah"/>
              <a:buNone/>
              <a:defRPr sz="12000" b="1" i="0" u="none" strike="noStrike" cap="none">
                <a:solidFill>
                  <a:schemeClr val="accent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Gloria Hallelujah"/>
              <a:buNone/>
              <a:defRPr sz="12000" b="1" i="0" u="none" strike="noStrike" cap="none">
                <a:solidFill>
                  <a:schemeClr val="accent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Gloria Hallelujah"/>
              <a:buNone/>
              <a:defRPr sz="12000" b="1" i="0" u="none" strike="noStrike" cap="none">
                <a:solidFill>
                  <a:schemeClr val="accent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Gloria Hallelujah"/>
              <a:buNone/>
              <a:defRPr sz="12000" b="1" i="0" u="none" strike="noStrike" cap="none">
                <a:solidFill>
                  <a:schemeClr val="accent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Gloria Hallelujah"/>
              <a:buNone/>
              <a:defRPr sz="12000" b="1" i="0" u="none" strike="noStrike" cap="none">
                <a:solidFill>
                  <a:schemeClr val="accent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Gloria Hallelujah"/>
              <a:buNone/>
              <a:defRPr sz="12000" b="1" i="0" u="none" strike="noStrike" cap="none">
                <a:solidFill>
                  <a:schemeClr val="accent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Gloria Hallelujah"/>
              <a:buNone/>
              <a:defRPr sz="12000" b="1" i="0" u="none" strike="noStrike" cap="none">
                <a:solidFill>
                  <a:schemeClr val="accent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Gloria Hallelujah"/>
              <a:buNone/>
              <a:defRPr sz="12000" b="1" i="0" u="none" strike="noStrike" cap="none">
                <a:solidFill>
                  <a:schemeClr val="accent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6460"/>
              </a:buClr>
              <a:buSzPts val="14000"/>
              <a:buFont typeface="Gloria Hallelujah"/>
              <a:buNone/>
              <a:tabLst/>
              <a:defRPr/>
            </a:pPr>
            <a:r>
              <a:rPr kumimoji="0" lang="en" sz="13800" b="1" i="0" u="none" strike="noStrike" kern="0" cap="none" spc="0" normalizeH="0" baseline="0" noProof="0" dirty="0">
                <a:ln>
                  <a:noFill/>
                </a:ln>
                <a:solidFill>
                  <a:srgbClr val="FC6460"/>
                </a:solidFill>
                <a:effectLst/>
                <a:uLnTx/>
                <a:uFillTx/>
                <a:latin typeface="Coiny" panose="02000903060500060000" pitchFamily="2" charset="0"/>
                <a:sym typeface="Gloria Hallelujah"/>
              </a:rPr>
              <a:t>02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35B6AB-C4F8-4874-B60F-EC7442439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8298" y="2785816"/>
            <a:ext cx="6401355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788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889A4B8-700E-4AC5-AF5B-D6AF947F77A5}"/>
              </a:ext>
            </a:extLst>
          </p:cNvPr>
          <p:cNvSpPr/>
          <p:nvPr/>
        </p:nvSpPr>
        <p:spPr>
          <a:xfrm>
            <a:off x="345688" y="434898"/>
            <a:ext cx="11485756" cy="61554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6" name="Picture 105">
            <a:extLst>
              <a:ext uri="{FF2B5EF4-FFF2-40B4-BE49-F238E27FC236}">
                <a16:creationId xmlns:a16="http://schemas.microsoft.com/office/drawing/2014/main" id="{FA973939-DAFF-47D8-BA70-4FB13D08579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rgbClr val="70AD47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325" y="796483"/>
            <a:ext cx="715534" cy="715534"/>
          </a:xfrm>
          <a:prstGeom prst="rect">
            <a:avLst/>
          </a:prstGeom>
        </p:spPr>
      </p:pic>
      <p:sp>
        <p:nvSpPr>
          <p:cNvPr id="107" name="TextBox 106">
            <a:extLst>
              <a:ext uri="{FF2B5EF4-FFF2-40B4-BE49-F238E27FC236}">
                <a16:creationId xmlns:a16="http://schemas.microsoft.com/office/drawing/2014/main" id="{E13BE853-6352-4749-B4CF-C52235FFA5A1}"/>
              </a:ext>
            </a:extLst>
          </p:cNvPr>
          <p:cNvSpPr txBox="1"/>
          <p:nvPr/>
        </p:nvSpPr>
        <p:spPr>
          <a:xfrm>
            <a:off x="1906858" y="637855"/>
            <a:ext cx="9835375" cy="1468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b="1" dirty="0">
                <a:solidFill>
                  <a:srgbClr val="17479D"/>
                </a:solidFill>
                <a:latin typeface="Arial-Rounded"/>
                <a:ea typeface="Arial-Rounded"/>
              </a:rPr>
              <a:t>Ghép </a:t>
            </a:r>
            <a:r>
              <a:rPr lang="vi-VN" sz="3200" b="1" dirty="0">
                <a:solidFill>
                  <a:srgbClr val="FF0000"/>
                </a:solidFill>
                <a:latin typeface="Arial-Rounded"/>
                <a:ea typeface="Arial-Rounded"/>
              </a:rPr>
              <a:t>da </a:t>
            </a:r>
            <a:r>
              <a:rPr lang="vi-VN" sz="3200" b="1" dirty="0">
                <a:solidFill>
                  <a:srgbClr val="17479D"/>
                </a:solidFill>
                <a:latin typeface="Arial-Rounded"/>
                <a:ea typeface="Arial-Rounded"/>
              </a:rPr>
              <a:t>hoặc </a:t>
            </a:r>
            <a:r>
              <a:rPr lang="vi-VN" sz="3200" b="1" dirty="0">
                <a:solidFill>
                  <a:srgbClr val="FF0000"/>
                </a:solidFill>
                <a:latin typeface="Arial-Rounded"/>
                <a:ea typeface="Arial-Rounded"/>
              </a:rPr>
              <a:t>gia</a:t>
            </a:r>
            <a:r>
              <a:rPr lang="vi-VN" sz="3200" b="1" dirty="0">
                <a:solidFill>
                  <a:srgbClr val="17479D"/>
                </a:solidFill>
                <a:latin typeface="Arial-Rounded"/>
                <a:ea typeface="Arial-Rounded"/>
              </a:rPr>
              <a:t> vào các tiếng cho thích hợp. Viết lại 3 từ vào vở ô li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52479018-135F-4ADD-8107-0E27DA0500EA}"/>
              </a:ext>
            </a:extLst>
          </p:cNvPr>
          <p:cNvSpPr txBox="1"/>
          <p:nvPr/>
        </p:nvSpPr>
        <p:spPr>
          <a:xfrm>
            <a:off x="2724325" y="5562385"/>
            <a:ext cx="7195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/>
                <a:ea typeface="Arial-Rounded"/>
                <a:sym typeface="Wingdings" pitchFamily="2" charset="2"/>
              </a:rPr>
              <a:t> </a:t>
            </a:r>
            <a:r>
              <a:rPr lang="en-US" sz="3600" dirty="0">
                <a:solidFill>
                  <a:srgbClr val="FF0000"/>
                </a:solidFill>
                <a:latin typeface="Arial-Rounded"/>
                <a:ea typeface="Arial-Rounded"/>
              </a:rPr>
              <a:t>c</a:t>
            </a:r>
            <a:r>
              <a:rPr lang="en-VN" sz="3600" dirty="0">
                <a:solidFill>
                  <a:srgbClr val="FF0000"/>
                </a:solidFill>
                <a:latin typeface="Arial-Rounded"/>
                <a:ea typeface="Arial-Rounded"/>
              </a:rPr>
              <a:t>ặp da; gia đình, da dẻ,…</a:t>
            </a: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4C4EF975-7D35-47A9-8C8C-D8635693AB15}"/>
              </a:ext>
            </a:extLst>
          </p:cNvPr>
          <p:cNvSpPr/>
          <p:nvPr/>
        </p:nvSpPr>
        <p:spPr>
          <a:xfrm>
            <a:off x="4805405" y="2961560"/>
            <a:ext cx="791438" cy="791438"/>
          </a:xfrm>
          <a:prstGeom prst="ellipse">
            <a:avLst/>
          </a:prstGeom>
          <a:solidFill>
            <a:srgbClr val="BAE5E4"/>
          </a:solidFill>
          <a:ln w="25400" cap="flat" cmpd="sng" algn="ctr">
            <a:solidFill>
              <a:srgbClr val="BAE5E4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lang="en-VN" sz="1200" kern="0">
              <a:solidFill>
                <a:srgbClr val="BAE5E4"/>
              </a:solidFill>
              <a:latin typeface="Arial-Rounded"/>
              <a:ea typeface="Arial-Rounded"/>
              <a:sym typeface="Arial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F2AA5E5C-7A14-49BA-8932-6AF473DEFC92}"/>
              </a:ext>
            </a:extLst>
          </p:cNvPr>
          <p:cNvSpPr/>
          <p:nvPr/>
        </p:nvSpPr>
        <p:spPr>
          <a:xfrm>
            <a:off x="4733084" y="2898475"/>
            <a:ext cx="917608" cy="917608"/>
          </a:xfrm>
          <a:prstGeom prst="ellipse">
            <a:avLst/>
          </a:prstGeom>
          <a:noFill/>
          <a:ln w="25400" cap="flat" cmpd="sng" algn="ctr">
            <a:solidFill>
              <a:srgbClr val="BAE5E4">
                <a:lumMod val="50000"/>
              </a:srgbClr>
            </a:solidFill>
            <a:prstDash val="dash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lang="en-VN" sz="1200" kern="0">
              <a:solidFill>
                <a:srgbClr val="BAE5E4"/>
              </a:solidFill>
              <a:latin typeface="Arial-Rounded"/>
              <a:ea typeface="Arial-Rounded"/>
              <a:sym typeface="Arial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945D9429-98EB-468F-9DA8-85B59FC83B73}"/>
              </a:ext>
            </a:extLst>
          </p:cNvPr>
          <p:cNvSpPr txBox="1"/>
          <p:nvPr/>
        </p:nvSpPr>
        <p:spPr>
          <a:xfrm>
            <a:off x="4749040" y="3038174"/>
            <a:ext cx="900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vi-VN" sz="40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da</a:t>
            </a:r>
            <a:endParaRPr lang="en-VN" sz="4000" kern="0" dirty="0">
              <a:solidFill>
                <a:srgbClr val="000000"/>
              </a:solidFill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8E57880D-819C-420B-A1DF-AA748739954B}"/>
              </a:ext>
            </a:extLst>
          </p:cNvPr>
          <p:cNvSpPr/>
          <p:nvPr/>
        </p:nvSpPr>
        <p:spPr>
          <a:xfrm>
            <a:off x="5918432" y="2969481"/>
            <a:ext cx="791438" cy="791438"/>
          </a:xfrm>
          <a:prstGeom prst="ellipse">
            <a:avLst/>
          </a:prstGeom>
          <a:solidFill>
            <a:srgbClr val="FFAB40">
              <a:lumMod val="40000"/>
              <a:lumOff val="60000"/>
            </a:srgbClr>
          </a:solidFill>
          <a:ln w="25400" cap="flat" cmpd="sng" algn="ctr">
            <a:solidFill>
              <a:srgbClr val="FFAB40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lang="en-VN" sz="1200" kern="0">
              <a:solidFill>
                <a:srgbClr val="BAE5E4"/>
              </a:solidFill>
              <a:latin typeface="Arial-Rounded"/>
              <a:ea typeface="Arial-Rounded"/>
              <a:sym typeface="Arial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FD8792FF-2203-4856-B64F-C9A8CC201080}"/>
              </a:ext>
            </a:extLst>
          </p:cNvPr>
          <p:cNvSpPr/>
          <p:nvPr/>
        </p:nvSpPr>
        <p:spPr>
          <a:xfrm>
            <a:off x="5846111" y="2906396"/>
            <a:ext cx="917608" cy="917608"/>
          </a:xfrm>
          <a:prstGeom prst="ellipse">
            <a:avLst/>
          </a:prstGeom>
          <a:noFill/>
          <a:ln w="25400" cap="flat" cmpd="sng" algn="ctr">
            <a:solidFill>
              <a:srgbClr val="FFAB40">
                <a:lumMod val="75000"/>
              </a:srgbClr>
            </a:solidFill>
            <a:prstDash val="dash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lang="en-VN" sz="1200" kern="0">
              <a:solidFill>
                <a:srgbClr val="BAE5E4"/>
              </a:solidFill>
              <a:latin typeface="Arial-Rounded"/>
              <a:ea typeface="Arial-Rounded"/>
              <a:sym typeface="Arial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E0BE59C-6641-43A6-B37B-CE31248350FE}"/>
              </a:ext>
            </a:extLst>
          </p:cNvPr>
          <p:cNvSpPr txBox="1"/>
          <p:nvPr/>
        </p:nvSpPr>
        <p:spPr>
          <a:xfrm>
            <a:off x="5862067" y="3046095"/>
            <a:ext cx="900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vi-VN" sz="40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gia</a:t>
            </a:r>
            <a:endParaRPr lang="en-VN" sz="4000" kern="0" dirty="0">
              <a:solidFill>
                <a:srgbClr val="000000"/>
              </a:solidFill>
              <a:latin typeface="Arial-Rounded"/>
              <a:ea typeface="Arial-Rounded"/>
              <a:cs typeface="Arial"/>
              <a:sym typeface="Arial"/>
            </a:endParaRP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35CFDB0A-2399-49C4-BDEA-042269429FBA}"/>
              </a:ext>
            </a:extLst>
          </p:cNvPr>
          <p:cNvGrpSpPr/>
          <p:nvPr/>
        </p:nvGrpSpPr>
        <p:grpSpPr>
          <a:xfrm>
            <a:off x="3107517" y="2099979"/>
            <a:ext cx="1047750" cy="1047750"/>
            <a:chOff x="885825" y="1314450"/>
            <a:chExt cx="1047750" cy="1047750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39DF4F06-568B-409F-8A3E-2E774CB262D9}"/>
                </a:ext>
              </a:extLst>
            </p:cNvPr>
            <p:cNvSpPr/>
            <p:nvPr/>
          </p:nvSpPr>
          <p:spPr>
            <a:xfrm>
              <a:off x="885825" y="1314450"/>
              <a:ext cx="1047750" cy="1047750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solidFill>
                <a:srgbClr val="A889CC">
                  <a:lumMod val="20000"/>
                  <a:lumOff val="8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VN" sz="2800" kern="0" dirty="0">
                <a:solidFill>
                  <a:srgbClr val="213054">
                    <a:lumMod val="50000"/>
                  </a:srgbClr>
                </a:solidFill>
                <a:latin typeface="Arial-Rounded"/>
                <a:ea typeface="Arial-Rounded"/>
                <a:sym typeface="Arial"/>
              </a:endParaRP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1EE59753-AC5A-48DF-A2F8-AB3D3208639B}"/>
                </a:ext>
              </a:extLst>
            </p:cNvPr>
            <p:cNvSpPr/>
            <p:nvPr/>
          </p:nvSpPr>
          <p:spPr>
            <a:xfrm>
              <a:off x="908194" y="1509121"/>
              <a:ext cx="98296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-VN" sz="4000" kern="0" dirty="0">
                  <a:solidFill>
                    <a:srgbClr val="213054">
                      <a:lumMod val="50000"/>
                    </a:srgbClr>
                  </a:solidFill>
                  <a:latin typeface="Arial-Rounded"/>
                  <a:ea typeface="Arial-Rounded"/>
                  <a:cs typeface="Arial"/>
                  <a:sym typeface="Arial"/>
                </a:rPr>
                <a:t>cặp</a:t>
              </a: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82C430B9-A898-4C7C-823B-D4018A077E41}"/>
              </a:ext>
            </a:extLst>
          </p:cNvPr>
          <p:cNvGrpSpPr/>
          <p:nvPr/>
        </p:nvGrpSpPr>
        <p:grpSpPr>
          <a:xfrm>
            <a:off x="3637170" y="3930598"/>
            <a:ext cx="1124026" cy="1091906"/>
            <a:chOff x="837661" y="1285875"/>
            <a:chExt cx="1124026" cy="1091906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264FD324-061C-4298-9C28-A4A62C20CD5A}"/>
                </a:ext>
              </a:extLst>
            </p:cNvPr>
            <p:cNvSpPr/>
            <p:nvPr/>
          </p:nvSpPr>
          <p:spPr>
            <a:xfrm>
              <a:off x="841669" y="1285875"/>
              <a:ext cx="1091906" cy="1091906"/>
            </a:xfrm>
            <a:prstGeom prst="ellipse">
              <a:avLst/>
            </a:prstGeom>
            <a:solidFill>
              <a:srgbClr val="FC7D77">
                <a:lumMod val="40000"/>
                <a:lumOff val="60000"/>
              </a:srgbClr>
            </a:solidFill>
            <a:ln w="25400" cap="flat" cmpd="sng" algn="ctr">
              <a:solidFill>
                <a:srgbClr val="FC7D77">
                  <a:lumMod val="20000"/>
                  <a:lumOff val="8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VN" sz="2800" kern="0" dirty="0">
                <a:solidFill>
                  <a:srgbClr val="213054">
                    <a:lumMod val="50000"/>
                  </a:srgbClr>
                </a:solidFill>
                <a:latin typeface="Arial-Rounded"/>
                <a:ea typeface="Arial-Rounded"/>
                <a:sym typeface="Arial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4D9921CC-3DE4-49FD-8451-4B665A55E8C3}"/>
                </a:ext>
              </a:extLst>
            </p:cNvPr>
            <p:cNvSpPr/>
            <p:nvPr/>
          </p:nvSpPr>
          <p:spPr>
            <a:xfrm>
              <a:off x="837661" y="1509121"/>
              <a:ext cx="112402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-VN" sz="4000" kern="0" dirty="0">
                  <a:solidFill>
                    <a:srgbClr val="213054">
                      <a:lumMod val="50000"/>
                    </a:srgbClr>
                  </a:solidFill>
                  <a:latin typeface="Arial-Rounded"/>
                  <a:ea typeface="Arial-Rounded"/>
                  <a:cs typeface="Arial"/>
                  <a:sym typeface="Arial"/>
                </a:rPr>
                <a:t>cầm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06ADBCFE-0520-43A5-88F0-84C811C759FB}"/>
              </a:ext>
            </a:extLst>
          </p:cNvPr>
          <p:cNvGrpSpPr/>
          <p:nvPr/>
        </p:nvGrpSpPr>
        <p:grpSpPr>
          <a:xfrm>
            <a:off x="7174290" y="1814490"/>
            <a:ext cx="1122422" cy="1091906"/>
            <a:chOff x="838465" y="1285875"/>
            <a:chExt cx="1122422" cy="1091906"/>
          </a:xfrm>
          <a:solidFill>
            <a:srgbClr val="D7EDA9"/>
          </a:solidFill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D32BA9ED-BB50-4FC7-85BE-903589A70596}"/>
                </a:ext>
              </a:extLst>
            </p:cNvPr>
            <p:cNvSpPr/>
            <p:nvPr/>
          </p:nvSpPr>
          <p:spPr>
            <a:xfrm>
              <a:off x="841669" y="1285875"/>
              <a:ext cx="1091906" cy="1091906"/>
            </a:xfrm>
            <a:prstGeom prst="ellipse">
              <a:avLst/>
            </a:prstGeom>
            <a:grpFill/>
            <a:ln w="25400" cap="flat" cmpd="sng" algn="ctr">
              <a:solidFill>
                <a:srgbClr val="F4F6D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VN" sz="2800" kern="0" dirty="0">
                <a:solidFill>
                  <a:srgbClr val="213054">
                    <a:lumMod val="50000"/>
                  </a:srgbClr>
                </a:solidFill>
                <a:latin typeface="Arial-Rounded"/>
                <a:ea typeface="Arial-Rounded"/>
                <a:sym typeface="Arial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87016D2C-8990-4EF8-8056-A1BD37E43D1A}"/>
                </a:ext>
              </a:extLst>
            </p:cNvPr>
            <p:cNvSpPr/>
            <p:nvPr/>
          </p:nvSpPr>
          <p:spPr>
            <a:xfrm>
              <a:off x="838465" y="1509121"/>
              <a:ext cx="1122422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-VN" sz="4000" kern="0" dirty="0">
                  <a:solidFill>
                    <a:srgbClr val="213054">
                      <a:lumMod val="50000"/>
                    </a:srgbClr>
                  </a:solidFill>
                  <a:latin typeface="Arial-Rounded"/>
                  <a:ea typeface="Arial-Rounded"/>
                  <a:cs typeface="Arial"/>
                  <a:sym typeface="Arial"/>
                </a:rPr>
                <a:t>đình</a:t>
              </a: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71750499-B2E0-4AFF-95B3-308580D1C656}"/>
              </a:ext>
            </a:extLst>
          </p:cNvPr>
          <p:cNvGrpSpPr/>
          <p:nvPr/>
        </p:nvGrpSpPr>
        <p:grpSpPr>
          <a:xfrm>
            <a:off x="7660206" y="3497643"/>
            <a:ext cx="865909" cy="865909"/>
            <a:chOff x="967221" y="1405371"/>
            <a:chExt cx="865909" cy="865909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C4B9D2B-76BA-45D8-8AB7-EE01A8D7B08D}"/>
                </a:ext>
              </a:extLst>
            </p:cNvPr>
            <p:cNvSpPr/>
            <p:nvPr/>
          </p:nvSpPr>
          <p:spPr>
            <a:xfrm>
              <a:off x="967221" y="1405371"/>
              <a:ext cx="865909" cy="865909"/>
            </a:xfrm>
            <a:prstGeom prst="ellipse">
              <a:avLst/>
            </a:prstGeom>
            <a:solidFill>
              <a:srgbClr val="F39157">
                <a:alpha val="59000"/>
              </a:srgbClr>
            </a:solidFill>
            <a:ln w="25400" cap="flat" cmpd="sng" algn="ctr">
              <a:solidFill>
                <a:srgbClr val="FFAB40">
                  <a:lumMod val="20000"/>
                  <a:lumOff val="8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VN" sz="2800" kern="0" dirty="0">
                <a:solidFill>
                  <a:srgbClr val="213054">
                    <a:lumMod val="50000"/>
                  </a:srgbClr>
                </a:solidFill>
                <a:latin typeface="Arial-Rounded"/>
                <a:ea typeface="Arial-Rounded"/>
                <a:sym typeface="Arial"/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6E5FFC52-DD1E-4EC8-BBB7-4C5EE4C7F544}"/>
                </a:ext>
              </a:extLst>
            </p:cNvPr>
            <p:cNvSpPr/>
            <p:nvPr/>
          </p:nvSpPr>
          <p:spPr>
            <a:xfrm>
              <a:off x="1146239" y="1509121"/>
              <a:ext cx="506870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-VN" sz="4000" kern="0" dirty="0">
                  <a:solidFill>
                    <a:srgbClr val="213054">
                      <a:lumMod val="50000"/>
                    </a:srgbClr>
                  </a:solidFill>
                  <a:latin typeface="Arial-Rounded"/>
                  <a:ea typeface="Arial-Rounded"/>
                  <a:cs typeface="Arial"/>
                  <a:sym typeface="Arial"/>
                </a:rPr>
                <a:t>vị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94244B5A-8588-41C9-8B02-376691B879AD}"/>
              </a:ext>
            </a:extLst>
          </p:cNvPr>
          <p:cNvGrpSpPr/>
          <p:nvPr/>
        </p:nvGrpSpPr>
        <p:grpSpPr>
          <a:xfrm>
            <a:off x="6544197" y="4305664"/>
            <a:ext cx="865909" cy="865909"/>
            <a:chOff x="967221" y="1405371"/>
            <a:chExt cx="865909" cy="865909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976C55A-8D26-4AFF-B892-4D899096E7B7}"/>
                </a:ext>
              </a:extLst>
            </p:cNvPr>
            <p:cNvSpPr/>
            <p:nvPr/>
          </p:nvSpPr>
          <p:spPr>
            <a:xfrm>
              <a:off x="967221" y="1405371"/>
              <a:ext cx="865909" cy="865909"/>
            </a:xfrm>
            <a:prstGeom prst="ellipse">
              <a:avLst/>
            </a:prstGeom>
            <a:solidFill>
              <a:srgbClr val="BEE7FB">
                <a:alpha val="49000"/>
              </a:srgbClr>
            </a:solidFill>
            <a:ln w="254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VN" sz="2800" kern="0" dirty="0">
                <a:solidFill>
                  <a:srgbClr val="213054">
                    <a:lumMod val="50000"/>
                  </a:srgbClr>
                </a:solidFill>
                <a:latin typeface="Arial-Rounded"/>
                <a:ea typeface="Arial-Rounded"/>
                <a:sym typeface="Arial"/>
              </a:endParaRP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A9D1E930-4C85-4F28-A2EA-4CCA105F5AAF}"/>
                </a:ext>
              </a:extLst>
            </p:cNvPr>
            <p:cNvSpPr/>
            <p:nvPr/>
          </p:nvSpPr>
          <p:spPr>
            <a:xfrm>
              <a:off x="1031625" y="1537696"/>
              <a:ext cx="73609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-VN" sz="4000" kern="0" dirty="0">
                  <a:solidFill>
                    <a:srgbClr val="213054">
                      <a:lumMod val="50000"/>
                    </a:srgbClr>
                  </a:solidFill>
                  <a:latin typeface="Arial-Rounded"/>
                  <a:ea typeface="Arial-Rounded"/>
                  <a:cs typeface="Arial"/>
                  <a:sym typeface="Arial"/>
                </a:rPr>
                <a:t>dẻ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257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1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2" dur="10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  <p:bldP spid="109" grpId="0" animBg="1"/>
      <p:bldP spid="110" grpId="0" animBg="1"/>
      <p:bldP spid="110" grpId="1" animBg="1"/>
      <p:bldP spid="111" grpId="0"/>
      <p:bldP spid="112" grpId="0" animBg="1"/>
      <p:bldP spid="113" grpId="0" animBg="1"/>
      <p:bldP spid="113" grpId="1" animBg="1"/>
      <p:bldP spid="1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2935F39-2A01-4C5D-96F2-7E7EE483A9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169" y="762622"/>
            <a:ext cx="6779340" cy="107298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398F87E-D1D9-4D18-B2DC-47D26FDD8AC2}"/>
              </a:ext>
            </a:extLst>
          </p:cNvPr>
          <p:cNvSpPr txBox="1"/>
          <p:nvPr/>
        </p:nvSpPr>
        <p:spPr>
          <a:xfrm>
            <a:off x="1761892" y="1727615"/>
            <a:ext cx="9233209" cy="4423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</a:t>
            </a:r>
            <a:r>
              <a:rPr lang="vi-VN" sz="32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 thành 3 đội chơi, chia bảng lớp thành 3 phần (dán sẵn nội dung bài tập chính tả).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3200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vi-VN" sz="32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cả lớp hô bắt đầu, từng thành viên trong đội nối nhanh </a:t>
            </a:r>
            <a:r>
              <a:rPr lang="vi-VN" sz="3200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</a:t>
            </a:r>
            <a:r>
              <a:rPr lang="vi-VN" sz="32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hoặc </a:t>
            </a:r>
            <a:r>
              <a:rPr lang="vi-VN" sz="3200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vi-VN" sz="32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với các tiếng để tạo thành từ ngữ thích hợp. Đôi nào nối được nhiều từ đúng và nhanh là đội thắng cuộc.</a:t>
            </a:r>
          </a:p>
        </p:txBody>
      </p:sp>
    </p:spTree>
    <p:extLst>
      <p:ext uri="{BB962C8B-B14F-4D97-AF65-F5344CB8AC3E}">
        <p14:creationId xmlns:p14="http://schemas.microsoft.com/office/powerpoint/2010/main" val="251565017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889A4B8-700E-4AC5-AF5B-D6AF947F77A5}"/>
              </a:ext>
            </a:extLst>
          </p:cNvPr>
          <p:cNvSpPr/>
          <p:nvPr/>
        </p:nvSpPr>
        <p:spPr>
          <a:xfrm>
            <a:off x="345688" y="434898"/>
            <a:ext cx="11485756" cy="61554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0DCD18BC-F1AD-4D55-9D36-559830F6DE45}"/>
              </a:ext>
            </a:extLst>
          </p:cNvPr>
          <p:cNvSpPr/>
          <p:nvPr/>
        </p:nvSpPr>
        <p:spPr>
          <a:xfrm>
            <a:off x="4805405" y="2961560"/>
            <a:ext cx="791438" cy="791438"/>
          </a:xfrm>
          <a:prstGeom prst="ellipse">
            <a:avLst/>
          </a:prstGeom>
          <a:solidFill>
            <a:srgbClr val="BAE5E4"/>
          </a:solidFill>
          <a:ln w="25400" cap="flat" cmpd="sng" algn="ctr">
            <a:solidFill>
              <a:srgbClr val="BAE5E4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lang="en-VN" sz="1200" kern="0">
              <a:solidFill>
                <a:srgbClr val="BAE5E4"/>
              </a:solidFill>
              <a:latin typeface="Arial-Rounded"/>
              <a:ea typeface="Arial-Rounded"/>
              <a:sym typeface="Arial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9EC1DDD-801D-4397-8153-7E157E83E85D}"/>
              </a:ext>
            </a:extLst>
          </p:cNvPr>
          <p:cNvSpPr/>
          <p:nvPr/>
        </p:nvSpPr>
        <p:spPr>
          <a:xfrm>
            <a:off x="4733084" y="2898475"/>
            <a:ext cx="917608" cy="917608"/>
          </a:xfrm>
          <a:prstGeom prst="ellipse">
            <a:avLst/>
          </a:prstGeom>
          <a:noFill/>
          <a:ln w="25400" cap="flat" cmpd="sng" algn="ctr">
            <a:solidFill>
              <a:srgbClr val="BAE5E4">
                <a:lumMod val="50000"/>
              </a:srgbClr>
            </a:solidFill>
            <a:prstDash val="dash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lang="en-VN" sz="1200" kern="0">
              <a:solidFill>
                <a:srgbClr val="BAE5E4"/>
              </a:solidFill>
              <a:latin typeface="Arial-Rounded"/>
              <a:ea typeface="Arial-Rounded"/>
              <a:sym typeface="Arial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7A6862E-2142-49B8-B903-4BF08ACADE1F}"/>
              </a:ext>
            </a:extLst>
          </p:cNvPr>
          <p:cNvSpPr txBox="1"/>
          <p:nvPr/>
        </p:nvSpPr>
        <p:spPr>
          <a:xfrm>
            <a:off x="4749040" y="3038174"/>
            <a:ext cx="900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vi-VN" sz="40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da</a:t>
            </a:r>
            <a:endParaRPr lang="en-VN" sz="4000" kern="0" dirty="0">
              <a:solidFill>
                <a:srgbClr val="000000"/>
              </a:solidFill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A1381C29-91E0-490F-BFDD-E74CA9EF2BAA}"/>
              </a:ext>
            </a:extLst>
          </p:cNvPr>
          <p:cNvSpPr/>
          <p:nvPr/>
        </p:nvSpPr>
        <p:spPr>
          <a:xfrm>
            <a:off x="5918432" y="2969481"/>
            <a:ext cx="791438" cy="791438"/>
          </a:xfrm>
          <a:prstGeom prst="ellipse">
            <a:avLst/>
          </a:prstGeom>
          <a:solidFill>
            <a:srgbClr val="FFAB40">
              <a:lumMod val="40000"/>
              <a:lumOff val="60000"/>
            </a:srgbClr>
          </a:solidFill>
          <a:ln w="25400" cap="flat" cmpd="sng" algn="ctr">
            <a:solidFill>
              <a:srgbClr val="FFAB40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lang="en-VN" sz="1200" kern="0">
              <a:solidFill>
                <a:srgbClr val="BAE5E4"/>
              </a:solidFill>
              <a:latin typeface="Arial-Rounded"/>
              <a:ea typeface="Arial-Rounded"/>
              <a:sym typeface="Arial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DD5049B8-027C-454C-B178-0C6969F2092C}"/>
              </a:ext>
            </a:extLst>
          </p:cNvPr>
          <p:cNvSpPr/>
          <p:nvPr/>
        </p:nvSpPr>
        <p:spPr>
          <a:xfrm>
            <a:off x="5846111" y="2906396"/>
            <a:ext cx="917608" cy="917608"/>
          </a:xfrm>
          <a:prstGeom prst="ellipse">
            <a:avLst/>
          </a:prstGeom>
          <a:noFill/>
          <a:ln w="25400" cap="flat" cmpd="sng" algn="ctr">
            <a:solidFill>
              <a:srgbClr val="FFAB40">
                <a:lumMod val="75000"/>
              </a:srgbClr>
            </a:solidFill>
            <a:prstDash val="dash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lang="en-VN" sz="1200" kern="0">
              <a:solidFill>
                <a:srgbClr val="BAE5E4"/>
              </a:solidFill>
              <a:latin typeface="Arial-Rounded"/>
              <a:ea typeface="Arial-Rounded"/>
              <a:sym typeface="Arial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61F0303-8BD2-442E-BE68-D9F07F9D8259}"/>
              </a:ext>
            </a:extLst>
          </p:cNvPr>
          <p:cNvSpPr txBox="1"/>
          <p:nvPr/>
        </p:nvSpPr>
        <p:spPr>
          <a:xfrm>
            <a:off x="5862067" y="3046095"/>
            <a:ext cx="900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vi-VN" sz="40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gia</a:t>
            </a:r>
            <a:endParaRPr lang="en-VN" sz="4000" kern="0" dirty="0">
              <a:solidFill>
                <a:srgbClr val="000000"/>
              </a:solidFill>
              <a:latin typeface="Arial-Rounded"/>
              <a:ea typeface="Arial-Rounded"/>
              <a:cs typeface="Arial"/>
              <a:sym typeface="Arial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50555369-3E4B-4EB2-83EE-8CC49A031E5F}"/>
              </a:ext>
            </a:extLst>
          </p:cNvPr>
          <p:cNvGrpSpPr/>
          <p:nvPr/>
        </p:nvGrpSpPr>
        <p:grpSpPr>
          <a:xfrm>
            <a:off x="3107517" y="2099979"/>
            <a:ext cx="1047750" cy="1047750"/>
            <a:chOff x="885825" y="1314450"/>
            <a:chExt cx="1047750" cy="1047750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10080CC1-83B6-4480-BC36-F97E4B302231}"/>
                </a:ext>
              </a:extLst>
            </p:cNvPr>
            <p:cNvSpPr/>
            <p:nvPr/>
          </p:nvSpPr>
          <p:spPr>
            <a:xfrm>
              <a:off x="885825" y="1314450"/>
              <a:ext cx="1047750" cy="1047750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solidFill>
                <a:srgbClr val="A889CC">
                  <a:lumMod val="20000"/>
                  <a:lumOff val="8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VN" sz="2800" kern="0" dirty="0">
                <a:solidFill>
                  <a:srgbClr val="213054">
                    <a:lumMod val="50000"/>
                  </a:srgbClr>
                </a:solidFill>
                <a:latin typeface="Arial-Rounded"/>
                <a:ea typeface="Arial-Rounded"/>
                <a:sym typeface="Arial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704181B1-E368-4554-96AF-344CCF8D1CA3}"/>
                </a:ext>
              </a:extLst>
            </p:cNvPr>
            <p:cNvSpPr/>
            <p:nvPr/>
          </p:nvSpPr>
          <p:spPr>
            <a:xfrm>
              <a:off x="908194" y="1509121"/>
              <a:ext cx="98296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-VN" sz="4000" kern="0" dirty="0">
                  <a:solidFill>
                    <a:srgbClr val="213054">
                      <a:lumMod val="50000"/>
                    </a:srgbClr>
                  </a:solidFill>
                  <a:latin typeface="Arial-Rounded"/>
                  <a:ea typeface="Arial-Rounded"/>
                  <a:cs typeface="Arial"/>
                  <a:sym typeface="Arial"/>
                </a:rPr>
                <a:t>cặp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985C8C4B-D7AA-4582-81E9-F2E82ABC973E}"/>
              </a:ext>
            </a:extLst>
          </p:cNvPr>
          <p:cNvGrpSpPr/>
          <p:nvPr/>
        </p:nvGrpSpPr>
        <p:grpSpPr>
          <a:xfrm>
            <a:off x="3637170" y="3930598"/>
            <a:ext cx="1124026" cy="1091906"/>
            <a:chOff x="837661" y="1285875"/>
            <a:chExt cx="1124026" cy="1091906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C9E40DAA-0FAA-4A82-8D76-DB317C03FAB0}"/>
                </a:ext>
              </a:extLst>
            </p:cNvPr>
            <p:cNvSpPr/>
            <p:nvPr/>
          </p:nvSpPr>
          <p:spPr>
            <a:xfrm>
              <a:off x="841669" y="1285875"/>
              <a:ext cx="1091906" cy="1091906"/>
            </a:xfrm>
            <a:prstGeom prst="ellipse">
              <a:avLst/>
            </a:prstGeom>
            <a:solidFill>
              <a:srgbClr val="FC7D77">
                <a:lumMod val="40000"/>
                <a:lumOff val="60000"/>
              </a:srgbClr>
            </a:solidFill>
            <a:ln w="25400" cap="flat" cmpd="sng" algn="ctr">
              <a:solidFill>
                <a:srgbClr val="FC7D77">
                  <a:lumMod val="20000"/>
                  <a:lumOff val="8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VN" sz="2800" kern="0" dirty="0">
                <a:solidFill>
                  <a:srgbClr val="213054">
                    <a:lumMod val="50000"/>
                  </a:srgbClr>
                </a:solidFill>
                <a:latin typeface="Arial-Rounded"/>
                <a:ea typeface="Arial-Rounded"/>
                <a:sym typeface="Arial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4C24352B-7CA7-41D9-90D5-02105BE4A600}"/>
                </a:ext>
              </a:extLst>
            </p:cNvPr>
            <p:cNvSpPr/>
            <p:nvPr/>
          </p:nvSpPr>
          <p:spPr>
            <a:xfrm>
              <a:off x="837661" y="1509121"/>
              <a:ext cx="112402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-VN" sz="4000" kern="0" dirty="0">
                  <a:solidFill>
                    <a:srgbClr val="213054">
                      <a:lumMod val="50000"/>
                    </a:srgbClr>
                  </a:solidFill>
                  <a:latin typeface="Arial-Rounded"/>
                  <a:ea typeface="Arial-Rounded"/>
                  <a:cs typeface="Arial"/>
                  <a:sym typeface="Arial"/>
                </a:rPr>
                <a:t>cầm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3680FB7-F2D2-4EF0-879B-677F6E875788}"/>
              </a:ext>
            </a:extLst>
          </p:cNvPr>
          <p:cNvGrpSpPr/>
          <p:nvPr/>
        </p:nvGrpSpPr>
        <p:grpSpPr>
          <a:xfrm>
            <a:off x="7174290" y="1814490"/>
            <a:ext cx="1122422" cy="1091906"/>
            <a:chOff x="838465" y="1285875"/>
            <a:chExt cx="1122422" cy="1091906"/>
          </a:xfrm>
          <a:solidFill>
            <a:srgbClr val="D7EDA9"/>
          </a:solidFill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EBD894CD-E6FE-4380-8303-4859CBDE5065}"/>
                </a:ext>
              </a:extLst>
            </p:cNvPr>
            <p:cNvSpPr/>
            <p:nvPr/>
          </p:nvSpPr>
          <p:spPr>
            <a:xfrm>
              <a:off x="841669" y="1285875"/>
              <a:ext cx="1091906" cy="1091906"/>
            </a:xfrm>
            <a:prstGeom prst="ellipse">
              <a:avLst/>
            </a:prstGeom>
            <a:grpFill/>
            <a:ln w="25400" cap="flat" cmpd="sng" algn="ctr">
              <a:solidFill>
                <a:srgbClr val="F4F6D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VN" sz="2800" kern="0" dirty="0">
                <a:solidFill>
                  <a:srgbClr val="213054">
                    <a:lumMod val="50000"/>
                  </a:srgbClr>
                </a:solidFill>
                <a:latin typeface="Arial-Rounded"/>
                <a:ea typeface="Arial-Rounded"/>
                <a:sym typeface="Arial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59C82141-C9E5-4955-A1CF-B69E243F8B6F}"/>
                </a:ext>
              </a:extLst>
            </p:cNvPr>
            <p:cNvSpPr/>
            <p:nvPr/>
          </p:nvSpPr>
          <p:spPr>
            <a:xfrm>
              <a:off x="838465" y="1509121"/>
              <a:ext cx="1122422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-VN" sz="4000" kern="0" dirty="0">
                  <a:solidFill>
                    <a:srgbClr val="213054">
                      <a:lumMod val="50000"/>
                    </a:srgbClr>
                  </a:solidFill>
                  <a:latin typeface="Arial-Rounded"/>
                  <a:ea typeface="Arial-Rounded"/>
                  <a:cs typeface="Arial"/>
                  <a:sym typeface="Arial"/>
                </a:rPr>
                <a:t>đình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F3FC0BA2-9DC7-48D3-BA04-3E717B04A144}"/>
              </a:ext>
            </a:extLst>
          </p:cNvPr>
          <p:cNvGrpSpPr/>
          <p:nvPr/>
        </p:nvGrpSpPr>
        <p:grpSpPr>
          <a:xfrm>
            <a:off x="7660206" y="3497643"/>
            <a:ext cx="865909" cy="865909"/>
            <a:chOff x="967221" y="1405371"/>
            <a:chExt cx="865909" cy="865909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ABCA5C7-F41A-4C22-9DCB-56106B65D552}"/>
                </a:ext>
              </a:extLst>
            </p:cNvPr>
            <p:cNvSpPr/>
            <p:nvPr/>
          </p:nvSpPr>
          <p:spPr>
            <a:xfrm>
              <a:off x="967221" y="1405371"/>
              <a:ext cx="865909" cy="865909"/>
            </a:xfrm>
            <a:prstGeom prst="ellipse">
              <a:avLst/>
            </a:prstGeom>
            <a:solidFill>
              <a:srgbClr val="F39157">
                <a:alpha val="59000"/>
              </a:srgbClr>
            </a:solidFill>
            <a:ln w="25400" cap="flat" cmpd="sng" algn="ctr">
              <a:solidFill>
                <a:srgbClr val="FFAB40">
                  <a:lumMod val="20000"/>
                  <a:lumOff val="8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VN" sz="2800" kern="0" dirty="0">
                <a:solidFill>
                  <a:srgbClr val="213054">
                    <a:lumMod val="50000"/>
                  </a:srgbClr>
                </a:solidFill>
                <a:latin typeface="Arial-Rounded"/>
                <a:ea typeface="Arial-Rounded"/>
                <a:sym typeface="Arial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1F942528-3662-414A-AB8D-E0FB9261BC68}"/>
                </a:ext>
              </a:extLst>
            </p:cNvPr>
            <p:cNvSpPr/>
            <p:nvPr/>
          </p:nvSpPr>
          <p:spPr>
            <a:xfrm>
              <a:off x="1146239" y="1509121"/>
              <a:ext cx="506870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-VN" sz="4000" kern="0" dirty="0">
                  <a:solidFill>
                    <a:srgbClr val="213054">
                      <a:lumMod val="50000"/>
                    </a:srgbClr>
                  </a:solidFill>
                  <a:latin typeface="Arial-Rounded"/>
                  <a:ea typeface="Arial-Rounded"/>
                  <a:cs typeface="Arial"/>
                  <a:sym typeface="Arial"/>
                </a:rPr>
                <a:t>vị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0A3AAC4A-C834-46BF-9616-78B39040A763}"/>
              </a:ext>
            </a:extLst>
          </p:cNvPr>
          <p:cNvGrpSpPr/>
          <p:nvPr/>
        </p:nvGrpSpPr>
        <p:grpSpPr>
          <a:xfrm>
            <a:off x="6544197" y="4305664"/>
            <a:ext cx="865909" cy="865909"/>
            <a:chOff x="967221" y="1405371"/>
            <a:chExt cx="865909" cy="865909"/>
          </a:xfrm>
        </p:grpSpPr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C56C02D-BE1E-492B-A281-3B2923748BF4}"/>
                </a:ext>
              </a:extLst>
            </p:cNvPr>
            <p:cNvSpPr/>
            <p:nvPr/>
          </p:nvSpPr>
          <p:spPr>
            <a:xfrm>
              <a:off x="967221" y="1405371"/>
              <a:ext cx="865909" cy="865909"/>
            </a:xfrm>
            <a:prstGeom prst="ellipse">
              <a:avLst/>
            </a:prstGeom>
            <a:solidFill>
              <a:srgbClr val="BEE7FB">
                <a:alpha val="49000"/>
              </a:srgbClr>
            </a:solidFill>
            <a:ln w="254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VN" sz="2800" kern="0" dirty="0">
                <a:solidFill>
                  <a:srgbClr val="213054">
                    <a:lumMod val="50000"/>
                  </a:srgbClr>
                </a:solidFill>
                <a:latin typeface="Arial-Rounded"/>
                <a:ea typeface="Arial-Rounded"/>
                <a:sym typeface="Arial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9AACF3B3-2F30-44E7-840C-3596AAE48028}"/>
                </a:ext>
              </a:extLst>
            </p:cNvPr>
            <p:cNvSpPr/>
            <p:nvPr/>
          </p:nvSpPr>
          <p:spPr>
            <a:xfrm>
              <a:off x="1031625" y="1537696"/>
              <a:ext cx="73609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-VN" sz="4000" kern="0" dirty="0">
                  <a:solidFill>
                    <a:srgbClr val="213054">
                      <a:lumMod val="50000"/>
                    </a:srgbClr>
                  </a:solidFill>
                  <a:latin typeface="Arial-Rounded"/>
                  <a:ea typeface="Arial-Rounded"/>
                  <a:cs typeface="Arial"/>
                  <a:sym typeface="Arial"/>
                </a:rPr>
                <a:t>dẻ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77B1EF9F-CEE0-4B78-9D5A-A04F3ED0562B}"/>
              </a:ext>
            </a:extLst>
          </p:cNvPr>
          <p:cNvGrpSpPr/>
          <p:nvPr/>
        </p:nvGrpSpPr>
        <p:grpSpPr>
          <a:xfrm flipV="1">
            <a:off x="4139326" y="2783960"/>
            <a:ext cx="592516" cy="478284"/>
            <a:chOff x="2016413" y="1788423"/>
            <a:chExt cx="688166" cy="681231"/>
          </a:xfrm>
        </p:grpSpPr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776E06DC-557A-4F6A-9B6E-895A4FDA0DF7}"/>
                </a:ext>
              </a:extLst>
            </p:cNvPr>
            <p:cNvSpPr/>
            <p:nvPr/>
          </p:nvSpPr>
          <p:spPr>
            <a:xfrm>
              <a:off x="2016413" y="2423935"/>
              <a:ext cx="45719" cy="45719"/>
            </a:xfrm>
            <a:prstGeom prst="ellipse">
              <a:avLst/>
            </a:prstGeom>
            <a:solidFill>
              <a:srgbClr val="BAE5E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kern="0">
                <a:solidFill>
                  <a:srgbClr val="BAE5E4"/>
                </a:solidFill>
                <a:latin typeface="Arial-Rounded"/>
                <a:ea typeface="Arial-Rounded"/>
                <a:sym typeface="Arial"/>
              </a:endParaRPr>
            </a:p>
          </p:txBody>
        </p: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043BA82C-81BD-405C-8209-E4D40EB0A374}"/>
                </a:ext>
              </a:extLst>
            </p:cNvPr>
            <p:cNvCxnSpPr>
              <a:stCxn id="90" idx="7"/>
              <a:endCxn id="92" idx="3"/>
            </p:cNvCxnSpPr>
            <p:nvPr/>
          </p:nvCxnSpPr>
          <p:spPr>
            <a:xfrm flipV="1">
              <a:off x="2055437" y="1827447"/>
              <a:ext cx="610118" cy="603183"/>
            </a:xfrm>
            <a:prstGeom prst="line">
              <a:avLst/>
            </a:prstGeom>
            <a:noFill/>
            <a:ln w="19050" cap="flat" cmpd="sng" algn="ctr">
              <a:solidFill>
                <a:srgbClr val="BAE5E4">
                  <a:lumMod val="50000"/>
                </a:srgbClr>
              </a:solidFill>
              <a:prstDash val="solid"/>
            </a:ln>
            <a:effectLst/>
          </p:spPr>
        </p:cxn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634BAE45-997B-4D98-A8D2-CA43988859D5}"/>
                </a:ext>
              </a:extLst>
            </p:cNvPr>
            <p:cNvSpPr/>
            <p:nvPr/>
          </p:nvSpPr>
          <p:spPr>
            <a:xfrm>
              <a:off x="2658860" y="1788423"/>
              <a:ext cx="45719" cy="45719"/>
            </a:xfrm>
            <a:prstGeom prst="ellipse">
              <a:avLst/>
            </a:prstGeom>
            <a:solidFill>
              <a:srgbClr val="BAE5E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kern="0">
                <a:solidFill>
                  <a:srgbClr val="BAE5E4"/>
                </a:solidFill>
                <a:latin typeface="Arial-Rounded"/>
                <a:ea typeface="Arial-Rounded"/>
                <a:sym typeface="Arial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3044C1E1-7374-4D95-9468-1B471FA12F62}"/>
              </a:ext>
            </a:extLst>
          </p:cNvPr>
          <p:cNvGrpSpPr/>
          <p:nvPr/>
        </p:nvGrpSpPr>
        <p:grpSpPr>
          <a:xfrm>
            <a:off x="4731842" y="3699563"/>
            <a:ext cx="1261750" cy="776988"/>
            <a:chOff x="2016413" y="1788423"/>
            <a:chExt cx="688166" cy="681231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56CDEDEB-0950-4C8E-A643-E9D4F6736A64}"/>
                </a:ext>
              </a:extLst>
            </p:cNvPr>
            <p:cNvSpPr/>
            <p:nvPr/>
          </p:nvSpPr>
          <p:spPr>
            <a:xfrm>
              <a:off x="2016413" y="2423935"/>
              <a:ext cx="45719" cy="45719"/>
            </a:xfrm>
            <a:prstGeom prst="ellipse">
              <a:avLst/>
            </a:prstGeom>
            <a:solidFill>
              <a:srgbClr val="BAE5E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kern="0">
                <a:solidFill>
                  <a:srgbClr val="BAE5E4"/>
                </a:solidFill>
                <a:latin typeface="Arial-Rounded"/>
                <a:ea typeface="Arial-Rounded"/>
                <a:sym typeface="Arial"/>
              </a:endParaRPr>
            </a:p>
          </p:txBody>
        </p: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D4D64269-3D16-4FEF-9E51-BDD389768C9F}"/>
                </a:ext>
              </a:extLst>
            </p:cNvPr>
            <p:cNvCxnSpPr>
              <a:stCxn id="94" idx="7"/>
              <a:endCxn id="96" idx="3"/>
            </p:cNvCxnSpPr>
            <p:nvPr/>
          </p:nvCxnSpPr>
          <p:spPr>
            <a:xfrm flipV="1">
              <a:off x="2055437" y="1827447"/>
              <a:ext cx="610118" cy="603183"/>
            </a:xfrm>
            <a:prstGeom prst="line">
              <a:avLst/>
            </a:prstGeom>
            <a:noFill/>
            <a:ln w="19050" cap="flat" cmpd="sng" algn="ctr">
              <a:solidFill>
                <a:srgbClr val="BAE5E4">
                  <a:lumMod val="50000"/>
                </a:srgbClr>
              </a:solidFill>
              <a:prstDash val="solid"/>
            </a:ln>
            <a:effectLst/>
          </p:spPr>
        </p:cxn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47B43A3E-392A-44A7-8C8D-60E6B0D93BC0}"/>
                </a:ext>
              </a:extLst>
            </p:cNvPr>
            <p:cNvSpPr/>
            <p:nvPr/>
          </p:nvSpPr>
          <p:spPr>
            <a:xfrm>
              <a:off x="2658860" y="1788423"/>
              <a:ext cx="45719" cy="45719"/>
            </a:xfrm>
            <a:prstGeom prst="ellipse">
              <a:avLst/>
            </a:prstGeom>
            <a:solidFill>
              <a:srgbClr val="BAE5E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kern="0">
                <a:solidFill>
                  <a:srgbClr val="BAE5E4"/>
                </a:solidFill>
                <a:latin typeface="Arial-Rounded"/>
                <a:ea typeface="Arial-Rounded"/>
                <a:sym typeface="Arial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630A19E0-D376-4765-A002-8473D2239E06}"/>
              </a:ext>
            </a:extLst>
          </p:cNvPr>
          <p:cNvGrpSpPr/>
          <p:nvPr/>
        </p:nvGrpSpPr>
        <p:grpSpPr>
          <a:xfrm>
            <a:off x="6718536" y="2563829"/>
            <a:ext cx="525316" cy="584775"/>
            <a:chOff x="2016413" y="1788423"/>
            <a:chExt cx="688166" cy="681231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53AD3508-082D-4994-A884-5F91A02A6B45}"/>
                </a:ext>
              </a:extLst>
            </p:cNvPr>
            <p:cNvSpPr/>
            <p:nvPr/>
          </p:nvSpPr>
          <p:spPr>
            <a:xfrm>
              <a:off x="2016413" y="2423935"/>
              <a:ext cx="45719" cy="45719"/>
            </a:xfrm>
            <a:prstGeom prst="ellipse">
              <a:avLst/>
            </a:prstGeom>
            <a:solidFill>
              <a:srgbClr val="BAE5E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kern="0">
                <a:solidFill>
                  <a:srgbClr val="BAE5E4"/>
                </a:solidFill>
                <a:latin typeface="Arial-Rounded"/>
                <a:ea typeface="Arial-Rounded"/>
                <a:sym typeface="Arial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F3B5E5EB-DDAD-45C5-BAFB-9020456F7ECC}"/>
                </a:ext>
              </a:extLst>
            </p:cNvPr>
            <p:cNvCxnSpPr>
              <a:stCxn id="98" idx="7"/>
              <a:endCxn id="100" idx="3"/>
            </p:cNvCxnSpPr>
            <p:nvPr/>
          </p:nvCxnSpPr>
          <p:spPr>
            <a:xfrm flipV="1">
              <a:off x="2055437" y="1827447"/>
              <a:ext cx="610118" cy="603183"/>
            </a:xfrm>
            <a:prstGeom prst="line">
              <a:avLst/>
            </a:prstGeom>
            <a:noFill/>
            <a:ln w="19050" cap="flat" cmpd="sng" algn="ctr">
              <a:solidFill>
                <a:srgbClr val="BAE5E4">
                  <a:lumMod val="50000"/>
                </a:srgbClr>
              </a:solidFill>
              <a:prstDash val="solid"/>
            </a:ln>
            <a:effectLst/>
          </p:spPr>
        </p:cxn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064B30C2-82A1-440B-AF43-1CF8A3CC3E62}"/>
                </a:ext>
              </a:extLst>
            </p:cNvPr>
            <p:cNvSpPr/>
            <p:nvPr/>
          </p:nvSpPr>
          <p:spPr>
            <a:xfrm>
              <a:off x="2658860" y="1788423"/>
              <a:ext cx="45719" cy="45719"/>
            </a:xfrm>
            <a:prstGeom prst="ellipse">
              <a:avLst/>
            </a:prstGeom>
            <a:solidFill>
              <a:srgbClr val="BAE5E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kern="0">
                <a:solidFill>
                  <a:srgbClr val="BAE5E4"/>
                </a:solidFill>
                <a:latin typeface="Arial-Rounded"/>
                <a:ea typeface="Arial-Rounded"/>
                <a:sym typeface="Arial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C86C84B4-D5CE-434C-8682-CECDD0C0D1BF}"/>
              </a:ext>
            </a:extLst>
          </p:cNvPr>
          <p:cNvGrpSpPr/>
          <p:nvPr/>
        </p:nvGrpSpPr>
        <p:grpSpPr>
          <a:xfrm flipV="1">
            <a:off x="6661223" y="3670307"/>
            <a:ext cx="1025721" cy="225068"/>
            <a:chOff x="2016413" y="1895951"/>
            <a:chExt cx="659357" cy="687193"/>
          </a:xfrm>
        </p:grpSpPr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0E378F98-2BE0-4E25-AC7D-0C6CB3C9B685}"/>
                </a:ext>
              </a:extLst>
            </p:cNvPr>
            <p:cNvSpPr/>
            <p:nvPr/>
          </p:nvSpPr>
          <p:spPr>
            <a:xfrm>
              <a:off x="2016413" y="2423934"/>
              <a:ext cx="31271" cy="159210"/>
            </a:xfrm>
            <a:prstGeom prst="ellipse">
              <a:avLst/>
            </a:prstGeom>
            <a:solidFill>
              <a:srgbClr val="BAE5E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kern="0">
                <a:solidFill>
                  <a:srgbClr val="BAE5E4"/>
                </a:solidFill>
                <a:latin typeface="Arial-Rounded"/>
                <a:ea typeface="Arial-Rounded"/>
                <a:sym typeface="Arial"/>
              </a:endParaRPr>
            </a:p>
          </p:txBody>
        </p: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DB627177-97BF-451C-BA8D-8DD3CF826EC3}"/>
                </a:ext>
              </a:extLst>
            </p:cNvPr>
            <p:cNvCxnSpPr>
              <a:cxnSpLocks/>
              <a:stCxn id="102" idx="6"/>
              <a:endCxn id="104" idx="2"/>
            </p:cNvCxnSpPr>
            <p:nvPr/>
          </p:nvCxnSpPr>
          <p:spPr>
            <a:xfrm flipV="1">
              <a:off x="2047684" y="1974872"/>
              <a:ext cx="593737" cy="528667"/>
            </a:xfrm>
            <a:prstGeom prst="line">
              <a:avLst/>
            </a:prstGeom>
            <a:noFill/>
            <a:ln w="19050" cap="flat" cmpd="sng" algn="ctr">
              <a:solidFill>
                <a:srgbClr val="BAE5E4">
                  <a:lumMod val="50000"/>
                </a:srgbClr>
              </a:solidFill>
              <a:prstDash val="solid"/>
            </a:ln>
            <a:effectLst/>
          </p:spPr>
        </p:cxn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14838AFB-F615-4ED8-9820-6E4F5A62E6D4}"/>
                </a:ext>
              </a:extLst>
            </p:cNvPr>
            <p:cNvSpPr/>
            <p:nvPr/>
          </p:nvSpPr>
          <p:spPr>
            <a:xfrm>
              <a:off x="2641421" y="1895951"/>
              <a:ext cx="34349" cy="157839"/>
            </a:xfrm>
            <a:prstGeom prst="ellipse">
              <a:avLst/>
            </a:prstGeom>
            <a:solidFill>
              <a:srgbClr val="BAE5E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kern="0">
                <a:solidFill>
                  <a:srgbClr val="BAE5E4"/>
                </a:solidFill>
                <a:latin typeface="Arial-Rounded"/>
                <a:ea typeface="Arial-Rounded"/>
                <a:sym typeface="Arial"/>
              </a:endParaRP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9AEB90A-B32F-4C9A-A5B3-10094DB5BBDD}"/>
              </a:ext>
            </a:extLst>
          </p:cNvPr>
          <p:cNvGrpSpPr/>
          <p:nvPr/>
        </p:nvGrpSpPr>
        <p:grpSpPr>
          <a:xfrm flipV="1">
            <a:off x="5317574" y="3773007"/>
            <a:ext cx="1322463" cy="770630"/>
            <a:chOff x="2016413" y="1796741"/>
            <a:chExt cx="680919" cy="672913"/>
          </a:xfrm>
        </p:grpSpPr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BF102E2D-C545-49B7-BD04-F669F90CCC8E}"/>
                </a:ext>
              </a:extLst>
            </p:cNvPr>
            <p:cNvSpPr/>
            <p:nvPr/>
          </p:nvSpPr>
          <p:spPr>
            <a:xfrm>
              <a:off x="2016413" y="2423935"/>
              <a:ext cx="45719" cy="45719"/>
            </a:xfrm>
            <a:prstGeom prst="ellipse">
              <a:avLst/>
            </a:prstGeom>
            <a:solidFill>
              <a:srgbClr val="BAE5E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kern="0">
                <a:solidFill>
                  <a:srgbClr val="BAE5E4"/>
                </a:solidFill>
                <a:latin typeface="Arial-Rounded"/>
                <a:ea typeface="Arial-Rounded"/>
                <a:sym typeface="Arial"/>
              </a:endParaRPr>
            </a:p>
          </p:txBody>
        </p: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12A07634-B1E4-4679-B25E-812A7451B7DD}"/>
                </a:ext>
              </a:extLst>
            </p:cNvPr>
            <p:cNvCxnSpPr>
              <a:cxnSpLocks/>
              <a:stCxn id="130" idx="7"/>
              <a:endCxn id="132" idx="3"/>
            </p:cNvCxnSpPr>
            <p:nvPr/>
          </p:nvCxnSpPr>
          <p:spPr>
            <a:xfrm flipV="1">
              <a:off x="2055436" y="1839642"/>
              <a:ext cx="615242" cy="590989"/>
            </a:xfrm>
            <a:prstGeom prst="line">
              <a:avLst/>
            </a:prstGeom>
            <a:noFill/>
            <a:ln w="19050" cap="flat" cmpd="sng" algn="ctr">
              <a:solidFill>
                <a:srgbClr val="BAE5E4">
                  <a:lumMod val="50000"/>
                </a:srgbClr>
              </a:solidFill>
              <a:prstDash val="solid"/>
            </a:ln>
            <a:effectLst/>
          </p:spPr>
        </p:cxn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69D49CAF-F146-48B0-B359-71AC5E923934}"/>
                </a:ext>
              </a:extLst>
            </p:cNvPr>
            <p:cNvSpPr/>
            <p:nvPr/>
          </p:nvSpPr>
          <p:spPr>
            <a:xfrm>
              <a:off x="2666105" y="1796741"/>
              <a:ext cx="31227" cy="50261"/>
            </a:xfrm>
            <a:prstGeom prst="ellipse">
              <a:avLst/>
            </a:prstGeom>
            <a:solidFill>
              <a:srgbClr val="BAE5E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kern="0">
                <a:solidFill>
                  <a:srgbClr val="BAE5E4"/>
                </a:solidFill>
                <a:latin typeface="Arial-Rounded"/>
                <a:ea typeface="Arial-Rounded"/>
                <a:sym typeface="Arial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78C3C1B-DB24-4EAD-8E35-B9BFC633BB48}"/>
              </a:ext>
            </a:extLst>
          </p:cNvPr>
          <p:cNvSpPr txBox="1"/>
          <p:nvPr/>
        </p:nvSpPr>
        <p:spPr>
          <a:xfrm>
            <a:off x="1927530" y="5403885"/>
            <a:ext cx="9467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=&gt; cặp da, gia vị, gia đình, gia cầm, da dẻ.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0684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1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7" dur="1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9" grpId="0" animBg="1"/>
      <p:bldP spid="69" grpId="1" animBg="1"/>
      <p:bldP spid="70" grpId="0"/>
      <p:bldP spid="71" grpId="0" animBg="1"/>
      <p:bldP spid="72" grpId="0" animBg="1"/>
      <p:bldP spid="72" grpId="1" animBg="1"/>
      <p:bldP spid="7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1405054" y="1446087"/>
            <a:ext cx="8842917" cy="1345152"/>
          </a:xfrm>
          <a:prstGeom prst="wedgeRoundRectCallout">
            <a:avLst>
              <a:gd name="adj1" fmla="val 4740"/>
              <a:gd name="adj2" fmla="val 8201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 cap="flat" cmpd="sng" algn="ctr">
            <a:solidFill>
              <a:srgbClr val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/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hãy</a:t>
            </a:r>
            <a:r>
              <a:rPr lang="en-US" sz="3200" b="1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tìm</a:t>
            </a:r>
            <a:r>
              <a:rPr lang="en-US" sz="3200" b="1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thêm</a:t>
            </a:r>
            <a:r>
              <a:rPr lang="en-US" sz="3200" b="1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một</a:t>
            </a:r>
            <a:endParaRPr lang="en-US" sz="3200" b="1" dirty="0">
              <a:solidFill>
                <a:prstClr val="black">
                  <a:lumMod val="50000"/>
                </a:prst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lvl="0" algn="ctr"/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ngữ</a:t>
            </a:r>
            <a:r>
              <a:rPr lang="en-US" sz="3200" b="1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lang="en-US" sz="3200" b="1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chứa</a:t>
            </a:r>
            <a:r>
              <a:rPr lang="en-US" sz="3200" b="1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tiếng</a:t>
            </a:r>
            <a:r>
              <a:rPr lang="en-US" sz="3200" b="1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da </a:t>
            </a:r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lang="en-US" sz="3200" b="1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gia</a:t>
            </a:r>
            <a:endParaRPr lang="en-US" sz="3200" b="1" dirty="0">
              <a:solidFill>
                <a:prstClr val="black">
                  <a:lumMod val="50000"/>
                </a:prst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186" y="3102695"/>
            <a:ext cx="2989449" cy="21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475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FEAB9332-4B98-4B06-B3B0-34B215F21D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548" y="350733"/>
            <a:ext cx="11446905" cy="6361247"/>
          </a:xfrm>
          <a:prstGeom prst="rect">
            <a:avLst/>
          </a:prstGeom>
          <a:effectLst>
            <a:outerShdw blurRad="25400" algn="ctr" rotWithShape="0">
              <a:prstClr val="black">
                <a:alpha val="69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4689E6-1B9B-429C-BD96-6BDBF3016E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0191" y="2214506"/>
            <a:ext cx="6291617" cy="26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956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43">
            <a:extLst>
              <a:ext uri="{FF2B5EF4-FFF2-40B4-BE49-F238E27FC236}">
                <a16:creationId xmlns:a16="http://schemas.microsoft.com/office/drawing/2014/main" id="{9D645240-D005-4810-AC9C-C05A048A4394}"/>
              </a:ext>
            </a:extLst>
          </p:cNvPr>
          <p:cNvSpPr/>
          <p:nvPr/>
        </p:nvSpPr>
        <p:spPr>
          <a:xfrm>
            <a:off x="1220913" y="1350109"/>
            <a:ext cx="9867118" cy="4660398"/>
          </a:xfrm>
          <a:custGeom>
            <a:avLst/>
            <a:gdLst>
              <a:gd name="connsiteX0" fmla="*/ 0 w 9867118"/>
              <a:gd name="connsiteY0" fmla="*/ 776749 h 4660398"/>
              <a:gd name="connsiteX1" fmla="*/ 776749 w 9867118"/>
              <a:gd name="connsiteY1" fmla="*/ 0 h 4660398"/>
              <a:gd name="connsiteX2" fmla="*/ 1204307 w 9867118"/>
              <a:gd name="connsiteY2" fmla="*/ 0 h 4660398"/>
              <a:gd name="connsiteX3" fmla="*/ 1631864 w 9867118"/>
              <a:gd name="connsiteY3" fmla="*/ 0 h 4660398"/>
              <a:gd name="connsiteX4" fmla="*/ 2142558 w 9867118"/>
              <a:gd name="connsiteY4" fmla="*/ 0 h 4660398"/>
              <a:gd name="connsiteX5" fmla="*/ 2570116 w 9867118"/>
              <a:gd name="connsiteY5" fmla="*/ 0 h 4660398"/>
              <a:gd name="connsiteX6" fmla="*/ 3163946 w 9867118"/>
              <a:gd name="connsiteY6" fmla="*/ 0 h 4660398"/>
              <a:gd name="connsiteX7" fmla="*/ 3591503 w 9867118"/>
              <a:gd name="connsiteY7" fmla="*/ 0 h 4660398"/>
              <a:gd name="connsiteX8" fmla="*/ 4102197 w 9867118"/>
              <a:gd name="connsiteY8" fmla="*/ 0 h 4660398"/>
              <a:gd name="connsiteX9" fmla="*/ 4696027 w 9867118"/>
              <a:gd name="connsiteY9" fmla="*/ 0 h 4660398"/>
              <a:gd name="connsiteX10" fmla="*/ 5289857 w 9867118"/>
              <a:gd name="connsiteY10" fmla="*/ 0 h 4660398"/>
              <a:gd name="connsiteX11" fmla="*/ 6049959 w 9867118"/>
              <a:gd name="connsiteY11" fmla="*/ 0 h 4660398"/>
              <a:gd name="connsiteX12" fmla="*/ 6726926 w 9867118"/>
              <a:gd name="connsiteY12" fmla="*/ 0 h 4660398"/>
              <a:gd name="connsiteX13" fmla="*/ 7071347 w 9867118"/>
              <a:gd name="connsiteY13" fmla="*/ 0 h 4660398"/>
              <a:gd name="connsiteX14" fmla="*/ 7831449 w 9867118"/>
              <a:gd name="connsiteY14" fmla="*/ 0 h 4660398"/>
              <a:gd name="connsiteX15" fmla="*/ 9090369 w 9867118"/>
              <a:gd name="connsiteY15" fmla="*/ 0 h 4660398"/>
              <a:gd name="connsiteX16" fmla="*/ 9867118 w 9867118"/>
              <a:gd name="connsiteY16" fmla="*/ 776749 h 4660398"/>
              <a:gd name="connsiteX17" fmla="*/ 9867118 w 9867118"/>
              <a:gd name="connsiteY17" fmla="*/ 1232428 h 4660398"/>
              <a:gd name="connsiteX18" fmla="*/ 9867118 w 9867118"/>
              <a:gd name="connsiteY18" fmla="*/ 1657037 h 4660398"/>
              <a:gd name="connsiteX19" fmla="*/ 9867118 w 9867118"/>
              <a:gd name="connsiteY19" fmla="*/ 2236992 h 4660398"/>
              <a:gd name="connsiteX20" fmla="*/ 9867118 w 9867118"/>
              <a:gd name="connsiteY20" fmla="*/ 2816947 h 4660398"/>
              <a:gd name="connsiteX21" fmla="*/ 9867118 w 9867118"/>
              <a:gd name="connsiteY21" fmla="*/ 3365832 h 4660398"/>
              <a:gd name="connsiteX22" fmla="*/ 9867118 w 9867118"/>
              <a:gd name="connsiteY22" fmla="*/ 3883649 h 4660398"/>
              <a:gd name="connsiteX23" fmla="*/ 9090369 w 9867118"/>
              <a:gd name="connsiteY23" fmla="*/ 4660398 h 4660398"/>
              <a:gd name="connsiteX24" fmla="*/ 8413403 w 9867118"/>
              <a:gd name="connsiteY24" fmla="*/ 4660398 h 4660398"/>
              <a:gd name="connsiteX25" fmla="*/ 8068981 w 9867118"/>
              <a:gd name="connsiteY25" fmla="*/ 4660398 h 4660398"/>
              <a:gd name="connsiteX26" fmla="*/ 7724560 w 9867118"/>
              <a:gd name="connsiteY26" fmla="*/ 4660398 h 4660398"/>
              <a:gd name="connsiteX27" fmla="*/ 7297002 w 9867118"/>
              <a:gd name="connsiteY27" fmla="*/ 4660398 h 4660398"/>
              <a:gd name="connsiteX28" fmla="*/ 6869445 w 9867118"/>
              <a:gd name="connsiteY28" fmla="*/ 4660398 h 4660398"/>
              <a:gd name="connsiteX29" fmla="*/ 6441887 w 9867118"/>
              <a:gd name="connsiteY29" fmla="*/ 4660398 h 4660398"/>
              <a:gd name="connsiteX30" fmla="*/ 5681785 w 9867118"/>
              <a:gd name="connsiteY30" fmla="*/ 4660398 h 4660398"/>
              <a:gd name="connsiteX31" fmla="*/ 5004819 w 9867118"/>
              <a:gd name="connsiteY31" fmla="*/ 4660398 h 4660398"/>
              <a:gd name="connsiteX32" fmla="*/ 4494125 w 9867118"/>
              <a:gd name="connsiteY32" fmla="*/ 4660398 h 4660398"/>
              <a:gd name="connsiteX33" fmla="*/ 3983431 w 9867118"/>
              <a:gd name="connsiteY33" fmla="*/ 4660398 h 4660398"/>
              <a:gd name="connsiteX34" fmla="*/ 3639010 w 9867118"/>
              <a:gd name="connsiteY34" fmla="*/ 4660398 h 4660398"/>
              <a:gd name="connsiteX35" fmla="*/ 2962043 w 9867118"/>
              <a:gd name="connsiteY35" fmla="*/ 4660398 h 4660398"/>
              <a:gd name="connsiteX36" fmla="*/ 2285077 w 9867118"/>
              <a:gd name="connsiteY36" fmla="*/ 4660398 h 4660398"/>
              <a:gd name="connsiteX37" fmla="*/ 1608111 w 9867118"/>
              <a:gd name="connsiteY37" fmla="*/ 4660398 h 4660398"/>
              <a:gd name="connsiteX38" fmla="*/ 776749 w 9867118"/>
              <a:gd name="connsiteY38" fmla="*/ 4660398 h 4660398"/>
              <a:gd name="connsiteX39" fmla="*/ 0 w 9867118"/>
              <a:gd name="connsiteY39" fmla="*/ 3883649 h 4660398"/>
              <a:gd name="connsiteX40" fmla="*/ 0 w 9867118"/>
              <a:gd name="connsiteY40" fmla="*/ 3334763 h 4660398"/>
              <a:gd name="connsiteX41" fmla="*/ 0 w 9867118"/>
              <a:gd name="connsiteY41" fmla="*/ 2785878 h 4660398"/>
              <a:gd name="connsiteX42" fmla="*/ 0 w 9867118"/>
              <a:gd name="connsiteY42" fmla="*/ 2236992 h 4660398"/>
              <a:gd name="connsiteX43" fmla="*/ 0 w 9867118"/>
              <a:gd name="connsiteY43" fmla="*/ 1688106 h 4660398"/>
              <a:gd name="connsiteX44" fmla="*/ 0 w 9867118"/>
              <a:gd name="connsiteY44" fmla="*/ 776749 h 4660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9867118" h="4660398" fill="none" extrusionOk="0">
                <a:moveTo>
                  <a:pt x="0" y="776749"/>
                </a:moveTo>
                <a:cubicBezTo>
                  <a:pt x="-104763" y="302977"/>
                  <a:pt x="391821" y="-51862"/>
                  <a:pt x="776749" y="0"/>
                </a:cubicBezTo>
                <a:cubicBezTo>
                  <a:pt x="982714" y="-27479"/>
                  <a:pt x="1102956" y="40052"/>
                  <a:pt x="1204307" y="0"/>
                </a:cubicBezTo>
                <a:cubicBezTo>
                  <a:pt x="1305658" y="-40052"/>
                  <a:pt x="1440892" y="39294"/>
                  <a:pt x="1631864" y="0"/>
                </a:cubicBezTo>
                <a:cubicBezTo>
                  <a:pt x="1822836" y="-39294"/>
                  <a:pt x="1996229" y="50876"/>
                  <a:pt x="2142558" y="0"/>
                </a:cubicBezTo>
                <a:cubicBezTo>
                  <a:pt x="2288887" y="-50876"/>
                  <a:pt x="2402141" y="31751"/>
                  <a:pt x="2570116" y="0"/>
                </a:cubicBezTo>
                <a:cubicBezTo>
                  <a:pt x="2738091" y="-31751"/>
                  <a:pt x="3016010" y="47109"/>
                  <a:pt x="3163946" y="0"/>
                </a:cubicBezTo>
                <a:cubicBezTo>
                  <a:pt x="3311882" y="-47109"/>
                  <a:pt x="3472866" y="32216"/>
                  <a:pt x="3591503" y="0"/>
                </a:cubicBezTo>
                <a:cubicBezTo>
                  <a:pt x="3710140" y="-32216"/>
                  <a:pt x="3958294" y="57293"/>
                  <a:pt x="4102197" y="0"/>
                </a:cubicBezTo>
                <a:cubicBezTo>
                  <a:pt x="4246100" y="-57293"/>
                  <a:pt x="4571533" y="69126"/>
                  <a:pt x="4696027" y="0"/>
                </a:cubicBezTo>
                <a:cubicBezTo>
                  <a:pt x="4820521" y="-69126"/>
                  <a:pt x="4997809" y="43642"/>
                  <a:pt x="5289857" y="0"/>
                </a:cubicBezTo>
                <a:cubicBezTo>
                  <a:pt x="5581905" y="-43642"/>
                  <a:pt x="5850479" y="65228"/>
                  <a:pt x="6049959" y="0"/>
                </a:cubicBezTo>
                <a:cubicBezTo>
                  <a:pt x="6249439" y="-65228"/>
                  <a:pt x="6434935" y="54616"/>
                  <a:pt x="6726926" y="0"/>
                </a:cubicBezTo>
                <a:cubicBezTo>
                  <a:pt x="7018917" y="-54616"/>
                  <a:pt x="6916371" y="11507"/>
                  <a:pt x="7071347" y="0"/>
                </a:cubicBezTo>
                <a:cubicBezTo>
                  <a:pt x="7226323" y="-11507"/>
                  <a:pt x="7502239" y="23956"/>
                  <a:pt x="7831449" y="0"/>
                </a:cubicBezTo>
                <a:cubicBezTo>
                  <a:pt x="8160659" y="-23956"/>
                  <a:pt x="8485365" y="131507"/>
                  <a:pt x="9090369" y="0"/>
                </a:cubicBezTo>
                <a:cubicBezTo>
                  <a:pt x="9426522" y="52094"/>
                  <a:pt x="9797424" y="387114"/>
                  <a:pt x="9867118" y="776749"/>
                </a:cubicBezTo>
                <a:cubicBezTo>
                  <a:pt x="9888497" y="937330"/>
                  <a:pt x="9832469" y="1051894"/>
                  <a:pt x="9867118" y="1232428"/>
                </a:cubicBezTo>
                <a:cubicBezTo>
                  <a:pt x="9901767" y="1412962"/>
                  <a:pt x="9835249" y="1550066"/>
                  <a:pt x="9867118" y="1657037"/>
                </a:cubicBezTo>
                <a:cubicBezTo>
                  <a:pt x="9898987" y="1764008"/>
                  <a:pt x="9818356" y="2046124"/>
                  <a:pt x="9867118" y="2236992"/>
                </a:cubicBezTo>
                <a:cubicBezTo>
                  <a:pt x="9915880" y="2427860"/>
                  <a:pt x="9823937" y="2620179"/>
                  <a:pt x="9867118" y="2816947"/>
                </a:cubicBezTo>
                <a:cubicBezTo>
                  <a:pt x="9910299" y="3013716"/>
                  <a:pt x="9860534" y="3125317"/>
                  <a:pt x="9867118" y="3365832"/>
                </a:cubicBezTo>
                <a:cubicBezTo>
                  <a:pt x="9873702" y="3606347"/>
                  <a:pt x="9860681" y="3707941"/>
                  <a:pt x="9867118" y="3883649"/>
                </a:cubicBezTo>
                <a:cubicBezTo>
                  <a:pt x="9962219" y="4308187"/>
                  <a:pt x="9535687" y="4646564"/>
                  <a:pt x="9090369" y="4660398"/>
                </a:cubicBezTo>
                <a:cubicBezTo>
                  <a:pt x="8881826" y="4686272"/>
                  <a:pt x="8608291" y="4610495"/>
                  <a:pt x="8413403" y="4660398"/>
                </a:cubicBezTo>
                <a:cubicBezTo>
                  <a:pt x="8218515" y="4710301"/>
                  <a:pt x="8159297" y="4660313"/>
                  <a:pt x="8068981" y="4660398"/>
                </a:cubicBezTo>
                <a:cubicBezTo>
                  <a:pt x="7978665" y="4660483"/>
                  <a:pt x="7793504" y="4627321"/>
                  <a:pt x="7724560" y="4660398"/>
                </a:cubicBezTo>
                <a:cubicBezTo>
                  <a:pt x="7655616" y="4693475"/>
                  <a:pt x="7490437" y="4618354"/>
                  <a:pt x="7297002" y="4660398"/>
                </a:cubicBezTo>
                <a:cubicBezTo>
                  <a:pt x="7103567" y="4702442"/>
                  <a:pt x="6980956" y="4649814"/>
                  <a:pt x="6869445" y="4660398"/>
                </a:cubicBezTo>
                <a:cubicBezTo>
                  <a:pt x="6757934" y="4670982"/>
                  <a:pt x="6535685" y="4612296"/>
                  <a:pt x="6441887" y="4660398"/>
                </a:cubicBezTo>
                <a:cubicBezTo>
                  <a:pt x="6348089" y="4708500"/>
                  <a:pt x="6019182" y="4575388"/>
                  <a:pt x="5681785" y="4660398"/>
                </a:cubicBezTo>
                <a:cubicBezTo>
                  <a:pt x="5344388" y="4745408"/>
                  <a:pt x="5153388" y="4646422"/>
                  <a:pt x="5004819" y="4660398"/>
                </a:cubicBezTo>
                <a:cubicBezTo>
                  <a:pt x="4856250" y="4674374"/>
                  <a:pt x="4598798" y="4619293"/>
                  <a:pt x="4494125" y="4660398"/>
                </a:cubicBezTo>
                <a:cubicBezTo>
                  <a:pt x="4389452" y="4701503"/>
                  <a:pt x="4088158" y="4656586"/>
                  <a:pt x="3983431" y="4660398"/>
                </a:cubicBezTo>
                <a:cubicBezTo>
                  <a:pt x="3878704" y="4664210"/>
                  <a:pt x="3710185" y="4649042"/>
                  <a:pt x="3639010" y="4660398"/>
                </a:cubicBezTo>
                <a:cubicBezTo>
                  <a:pt x="3567835" y="4671754"/>
                  <a:pt x="3155989" y="4582798"/>
                  <a:pt x="2962043" y="4660398"/>
                </a:cubicBezTo>
                <a:cubicBezTo>
                  <a:pt x="2768097" y="4737998"/>
                  <a:pt x="2451392" y="4599071"/>
                  <a:pt x="2285077" y="4660398"/>
                </a:cubicBezTo>
                <a:cubicBezTo>
                  <a:pt x="2118762" y="4721725"/>
                  <a:pt x="1903361" y="4646252"/>
                  <a:pt x="1608111" y="4660398"/>
                </a:cubicBezTo>
                <a:cubicBezTo>
                  <a:pt x="1312861" y="4674544"/>
                  <a:pt x="1075315" y="4588098"/>
                  <a:pt x="776749" y="4660398"/>
                </a:cubicBezTo>
                <a:cubicBezTo>
                  <a:pt x="349269" y="4630069"/>
                  <a:pt x="-46864" y="4242581"/>
                  <a:pt x="0" y="3883649"/>
                </a:cubicBezTo>
                <a:cubicBezTo>
                  <a:pt x="-60033" y="3726985"/>
                  <a:pt x="55094" y="3461313"/>
                  <a:pt x="0" y="3334763"/>
                </a:cubicBezTo>
                <a:cubicBezTo>
                  <a:pt x="-55094" y="3208213"/>
                  <a:pt x="3080" y="2927547"/>
                  <a:pt x="0" y="2785878"/>
                </a:cubicBezTo>
                <a:cubicBezTo>
                  <a:pt x="-3080" y="2644209"/>
                  <a:pt x="34221" y="2452285"/>
                  <a:pt x="0" y="2236992"/>
                </a:cubicBezTo>
                <a:cubicBezTo>
                  <a:pt x="-34221" y="2021699"/>
                  <a:pt x="8983" y="1885721"/>
                  <a:pt x="0" y="1688106"/>
                </a:cubicBezTo>
                <a:cubicBezTo>
                  <a:pt x="-8983" y="1490491"/>
                  <a:pt x="50049" y="1012744"/>
                  <a:pt x="0" y="776749"/>
                </a:cubicBezTo>
                <a:close/>
              </a:path>
              <a:path w="9867118" h="4660398" stroke="0" extrusionOk="0">
                <a:moveTo>
                  <a:pt x="0" y="776749"/>
                </a:moveTo>
                <a:cubicBezTo>
                  <a:pt x="-106700" y="316240"/>
                  <a:pt x="391496" y="33294"/>
                  <a:pt x="776749" y="0"/>
                </a:cubicBezTo>
                <a:cubicBezTo>
                  <a:pt x="1050545" y="-76578"/>
                  <a:pt x="1131725" y="52854"/>
                  <a:pt x="1453715" y="0"/>
                </a:cubicBezTo>
                <a:cubicBezTo>
                  <a:pt x="1775705" y="-52854"/>
                  <a:pt x="1912639" y="6792"/>
                  <a:pt x="2130681" y="0"/>
                </a:cubicBezTo>
                <a:cubicBezTo>
                  <a:pt x="2348723" y="-6792"/>
                  <a:pt x="2542711" y="57382"/>
                  <a:pt x="2807648" y="0"/>
                </a:cubicBezTo>
                <a:cubicBezTo>
                  <a:pt x="3072585" y="-57382"/>
                  <a:pt x="3208969" y="62284"/>
                  <a:pt x="3567750" y="0"/>
                </a:cubicBezTo>
                <a:cubicBezTo>
                  <a:pt x="3926531" y="-62284"/>
                  <a:pt x="3898440" y="45472"/>
                  <a:pt x="3995308" y="0"/>
                </a:cubicBezTo>
                <a:cubicBezTo>
                  <a:pt x="4092176" y="-45472"/>
                  <a:pt x="4407479" y="13217"/>
                  <a:pt x="4589138" y="0"/>
                </a:cubicBezTo>
                <a:cubicBezTo>
                  <a:pt x="4770797" y="-13217"/>
                  <a:pt x="4850253" y="30835"/>
                  <a:pt x="5099831" y="0"/>
                </a:cubicBezTo>
                <a:cubicBezTo>
                  <a:pt x="5349409" y="-30835"/>
                  <a:pt x="5322844" y="32737"/>
                  <a:pt x="5527389" y="0"/>
                </a:cubicBezTo>
                <a:cubicBezTo>
                  <a:pt x="5731934" y="-32737"/>
                  <a:pt x="6000283" y="72621"/>
                  <a:pt x="6204355" y="0"/>
                </a:cubicBezTo>
                <a:cubicBezTo>
                  <a:pt x="6408427" y="-72621"/>
                  <a:pt x="6409006" y="7982"/>
                  <a:pt x="6548777" y="0"/>
                </a:cubicBezTo>
                <a:cubicBezTo>
                  <a:pt x="6688548" y="-7982"/>
                  <a:pt x="6743511" y="32328"/>
                  <a:pt x="6893198" y="0"/>
                </a:cubicBezTo>
                <a:cubicBezTo>
                  <a:pt x="7042885" y="-32328"/>
                  <a:pt x="7248593" y="64659"/>
                  <a:pt x="7570164" y="0"/>
                </a:cubicBezTo>
                <a:cubicBezTo>
                  <a:pt x="7891735" y="-64659"/>
                  <a:pt x="7873592" y="32265"/>
                  <a:pt x="7997722" y="0"/>
                </a:cubicBezTo>
                <a:cubicBezTo>
                  <a:pt x="8121852" y="-32265"/>
                  <a:pt x="8336700" y="11685"/>
                  <a:pt x="8425279" y="0"/>
                </a:cubicBezTo>
                <a:cubicBezTo>
                  <a:pt x="8513858" y="-11685"/>
                  <a:pt x="8854700" y="70688"/>
                  <a:pt x="9090369" y="0"/>
                </a:cubicBezTo>
                <a:cubicBezTo>
                  <a:pt x="9431277" y="60309"/>
                  <a:pt x="9883412" y="313470"/>
                  <a:pt x="9867118" y="776749"/>
                </a:cubicBezTo>
                <a:cubicBezTo>
                  <a:pt x="9914315" y="1020560"/>
                  <a:pt x="9811735" y="1135160"/>
                  <a:pt x="9867118" y="1294566"/>
                </a:cubicBezTo>
                <a:cubicBezTo>
                  <a:pt x="9922501" y="1453972"/>
                  <a:pt x="9863490" y="1555484"/>
                  <a:pt x="9867118" y="1781313"/>
                </a:cubicBezTo>
                <a:cubicBezTo>
                  <a:pt x="9870746" y="2007142"/>
                  <a:pt x="9814629" y="2198639"/>
                  <a:pt x="9867118" y="2330199"/>
                </a:cubicBezTo>
                <a:cubicBezTo>
                  <a:pt x="9919607" y="2461759"/>
                  <a:pt x="9842947" y="2625307"/>
                  <a:pt x="9867118" y="2785878"/>
                </a:cubicBezTo>
                <a:cubicBezTo>
                  <a:pt x="9891289" y="2946449"/>
                  <a:pt x="9862048" y="3063355"/>
                  <a:pt x="9867118" y="3241556"/>
                </a:cubicBezTo>
                <a:cubicBezTo>
                  <a:pt x="9872188" y="3419757"/>
                  <a:pt x="9829272" y="3615757"/>
                  <a:pt x="9867118" y="3883649"/>
                </a:cubicBezTo>
                <a:cubicBezTo>
                  <a:pt x="9899551" y="4300440"/>
                  <a:pt x="9461691" y="4632711"/>
                  <a:pt x="9090369" y="4660398"/>
                </a:cubicBezTo>
                <a:cubicBezTo>
                  <a:pt x="8988045" y="4662789"/>
                  <a:pt x="8763542" y="4646625"/>
                  <a:pt x="8662811" y="4660398"/>
                </a:cubicBezTo>
                <a:cubicBezTo>
                  <a:pt x="8562080" y="4674171"/>
                  <a:pt x="8423028" y="4643605"/>
                  <a:pt x="8318390" y="4660398"/>
                </a:cubicBezTo>
                <a:cubicBezTo>
                  <a:pt x="8213752" y="4677191"/>
                  <a:pt x="8017581" y="4622805"/>
                  <a:pt x="7890832" y="4660398"/>
                </a:cubicBezTo>
                <a:cubicBezTo>
                  <a:pt x="7764083" y="4697991"/>
                  <a:pt x="7400844" y="4646007"/>
                  <a:pt x="7213866" y="4660398"/>
                </a:cubicBezTo>
                <a:cubicBezTo>
                  <a:pt x="7026888" y="4674789"/>
                  <a:pt x="6938404" y="4642708"/>
                  <a:pt x="6786309" y="4660398"/>
                </a:cubicBezTo>
                <a:cubicBezTo>
                  <a:pt x="6634214" y="4678088"/>
                  <a:pt x="6391384" y="4633089"/>
                  <a:pt x="6192479" y="4660398"/>
                </a:cubicBezTo>
                <a:cubicBezTo>
                  <a:pt x="5993574" y="4687707"/>
                  <a:pt x="5845867" y="4606217"/>
                  <a:pt x="5681785" y="4660398"/>
                </a:cubicBezTo>
                <a:cubicBezTo>
                  <a:pt x="5517703" y="4714579"/>
                  <a:pt x="5441073" y="4641924"/>
                  <a:pt x="5254227" y="4660398"/>
                </a:cubicBezTo>
                <a:cubicBezTo>
                  <a:pt x="5067381" y="4678872"/>
                  <a:pt x="4759119" y="4659076"/>
                  <a:pt x="4494125" y="4660398"/>
                </a:cubicBezTo>
                <a:cubicBezTo>
                  <a:pt x="4229131" y="4661720"/>
                  <a:pt x="4223633" y="4619862"/>
                  <a:pt x="4066567" y="4660398"/>
                </a:cubicBezTo>
                <a:cubicBezTo>
                  <a:pt x="3909501" y="4700934"/>
                  <a:pt x="3619735" y="4635328"/>
                  <a:pt x="3389601" y="4660398"/>
                </a:cubicBezTo>
                <a:cubicBezTo>
                  <a:pt x="3159467" y="4685468"/>
                  <a:pt x="3115879" y="4633566"/>
                  <a:pt x="2962043" y="4660398"/>
                </a:cubicBezTo>
                <a:cubicBezTo>
                  <a:pt x="2808207" y="4687230"/>
                  <a:pt x="2736929" y="4635743"/>
                  <a:pt x="2534486" y="4660398"/>
                </a:cubicBezTo>
                <a:cubicBezTo>
                  <a:pt x="2332043" y="4685053"/>
                  <a:pt x="2147127" y="4590015"/>
                  <a:pt x="1774383" y="4660398"/>
                </a:cubicBezTo>
                <a:cubicBezTo>
                  <a:pt x="1401639" y="4730781"/>
                  <a:pt x="990984" y="4588812"/>
                  <a:pt x="776749" y="4660398"/>
                </a:cubicBezTo>
                <a:cubicBezTo>
                  <a:pt x="293054" y="4617751"/>
                  <a:pt x="30690" y="4190308"/>
                  <a:pt x="0" y="3883649"/>
                </a:cubicBezTo>
                <a:cubicBezTo>
                  <a:pt x="-18906" y="3741302"/>
                  <a:pt x="14186" y="3612310"/>
                  <a:pt x="0" y="3396901"/>
                </a:cubicBezTo>
                <a:cubicBezTo>
                  <a:pt x="-14186" y="3181492"/>
                  <a:pt x="22230" y="3069830"/>
                  <a:pt x="0" y="2848016"/>
                </a:cubicBezTo>
                <a:cubicBezTo>
                  <a:pt x="-22230" y="2626203"/>
                  <a:pt x="46451" y="2547768"/>
                  <a:pt x="0" y="2423406"/>
                </a:cubicBezTo>
                <a:cubicBezTo>
                  <a:pt x="-46451" y="2299044"/>
                  <a:pt x="41875" y="2110896"/>
                  <a:pt x="0" y="1998796"/>
                </a:cubicBezTo>
                <a:cubicBezTo>
                  <a:pt x="-41875" y="1886696"/>
                  <a:pt x="446" y="1685304"/>
                  <a:pt x="0" y="1574187"/>
                </a:cubicBezTo>
                <a:cubicBezTo>
                  <a:pt x="-446" y="1463070"/>
                  <a:pt x="26184" y="996774"/>
                  <a:pt x="0" y="776749"/>
                </a:cubicBezTo>
                <a:close/>
              </a:path>
            </a:pathLst>
          </a:custGeom>
          <a:solidFill>
            <a:srgbClr val="FFFFD9"/>
          </a:solidFill>
          <a:ln w="12700" cap="flat" cmpd="sng" algn="ctr">
            <a:solidFill>
              <a:schemeClr val="accent2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xmlns="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220913" y="454770"/>
            <a:ext cx="9750175" cy="715089"/>
          </a:xfrm>
          <a:prstGeom prst="round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46FB8D5-A2F7-4C75-B6D9-D90DA68B0C63}"/>
              </a:ext>
            </a:extLst>
          </p:cNvPr>
          <p:cNvSpPr txBox="1"/>
          <p:nvPr/>
        </p:nvSpPr>
        <p:spPr>
          <a:xfrm>
            <a:off x="1660043" y="1710002"/>
            <a:ext cx="10531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vi-VN" sz="3600" b="1" kern="0" dirty="0">
                <a:solidFill>
                  <a:srgbClr val="FC7D77">
                    <a:lumMod val="75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a. </a:t>
            </a:r>
            <a:r>
              <a:rPr lang="vi-VN" sz="36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Chọn từ ngữ thích hợp thay cho ô trống.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C9FAF32-D909-4E7E-B8F4-5257F495C900}"/>
              </a:ext>
            </a:extLst>
          </p:cNvPr>
          <p:cNvGrpSpPr/>
          <p:nvPr/>
        </p:nvGrpSpPr>
        <p:grpSpPr>
          <a:xfrm>
            <a:off x="1617643" y="2702019"/>
            <a:ext cx="10399885" cy="2116037"/>
            <a:chOff x="458633" y="1190303"/>
            <a:chExt cx="6248628" cy="2116037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B56441BD-636A-4C51-851D-A0DCAA926F26}"/>
                </a:ext>
              </a:extLst>
            </p:cNvPr>
            <p:cNvGrpSpPr/>
            <p:nvPr/>
          </p:nvGrpSpPr>
          <p:grpSpPr>
            <a:xfrm>
              <a:off x="458633" y="2721565"/>
              <a:ext cx="3531831" cy="584775"/>
              <a:chOff x="479060" y="2592477"/>
              <a:chExt cx="3531831" cy="584775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E8A9200D-4D0E-4CF9-A520-6084CC4252A2}"/>
                  </a:ext>
                </a:extLst>
              </p:cNvPr>
              <p:cNvSpPr/>
              <p:nvPr/>
            </p:nvSpPr>
            <p:spPr>
              <a:xfrm>
                <a:off x="479060" y="2592477"/>
                <a:ext cx="3531831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80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r>
                  <a:rPr lang="en-VN" sz="3200" kern="0" dirty="0">
                    <a:solidFill>
                      <a:srgbClr val="000000"/>
                    </a:solidFill>
                    <a:latin typeface="Arial-Rounded"/>
                    <a:ea typeface="Calibri" panose="020F0502020204030204" pitchFamily="34" charset="0"/>
                    <a:cs typeface="Times New Roman" panose="02020603050405020304" pitchFamily="18" charset="0"/>
                    <a:sym typeface="Arial"/>
                  </a:rPr>
                  <a:t>Kéo cưa          (lừa sẻ/ lừa xẻ)</a:t>
                </a: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6C0F663A-CB5B-45B3-BC59-5721671C3413}"/>
                  </a:ext>
                </a:extLst>
              </p:cNvPr>
              <p:cNvSpPr/>
              <p:nvPr/>
            </p:nvSpPr>
            <p:spPr>
              <a:xfrm>
                <a:off x="1493144" y="2649283"/>
                <a:ext cx="383208" cy="495383"/>
              </a:xfrm>
              <a:prstGeom prst="rect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213054"/>
                </a:solidFill>
                <a:prstDash val="solid"/>
              </a:ln>
              <a:effectLst/>
            </p:spPr>
            <p:txBody>
              <a:bodyPr rtlCol="0" anchor="b"/>
              <a:lstStyle/>
              <a:p>
                <a:pPr algn="ctr">
                  <a:buClr>
                    <a:srgbClr val="000000"/>
                  </a:buClr>
                  <a:buFont typeface="Arial"/>
                  <a:buNone/>
                  <a:defRPr/>
                </a:pPr>
                <a:endParaRPr lang="en-VN" sz="2800" kern="0">
                  <a:solidFill>
                    <a:srgbClr val="BAE5E4"/>
                  </a:solidFill>
                  <a:latin typeface="Arial-Rounded"/>
                  <a:ea typeface="Arial-Rounded"/>
                  <a:sym typeface="Arial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07A8D60B-C873-441F-86B5-821C6CE4F363}"/>
                </a:ext>
              </a:extLst>
            </p:cNvPr>
            <p:cNvGrpSpPr/>
            <p:nvPr/>
          </p:nvGrpSpPr>
          <p:grpSpPr>
            <a:xfrm>
              <a:off x="3175430" y="2639691"/>
              <a:ext cx="3531831" cy="584775"/>
              <a:chOff x="3201432" y="2571901"/>
              <a:chExt cx="3531831" cy="584775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4828003B-9FE4-401C-9632-956BDA482C81}"/>
                  </a:ext>
                </a:extLst>
              </p:cNvPr>
              <p:cNvSpPr/>
              <p:nvPr/>
            </p:nvSpPr>
            <p:spPr>
              <a:xfrm>
                <a:off x="3201432" y="2571901"/>
                <a:ext cx="3531831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80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r>
                  <a:rPr lang="en-US" sz="3200" kern="0" dirty="0" err="1">
                    <a:solidFill>
                      <a:srgbClr val="000000"/>
                    </a:solidFill>
                    <a:latin typeface="Arial-Rounded"/>
                    <a:ea typeface="Calibri" panose="020F0502020204030204" pitchFamily="34" charset="0"/>
                    <a:cs typeface="Times New Roman" panose="02020603050405020304" pitchFamily="18" charset="0"/>
                    <a:sym typeface="Arial"/>
                  </a:rPr>
                  <a:t>Múa</a:t>
                </a:r>
                <a:r>
                  <a:rPr lang="en-US" sz="3200" kern="0" dirty="0">
                    <a:solidFill>
                      <a:srgbClr val="000000"/>
                    </a:solidFill>
                    <a:latin typeface="Arial-Rounded"/>
                    <a:ea typeface="Calibri" panose="020F0502020204030204" pitchFamily="34" charset="0"/>
                    <a:cs typeface="Times New Roman" panose="02020603050405020304" pitchFamily="18" charset="0"/>
                    <a:sym typeface="Arial"/>
                  </a:rPr>
                  <a:t>          (</a:t>
                </a:r>
                <a:r>
                  <a:rPr lang="en-US" sz="3200" kern="0" dirty="0" err="1">
                    <a:solidFill>
                      <a:srgbClr val="000000"/>
                    </a:solidFill>
                    <a:latin typeface="Arial-Rounded"/>
                    <a:ea typeface="Calibri" panose="020F0502020204030204" pitchFamily="34" charset="0"/>
                    <a:cs typeface="Times New Roman" panose="02020603050405020304" pitchFamily="18" charset="0"/>
                    <a:sym typeface="Arial"/>
                  </a:rPr>
                  <a:t>sạp</a:t>
                </a:r>
                <a:r>
                  <a:rPr lang="en-US" sz="3200" kern="0" dirty="0">
                    <a:solidFill>
                      <a:srgbClr val="000000"/>
                    </a:solidFill>
                    <a:latin typeface="Arial-Rounded"/>
                    <a:ea typeface="Calibri" panose="020F0502020204030204" pitchFamily="34" charset="0"/>
                    <a:cs typeface="Times New Roman" panose="02020603050405020304" pitchFamily="18" charset="0"/>
                    <a:sym typeface="Arial"/>
                  </a:rPr>
                  <a:t>/ </a:t>
                </a:r>
                <a:r>
                  <a:rPr lang="en-US" sz="3200" kern="0" dirty="0" err="1">
                    <a:solidFill>
                      <a:srgbClr val="000000"/>
                    </a:solidFill>
                    <a:latin typeface="Arial-Rounded"/>
                    <a:ea typeface="Calibri" panose="020F0502020204030204" pitchFamily="34" charset="0"/>
                    <a:cs typeface="Times New Roman" panose="02020603050405020304" pitchFamily="18" charset="0"/>
                    <a:sym typeface="Arial"/>
                  </a:rPr>
                  <a:t>xạp</a:t>
                </a:r>
                <a:r>
                  <a:rPr lang="en-US" sz="3200" kern="0" dirty="0">
                    <a:solidFill>
                      <a:srgbClr val="000000"/>
                    </a:solidFill>
                    <a:latin typeface="Arial-Rounded"/>
                    <a:ea typeface="Calibri" panose="020F0502020204030204" pitchFamily="34" charset="0"/>
                    <a:cs typeface="Times New Roman" panose="02020603050405020304" pitchFamily="18" charset="0"/>
                    <a:sym typeface="Arial"/>
                  </a:rPr>
                  <a:t>)</a:t>
                </a: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8D9F5665-3E55-4861-95B2-E02EEAE4AB9E}"/>
                  </a:ext>
                </a:extLst>
              </p:cNvPr>
              <p:cNvSpPr/>
              <p:nvPr/>
            </p:nvSpPr>
            <p:spPr>
              <a:xfrm>
                <a:off x="4480761" y="2704934"/>
                <a:ext cx="383208" cy="363894"/>
              </a:xfrm>
              <a:prstGeom prst="rect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213054"/>
                </a:solidFill>
                <a:prstDash val="solid"/>
              </a:ln>
              <a:effectLst/>
            </p:spPr>
            <p:txBody>
              <a:bodyPr rtlCol="0" anchor="b"/>
              <a:lstStyle/>
              <a:p>
                <a:pPr algn="ctr">
                  <a:buClr>
                    <a:srgbClr val="000000"/>
                  </a:buClr>
                  <a:buFont typeface="Arial"/>
                  <a:buNone/>
                  <a:defRPr/>
                </a:pPr>
                <a:endParaRPr lang="en-VN" sz="2800" kern="0">
                  <a:solidFill>
                    <a:srgbClr val="BAE5E4"/>
                  </a:solidFill>
                  <a:latin typeface="Arial-Rounded"/>
                  <a:ea typeface="Arial-Rounded"/>
                  <a:sym typeface="Arial"/>
                </a:endParaRPr>
              </a:p>
            </p:txBody>
          </p:sp>
        </p:grp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E01D8EF0-645A-4ED4-BA64-D41EDA8D09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70" t="3700" r="3324" b="2672"/>
            <a:stretch/>
          </p:blipFill>
          <p:spPr>
            <a:xfrm>
              <a:off x="576279" y="1190303"/>
              <a:ext cx="2781756" cy="1467800"/>
            </a:xfrm>
            <a:prstGeom prst="round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C70B378E-41E0-4A02-A7AD-3FA9796661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491" t="4937" r="2491" b="3724"/>
            <a:stretch/>
          </p:blipFill>
          <p:spPr>
            <a:xfrm>
              <a:off x="3587870" y="1258027"/>
              <a:ext cx="2646676" cy="1439512"/>
            </a:xfrm>
            <a:prstGeom prst="roundRect">
              <a:avLst/>
            </a:prstGeom>
          </p:spPr>
        </p:pic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4BE7369A-1A0F-4003-975C-B18DC33013EA}"/>
              </a:ext>
            </a:extLst>
          </p:cNvPr>
          <p:cNvSpPr txBox="1"/>
          <p:nvPr/>
        </p:nvSpPr>
        <p:spPr>
          <a:xfrm>
            <a:off x="4763477" y="471800"/>
            <a:ext cx="8840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vi-VN" sz="3600" b="1" kern="0" dirty="0">
                <a:solidFill>
                  <a:srgbClr val="17479D"/>
                </a:solidFill>
                <a:latin typeface="Arial-Rounded"/>
                <a:ea typeface="Arial-Rounded"/>
                <a:cs typeface="Arial"/>
                <a:sym typeface="Arial"/>
              </a:rPr>
              <a:t>Chọn a hoặc b 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85C3E2D3-4E47-4AFE-B60C-B522BA9FEA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771" y="540956"/>
            <a:ext cx="588703" cy="577175"/>
          </a:xfrm>
          <a:prstGeom prst="rect">
            <a:avLst/>
          </a:prstGeom>
        </p:spPr>
      </p:pic>
      <p:pic>
        <p:nvPicPr>
          <p:cNvPr id="62" name="Picture 61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id="{469E64FD-84B6-4B6D-B449-49FEA30A53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660" y="-27851"/>
            <a:ext cx="3247537" cy="359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540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7" grpId="0" build="p"/>
      <p:bldP spid="6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43">
            <a:extLst>
              <a:ext uri="{FF2B5EF4-FFF2-40B4-BE49-F238E27FC236}">
                <a16:creationId xmlns:a16="http://schemas.microsoft.com/office/drawing/2014/main" id="{9D645240-D005-4810-AC9C-C05A048A4394}"/>
              </a:ext>
            </a:extLst>
          </p:cNvPr>
          <p:cNvSpPr/>
          <p:nvPr/>
        </p:nvSpPr>
        <p:spPr>
          <a:xfrm>
            <a:off x="1220913" y="1350109"/>
            <a:ext cx="9867118" cy="4660398"/>
          </a:xfrm>
          <a:custGeom>
            <a:avLst/>
            <a:gdLst>
              <a:gd name="connsiteX0" fmla="*/ 0 w 9867118"/>
              <a:gd name="connsiteY0" fmla="*/ 776749 h 4660398"/>
              <a:gd name="connsiteX1" fmla="*/ 776749 w 9867118"/>
              <a:gd name="connsiteY1" fmla="*/ 0 h 4660398"/>
              <a:gd name="connsiteX2" fmla="*/ 1204307 w 9867118"/>
              <a:gd name="connsiteY2" fmla="*/ 0 h 4660398"/>
              <a:gd name="connsiteX3" fmla="*/ 1631864 w 9867118"/>
              <a:gd name="connsiteY3" fmla="*/ 0 h 4660398"/>
              <a:gd name="connsiteX4" fmla="*/ 2142558 w 9867118"/>
              <a:gd name="connsiteY4" fmla="*/ 0 h 4660398"/>
              <a:gd name="connsiteX5" fmla="*/ 2570116 w 9867118"/>
              <a:gd name="connsiteY5" fmla="*/ 0 h 4660398"/>
              <a:gd name="connsiteX6" fmla="*/ 3163946 w 9867118"/>
              <a:gd name="connsiteY6" fmla="*/ 0 h 4660398"/>
              <a:gd name="connsiteX7" fmla="*/ 3591503 w 9867118"/>
              <a:gd name="connsiteY7" fmla="*/ 0 h 4660398"/>
              <a:gd name="connsiteX8" fmla="*/ 4102197 w 9867118"/>
              <a:gd name="connsiteY8" fmla="*/ 0 h 4660398"/>
              <a:gd name="connsiteX9" fmla="*/ 4696027 w 9867118"/>
              <a:gd name="connsiteY9" fmla="*/ 0 h 4660398"/>
              <a:gd name="connsiteX10" fmla="*/ 5289857 w 9867118"/>
              <a:gd name="connsiteY10" fmla="*/ 0 h 4660398"/>
              <a:gd name="connsiteX11" fmla="*/ 6049959 w 9867118"/>
              <a:gd name="connsiteY11" fmla="*/ 0 h 4660398"/>
              <a:gd name="connsiteX12" fmla="*/ 6726926 w 9867118"/>
              <a:gd name="connsiteY12" fmla="*/ 0 h 4660398"/>
              <a:gd name="connsiteX13" fmla="*/ 7071347 w 9867118"/>
              <a:gd name="connsiteY13" fmla="*/ 0 h 4660398"/>
              <a:gd name="connsiteX14" fmla="*/ 7831449 w 9867118"/>
              <a:gd name="connsiteY14" fmla="*/ 0 h 4660398"/>
              <a:gd name="connsiteX15" fmla="*/ 9090369 w 9867118"/>
              <a:gd name="connsiteY15" fmla="*/ 0 h 4660398"/>
              <a:gd name="connsiteX16" fmla="*/ 9867118 w 9867118"/>
              <a:gd name="connsiteY16" fmla="*/ 776749 h 4660398"/>
              <a:gd name="connsiteX17" fmla="*/ 9867118 w 9867118"/>
              <a:gd name="connsiteY17" fmla="*/ 1232428 h 4660398"/>
              <a:gd name="connsiteX18" fmla="*/ 9867118 w 9867118"/>
              <a:gd name="connsiteY18" fmla="*/ 1657037 h 4660398"/>
              <a:gd name="connsiteX19" fmla="*/ 9867118 w 9867118"/>
              <a:gd name="connsiteY19" fmla="*/ 2236992 h 4660398"/>
              <a:gd name="connsiteX20" fmla="*/ 9867118 w 9867118"/>
              <a:gd name="connsiteY20" fmla="*/ 2816947 h 4660398"/>
              <a:gd name="connsiteX21" fmla="*/ 9867118 w 9867118"/>
              <a:gd name="connsiteY21" fmla="*/ 3365832 h 4660398"/>
              <a:gd name="connsiteX22" fmla="*/ 9867118 w 9867118"/>
              <a:gd name="connsiteY22" fmla="*/ 3883649 h 4660398"/>
              <a:gd name="connsiteX23" fmla="*/ 9090369 w 9867118"/>
              <a:gd name="connsiteY23" fmla="*/ 4660398 h 4660398"/>
              <a:gd name="connsiteX24" fmla="*/ 8413403 w 9867118"/>
              <a:gd name="connsiteY24" fmla="*/ 4660398 h 4660398"/>
              <a:gd name="connsiteX25" fmla="*/ 8068981 w 9867118"/>
              <a:gd name="connsiteY25" fmla="*/ 4660398 h 4660398"/>
              <a:gd name="connsiteX26" fmla="*/ 7724560 w 9867118"/>
              <a:gd name="connsiteY26" fmla="*/ 4660398 h 4660398"/>
              <a:gd name="connsiteX27" fmla="*/ 7297002 w 9867118"/>
              <a:gd name="connsiteY27" fmla="*/ 4660398 h 4660398"/>
              <a:gd name="connsiteX28" fmla="*/ 6869445 w 9867118"/>
              <a:gd name="connsiteY28" fmla="*/ 4660398 h 4660398"/>
              <a:gd name="connsiteX29" fmla="*/ 6441887 w 9867118"/>
              <a:gd name="connsiteY29" fmla="*/ 4660398 h 4660398"/>
              <a:gd name="connsiteX30" fmla="*/ 5681785 w 9867118"/>
              <a:gd name="connsiteY30" fmla="*/ 4660398 h 4660398"/>
              <a:gd name="connsiteX31" fmla="*/ 5004819 w 9867118"/>
              <a:gd name="connsiteY31" fmla="*/ 4660398 h 4660398"/>
              <a:gd name="connsiteX32" fmla="*/ 4494125 w 9867118"/>
              <a:gd name="connsiteY32" fmla="*/ 4660398 h 4660398"/>
              <a:gd name="connsiteX33" fmla="*/ 3983431 w 9867118"/>
              <a:gd name="connsiteY33" fmla="*/ 4660398 h 4660398"/>
              <a:gd name="connsiteX34" fmla="*/ 3639010 w 9867118"/>
              <a:gd name="connsiteY34" fmla="*/ 4660398 h 4660398"/>
              <a:gd name="connsiteX35" fmla="*/ 2962043 w 9867118"/>
              <a:gd name="connsiteY35" fmla="*/ 4660398 h 4660398"/>
              <a:gd name="connsiteX36" fmla="*/ 2285077 w 9867118"/>
              <a:gd name="connsiteY36" fmla="*/ 4660398 h 4660398"/>
              <a:gd name="connsiteX37" fmla="*/ 1608111 w 9867118"/>
              <a:gd name="connsiteY37" fmla="*/ 4660398 h 4660398"/>
              <a:gd name="connsiteX38" fmla="*/ 776749 w 9867118"/>
              <a:gd name="connsiteY38" fmla="*/ 4660398 h 4660398"/>
              <a:gd name="connsiteX39" fmla="*/ 0 w 9867118"/>
              <a:gd name="connsiteY39" fmla="*/ 3883649 h 4660398"/>
              <a:gd name="connsiteX40" fmla="*/ 0 w 9867118"/>
              <a:gd name="connsiteY40" fmla="*/ 3334763 h 4660398"/>
              <a:gd name="connsiteX41" fmla="*/ 0 w 9867118"/>
              <a:gd name="connsiteY41" fmla="*/ 2785878 h 4660398"/>
              <a:gd name="connsiteX42" fmla="*/ 0 w 9867118"/>
              <a:gd name="connsiteY42" fmla="*/ 2236992 h 4660398"/>
              <a:gd name="connsiteX43" fmla="*/ 0 w 9867118"/>
              <a:gd name="connsiteY43" fmla="*/ 1688106 h 4660398"/>
              <a:gd name="connsiteX44" fmla="*/ 0 w 9867118"/>
              <a:gd name="connsiteY44" fmla="*/ 776749 h 4660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9867118" h="4660398" fill="none" extrusionOk="0">
                <a:moveTo>
                  <a:pt x="0" y="776749"/>
                </a:moveTo>
                <a:cubicBezTo>
                  <a:pt x="-104763" y="302977"/>
                  <a:pt x="391821" y="-51862"/>
                  <a:pt x="776749" y="0"/>
                </a:cubicBezTo>
                <a:cubicBezTo>
                  <a:pt x="982714" y="-27479"/>
                  <a:pt x="1102956" y="40052"/>
                  <a:pt x="1204307" y="0"/>
                </a:cubicBezTo>
                <a:cubicBezTo>
                  <a:pt x="1305658" y="-40052"/>
                  <a:pt x="1440892" y="39294"/>
                  <a:pt x="1631864" y="0"/>
                </a:cubicBezTo>
                <a:cubicBezTo>
                  <a:pt x="1822836" y="-39294"/>
                  <a:pt x="1996229" y="50876"/>
                  <a:pt x="2142558" y="0"/>
                </a:cubicBezTo>
                <a:cubicBezTo>
                  <a:pt x="2288887" y="-50876"/>
                  <a:pt x="2402141" y="31751"/>
                  <a:pt x="2570116" y="0"/>
                </a:cubicBezTo>
                <a:cubicBezTo>
                  <a:pt x="2738091" y="-31751"/>
                  <a:pt x="3016010" y="47109"/>
                  <a:pt x="3163946" y="0"/>
                </a:cubicBezTo>
                <a:cubicBezTo>
                  <a:pt x="3311882" y="-47109"/>
                  <a:pt x="3472866" y="32216"/>
                  <a:pt x="3591503" y="0"/>
                </a:cubicBezTo>
                <a:cubicBezTo>
                  <a:pt x="3710140" y="-32216"/>
                  <a:pt x="3958294" y="57293"/>
                  <a:pt x="4102197" y="0"/>
                </a:cubicBezTo>
                <a:cubicBezTo>
                  <a:pt x="4246100" y="-57293"/>
                  <a:pt x="4571533" y="69126"/>
                  <a:pt x="4696027" y="0"/>
                </a:cubicBezTo>
                <a:cubicBezTo>
                  <a:pt x="4820521" y="-69126"/>
                  <a:pt x="4997809" y="43642"/>
                  <a:pt x="5289857" y="0"/>
                </a:cubicBezTo>
                <a:cubicBezTo>
                  <a:pt x="5581905" y="-43642"/>
                  <a:pt x="5850479" y="65228"/>
                  <a:pt x="6049959" y="0"/>
                </a:cubicBezTo>
                <a:cubicBezTo>
                  <a:pt x="6249439" y="-65228"/>
                  <a:pt x="6434935" y="54616"/>
                  <a:pt x="6726926" y="0"/>
                </a:cubicBezTo>
                <a:cubicBezTo>
                  <a:pt x="7018917" y="-54616"/>
                  <a:pt x="6916371" y="11507"/>
                  <a:pt x="7071347" y="0"/>
                </a:cubicBezTo>
                <a:cubicBezTo>
                  <a:pt x="7226323" y="-11507"/>
                  <a:pt x="7502239" y="23956"/>
                  <a:pt x="7831449" y="0"/>
                </a:cubicBezTo>
                <a:cubicBezTo>
                  <a:pt x="8160659" y="-23956"/>
                  <a:pt x="8485365" y="131507"/>
                  <a:pt x="9090369" y="0"/>
                </a:cubicBezTo>
                <a:cubicBezTo>
                  <a:pt x="9426522" y="52094"/>
                  <a:pt x="9797424" y="387114"/>
                  <a:pt x="9867118" y="776749"/>
                </a:cubicBezTo>
                <a:cubicBezTo>
                  <a:pt x="9888497" y="937330"/>
                  <a:pt x="9832469" y="1051894"/>
                  <a:pt x="9867118" y="1232428"/>
                </a:cubicBezTo>
                <a:cubicBezTo>
                  <a:pt x="9901767" y="1412962"/>
                  <a:pt x="9835249" y="1550066"/>
                  <a:pt x="9867118" y="1657037"/>
                </a:cubicBezTo>
                <a:cubicBezTo>
                  <a:pt x="9898987" y="1764008"/>
                  <a:pt x="9818356" y="2046124"/>
                  <a:pt x="9867118" y="2236992"/>
                </a:cubicBezTo>
                <a:cubicBezTo>
                  <a:pt x="9915880" y="2427860"/>
                  <a:pt x="9823937" y="2620179"/>
                  <a:pt x="9867118" y="2816947"/>
                </a:cubicBezTo>
                <a:cubicBezTo>
                  <a:pt x="9910299" y="3013716"/>
                  <a:pt x="9860534" y="3125317"/>
                  <a:pt x="9867118" y="3365832"/>
                </a:cubicBezTo>
                <a:cubicBezTo>
                  <a:pt x="9873702" y="3606347"/>
                  <a:pt x="9860681" y="3707941"/>
                  <a:pt x="9867118" y="3883649"/>
                </a:cubicBezTo>
                <a:cubicBezTo>
                  <a:pt x="9962219" y="4308187"/>
                  <a:pt x="9535687" y="4646564"/>
                  <a:pt x="9090369" y="4660398"/>
                </a:cubicBezTo>
                <a:cubicBezTo>
                  <a:pt x="8881826" y="4686272"/>
                  <a:pt x="8608291" y="4610495"/>
                  <a:pt x="8413403" y="4660398"/>
                </a:cubicBezTo>
                <a:cubicBezTo>
                  <a:pt x="8218515" y="4710301"/>
                  <a:pt x="8159297" y="4660313"/>
                  <a:pt x="8068981" y="4660398"/>
                </a:cubicBezTo>
                <a:cubicBezTo>
                  <a:pt x="7978665" y="4660483"/>
                  <a:pt x="7793504" y="4627321"/>
                  <a:pt x="7724560" y="4660398"/>
                </a:cubicBezTo>
                <a:cubicBezTo>
                  <a:pt x="7655616" y="4693475"/>
                  <a:pt x="7490437" y="4618354"/>
                  <a:pt x="7297002" y="4660398"/>
                </a:cubicBezTo>
                <a:cubicBezTo>
                  <a:pt x="7103567" y="4702442"/>
                  <a:pt x="6980956" y="4649814"/>
                  <a:pt x="6869445" y="4660398"/>
                </a:cubicBezTo>
                <a:cubicBezTo>
                  <a:pt x="6757934" y="4670982"/>
                  <a:pt x="6535685" y="4612296"/>
                  <a:pt x="6441887" y="4660398"/>
                </a:cubicBezTo>
                <a:cubicBezTo>
                  <a:pt x="6348089" y="4708500"/>
                  <a:pt x="6019182" y="4575388"/>
                  <a:pt x="5681785" y="4660398"/>
                </a:cubicBezTo>
                <a:cubicBezTo>
                  <a:pt x="5344388" y="4745408"/>
                  <a:pt x="5153388" y="4646422"/>
                  <a:pt x="5004819" y="4660398"/>
                </a:cubicBezTo>
                <a:cubicBezTo>
                  <a:pt x="4856250" y="4674374"/>
                  <a:pt x="4598798" y="4619293"/>
                  <a:pt x="4494125" y="4660398"/>
                </a:cubicBezTo>
                <a:cubicBezTo>
                  <a:pt x="4389452" y="4701503"/>
                  <a:pt x="4088158" y="4656586"/>
                  <a:pt x="3983431" y="4660398"/>
                </a:cubicBezTo>
                <a:cubicBezTo>
                  <a:pt x="3878704" y="4664210"/>
                  <a:pt x="3710185" y="4649042"/>
                  <a:pt x="3639010" y="4660398"/>
                </a:cubicBezTo>
                <a:cubicBezTo>
                  <a:pt x="3567835" y="4671754"/>
                  <a:pt x="3155989" y="4582798"/>
                  <a:pt x="2962043" y="4660398"/>
                </a:cubicBezTo>
                <a:cubicBezTo>
                  <a:pt x="2768097" y="4737998"/>
                  <a:pt x="2451392" y="4599071"/>
                  <a:pt x="2285077" y="4660398"/>
                </a:cubicBezTo>
                <a:cubicBezTo>
                  <a:pt x="2118762" y="4721725"/>
                  <a:pt x="1903361" y="4646252"/>
                  <a:pt x="1608111" y="4660398"/>
                </a:cubicBezTo>
                <a:cubicBezTo>
                  <a:pt x="1312861" y="4674544"/>
                  <a:pt x="1075315" y="4588098"/>
                  <a:pt x="776749" y="4660398"/>
                </a:cubicBezTo>
                <a:cubicBezTo>
                  <a:pt x="349269" y="4630069"/>
                  <a:pt x="-46864" y="4242581"/>
                  <a:pt x="0" y="3883649"/>
                </a:cubicBezTo>
                <a:cubicBezTo>
                  <a:pt x="-60033" y="3726985"/>
                  <a:pt x="55094" y="3461313"/>
                  <a:pt x="0" y="3334763"/>
                </a:cubicBezTo>
                <a:cubicBezTo>
                  <a:pt x="-55094" y="3208213"/>
                  <a:pt x="3080" y="2927547"/>
                  <a:pt x="0" y="2785878"/>
                </a:cubicBezTo>
                <a:cubicBezTo>
                  <a:pt x="-3080" y="2644209"/>
                  <a:pt x="34221" y="2452285"/>
                  <a:pt x="0" y="2236992"/>
                </a:cubicBezTo>
                <a:cubicBezTo>
                  <a:pt x="-34221" y="2021699"/>
                  <a:pt x="8983" y="1885721"/>
                  <a:pt x="0" y="1688106"/>
                </a:cubicBezTo>
                <a:cubicBezTo>
                  <a:pt x="-8983" y="1490491"/>
                  <a:pt x="50049" y="1012744"/>
                  <a:pt x="0" y="776749"/>
                </a:cubicBezTo>
                <a:close/>
              </a:path>
              <a:path w="9867118" h="4660398" stroke="0" extrusionOk="0">
                <a:moveTo>
                  <a:pt x="0" y="776749"/>
                </a:moveTo>
                <a:cubicBezTo>
                  <a:pt x="-106700" y="316240"/>
                  <a:pt x="391496" y="33294"/>
                  <a:pt x="776749" y="0"/>
                </a:cubicBezTo>
                <a:cubicBezTo>
                  <a:pt x="1050545" y="-76578"/>
                  <a:pt x="1131725" y="52854"/>
                  <a:pt x="1453715" y="0"/>
                </a:cubicBezTo>
                <a:cubicBezTo>
                  <a:pt x="1775705" y="-52854"/>
                  <a:pt x="1912639" y="6792"/>
                  <a:pt x="2130681" y="0"/>
                </a:cubicBezTo>
                <a:cubicBezTo>
                  <a:pt x="2348723" y="-6792"/>
                  <a:pt x="2542711" y="57382"/>
                  <a:pt x="2807648" y="0"/>
                </a:cubicBezTo>
                <a:cubicBezTo>
                  <a:pt x="3072585" y="-57382"/>
                  <a:pt x="3208969" y="62284"/>
                  <a:pt x="3567750" y="0"/>
                </a:cubicBezTo>
                <a:cubicBezTo>
                  <a:pt x="3926531" y="-62284"/>
                  <a:pt x="3898440" y="45472"/>
                  <a:pt x="3995308" y="0"/>
                </a:cubicBezTo>
                <a:cubicBezTo>
                  <a:pt x="4092176" y="-45472"/>
                  <a:pt x="4407479" y="13217"/>
                  <a:pt x="4589138" y="0"/>
                </a:cubicBezTo>
                <a:cubicBezTo>
                  <a:pt x="4770797" y="-13217"/>
                  <a:pt x="4850253" y="30835"/>
                  <a:pt x="5099831" y="0"/>
                </a:cubicBezTo>
                <a:cubicBezTo>
                  <a:pt x="5349409" y="-30835"/>
                  <a:pt x="5322844" y="32737"/>
                  <a:pt x="5527389" y="0"/>
                </a:cubicBezTo>
                <a:cubicBezTo>
                  <a:pt x="5731934" y="-32737"/>
                  <a:pt x="6000283" y="72621"/>
                  <a:pt x="6204355" y="0"/>
                </a:cubicBezTo>
                <a:cubicBezTo>
                  <a:pt x="6408427" y="-72621"/>
                  <a:pt x="6409006" y="7982"/>
                  <a:pt x="6548777" y="0"/>
                </a:cubicBezTo>
                <a:cubicBezTo>
                  <a:pt x="6688548" y="-7982"/>
                  <a:pt x="6743511" y="32328"/>
                  <a:pt x="6893198" y="0"/>
                </a:cubicBezTo>
                <a:cubicBezTo>
                  <a:pt x="7042885" y="-32328"/>
                  <a:pt x="7248593" y="64659"/>
                  <a:pt x="7570164" y="0"/>
                </a:cubicBezTo>
                <a:cubicBezTo>
                  <a:pt x="7891735" y="-64659"/>
                  <a:pt x="7873592" y="32265"/>
                  <a:pt x="7997722" y="0"/>
                </a:cubicBezTo>
                <a:cubicBezTo>
                  <a:pt x="8121852" y="-32265"/>
                  <a:pt x="8336700" y="11685"/>
                  <a:pt x="8425279" y="0"/>
                </a:cubicBezTo>
                <a:cubicBezTo>
                  <a:pt x="8513858" y="-11685"/>
                  <a:pt x="8854700" y="70688"/>
                  <a:pt x="9090369" y="0"/>
                </a:cubicBezTo>
                <a:cubicBezTo>
                  <a:pt x="9431277" y="60309"/>
                  <a:pt x="9883412" y="313470"/>
                  <a:pt x="9867118" y="776749"/>
                </a:cubicBezTo>
                <a:cubicBezTo>
                  <a:pt x="9914315" y="1020560"/>
                  <a:pt x="9811735" y="1135160"/>
                  <a:pt x="9867118" y="1294566"/>
                </a:cubicBezTo>
                <a:cubicBezTo>
                  <a:pt x="9922501" y="1453972"/>
                  <a:pt x="9863490" y="1555484"/>
                  <a:pt x="9867118" y="1781313"/>
                </a:cubicBezTo>
                <a:cubicBezTo>
                  <a:pt x="9870746" y="2007142"/>
                  <a:pt x="9814629" y="2198639"/>
                  <a:pt x="9867118" y="2330199"/>
                </a:cubicBezTo>
                <a:cubicBezTo>
                  <a:pt x="9919607" y="2461759"/>
                  <a:pt x="9842947" y="2625307"/>
                  <a:pt x="9867118" y="2785878"/>
                </a:cubicBezTo>
                <a:cubicBezTo>
                  <a:pt x="9891289" y="2946449"/>
                  <a:pt x="9862048" y="3063355"/>
                  <a:pt x="9867118" y="3241556"/>
                </a:cubicBezTo>
                <a:cubicBezTo>
                  <a:pt x="9872188" y="3419757"/>
                  <a:pt x="9829272" y="3615757"/>
                  <a:pt x="9867118" y="3883649"/>
                </a:cubicBezTo>
                <a:cubicBezTo>
                  <a:pt x="9899551" y="4300440"/>
                  <a:pt x="9461691" y="4632711"/>
                  <a:pt x="9090369" y="4660398"/>
                </a:cubicBezTo>
                <a:cubicBezTo>
                  <a:pt x="8988045" y="4662789"/>
                  <a:pt x="8763542" y="4646625"/>
                  <a:pt x="8662811" y="4660398"/>
                </a:cubicBezTo>
                <a:cubicBezTo>
                  <a:pt x="8562080" y="4674171"/>
                  <a:pt x="8423028" y="4643605"/>
                  <a:pt x="8318390" y="4660398"/>
                </a:cubicBezTo>
                <a:cubicBezTo>
                  <a:pt x="8213752" y="4677191"/>
                  <a:pt x="8017581" y="4622805"/>
                  <a:pt x="7890832" y="4660398"/>
                </a:cubicBezTo>
                <a:cubicBezTo>
                  <a:pt x="7764083" y="4697991"/>
                  <a:pt x="7400844" y="4646007"/>
                  <a:pt x="7213866" y="4660398"/>
                </a:cubicBezTo>
                <a:cubicBezTo>
                  <a:pt x="7026888" y="4674789"/>
                  <a:pt x="6938404" y="4642708"/>
                  <a:pt x="6786309" y="4660398"/>
                </a:cubicBezTo>
                <a:cubicBezTo>
                  <a:pt x="6634214" y="4678088"/>
                  <a:pt x="6391384" y="4633089"/>
                  <a:pt x="6192479" y="4660398"/>
                </a:cubicBezTo>
                <a:cubicBezTo>
                  <a:pt x="5993574" y="4687707"/>
                  <a:pt x="5845867" y="4606217"/>
                  <a:pt x="5681785" y="4660398"/>
                </a:cubicBezTo>
                <a:cubicBezTo>
                  <a:pt x="5517703" y="4714579"/>
                  <a:pt x="5441073" y="4641924"/>
                  <a:pt x="5254227" y="4660398"/>
                </a:cubicBezTo>
                <a:cubicBezTo>
                  <a:pt x="5067381" y="4678872"/>
                  <a:pt x="4759119" y="4659076"/>
                  <a:pt x="4494125" y="4660398"/>
                </a:cubicBezTo>
                <a:cubicBezTo>
                  <a:pt x="4229131" y="4661720"/>
                  <a:pt x="4223633" y="4619862"/>
                  <a:pt x="4066567" y="4660398"/>
                </a:cubicBezTo>
                <a:cubicBezTo>
                  <a:pt x="3909501" y="4700934"/>
                  <a:pt x="3619735" y="4635328"/>
                  <a:pt x="3389601" y="4660398"/>
                </a:cubicBezTo>
                <a:cubicBezTo>
                  <a:pt x="3159467" y="4685468"/>
                  <a:pt x="3115879" y="4633566"/>
                  <a:pt x="2962043" y="4660398"/>
                </a:cubicBezTo>
                <a:cubicBezTo>
                  <a:pt x="2808207" y="4687230"/>
                  <a:pt x="2736929" y="4635743"/>
                  <a:pt x="2534486" y="4660398"/>
                </a:cubicBezTo>
                <a:cubicBezTo>
                  <a:pt x="2332043" y="4685053"/>
                  <a:pt x="2147127" y="4590015"/>
                  <a:pt x="1774383" y="4660398"/>
                </a:cubicBezTo>
                <a:cubicBezTo>
                  <a:pt x="1401639" y="4730781"/>
                  <a:pt x="990984" y="4588812"/>
                  <a:pt x="776749" y="4660398"/>
                </a:cubicBezTo>
                <a:cubicBezTo>
                  <a:pt x="293054" y="4617751"/>
                  <a:pt x="30690" y="4190308"/>
                  <a:pt x="0" y="3883649"/>
                </a:cubicBezTo>
                <a:cubicBezTo>
                  <a:pt x="-18906" y="3741302"/>
                  <a:pt x="14186" y="3612310"/>
                  <a:pt x="0" y="3396901"/>
                </a:cubicBezTo>
                <a:cubicBezTo>
                  <a:pt x="-14186" y="3181492"/>
                  <a:pt x="22230" y="3069830"/>
                  <a:pt x="0" y="2848016"/>
                </a:cubicBezTo>
                <a:cubicBezTo>
                  <a:pt x="-22230" y="2626203"/>
                  <a:pt x="46451" y="2547768"/>
                  <a:pt x="0" y="2423406"/>
                </a:cubicBezTo>
                <a:cubicBezTo>
                  <a:pt x="-46451" y="2299044"/>
                  <a:pt x="41875" y="2110896"/>
                  <a:pt x="0" y="1998796"/>
                </a:cubicBezTo>
                <a:cubicBezTo>
                  <a:pt x="-41875" y="1886696"/>
                  <a:pt x="446" y="1685304"/>
                  <a:pt x="0" y="1574187"/>
                </a:cubicBezTo>
                <a:cubicBezTo>
                  <a:pt x="-446" y="1463070"/>
                  <a:pt x="26184" y="996774"/>
                  <a:pt x="0" y="776749"/>
                </a:cubicBezTo>
                <a:close/>
              </a:path>
            </a:pathLst>
          </a:custGeom>
          <a:solidFill>
            <a:srgbClr val="FFFFD9"/>
          </a:solidFill>
          <a:ln w="12700" cap="flat" cmpd="sng" algn="ctr">
            <a:solidFill>
              <a:schemeClr val="accent2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xmlns="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220913" y="454770"/>
            <a:ext cx="9750175" cy="715089"/>
          </a:xfrm>
          <a:prstGeom prst="round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46FB8D5-A2F7-4C75-B6D9-D90DA68B0C63}"/>
              </a:ext>
            </a:extLst>
          </p:cNvPr>
          <p:cNvSpPr txBox="1"/>
          <p:nvPr/>
        </p:nvSpPr>
        <p:spPr>
          <a:xfrm>
            <a:off x="1660043" y="1710002"/>
            <a:ext cx="10531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C7D77">
                    <a:lumMod val="75000"/>
                  </a:srgbClr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a. 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Chọn từ ngữ thích hợp thay cho ô trống.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C9FAF32-D909-4E7E-B8F4-5257F495C900}"/>
              </a:ext>
            </a:extLst>
          </p:cNvPr>
          <p:cNvGrpSpPr/>
          <p:nvPr/>
        </p:nvGrpSpPr>
        <p:grpSpPr>
          <a:xfrm>
            <a:off x="1617643" y="2702019"/>
            <a:ext cx="10399885" cy="2116037"/>
            <a:chOff x="458633" y="1190303"/>
            <a:chExt cx="6248628" cy="2116037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B56441BD-636A-4C51-851D-A0DCAA926F26}"/>
                </a:ext>
              </a:extLst>
            </p:cNvPr>
            <p:cNvGrpSpPr/>
            <p:nvPr/>
          </p:nvGrpSpPr>
          <p:grpSpPr>
            <a:xfrm>
              <a:off x="458633" y="2721565"/>
              <a:ext cx="3531831" cy="584775"/>
              <a:chOff x="479060" y="2592477"/>
              <a:chExt cx="3531831" cy="584775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E8A9200D-4D0E-4CF9-A520-6084CC4252A2}"/>
                  </a:ext>
                </a:extLst>
              </p:cNvPr>
              <p:cNvSpPr/>
              <p:nvPr/>
            </p:nvSpPr>
            <p:spPr>
              <a:xfrm>
                <a:off x="479060" y="2592477"/>
                <a:ext cx="3531831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80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VN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/>
                    <a:ea typeface="Calibri" panose="020F0502020204030204" pitchFamily="34" charset="0"/>
                    <a:cs typeface="Times New Roman" panose="02020603050405020304" pitchFamily="18" charset="0"/>
                    <a:sym typeface="Arial"/>
                  </a:rPr>
                  <a:t>Kéo cưa          (lừa sẻ/ lừa xẻ)</a:t>
                </a: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6C0F663A-CB5B-45B3-BC59-5721671C3413}"/>
                  </a:ext>
                </a:extLst>
              </p:cNvPr>
              <p:cNvSpPr/>
              <p:nvPr/>
            </p:nvSpPr>
            <p:spPr>
              <a:xfrm>
                <a:off x="1493144" y="2649283"/>
                <a:ext cx="383208" cy="495383"/>
              </a:xfrm>
              <a:prstGeom prst="rect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213054"/>
                </a:solidFill>
                <a:prstDash val="solid"/>
              </a:ln>
              <a:effectLst/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VN" sz="2800" b="0" i="0" u="none" strike="noStrike" kern="0" cap="none" spc="0" normalizeH="0" baseline="0" noProof="0">
                  <a:ln>
                    <a:noFill/>
                  </a:ln>
                  <a:solidFill>
                    <a:srgbClr val="BAE5E4"/>
                  </a:solidFill>
                  <a:effectLst/>
                  <a:uLnTx/>
                  <a:uFillTx/>
                  <a:latin typeface="Arial-Rounded"/>
                  <a:ea typeface="Arial-Rounded"/>
                  <a:cs typeface="+mn-cs"/>
                  <a:sym typeface="Arial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07A8D60B-C873-441F-86B5-821C6CE4F363}"/>
                </a:ext>
              </a:extLst>
            </p:cNvPr>
            <p:cNvGrpSpPr/>
            <p:nvPr/>
          </p:nvGrpSpPr>
          <p:grpSpPr>
            <a:xfrm>
              <a:off x="3175430" y="2639691"/>
              <a:ext cx="3531831" cy="584775"/>
              <a:chOff x="3201432" y="2571901"/>
              <a:chExt cx="3531831" cy="584775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4828003B-9FE4-401C-9632-956BDA482C81}"/>
                  </a:ext>
                </a:extLst>
              </p:cNvPr>
              <p:cNvSpPr/>
              <p:nvPr/>
            </p:nvSpPr>
            <p:spPr>
              <a:xfrm>
                <a:off x="3201432" y="2571901"/>
                <a:ext cx="3531831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80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/>
                    <a:ea typeface="Calibri" panose="020F0502020204030204" pitchFamily="34" charset="0"/>
                    <a:cs typeface="Times New Roman" panose="02020603050405020304" pitchFamily="18" charset="0"/>
                    <a:sym typeface="Arial"/>
                  </a:rPr>
                  <a:t>Múa</a:t>
                </a: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/>
                    <a:ea typeface="Calibri" panose="020F0502020204030204" pitchFamily="34" charset="0"/>
                    <a:cs typeface="Times New Roman" panose="02020603050405020304" pitchFamily="18" charset="0"/>
                    <a:sym typeface="Arial"/>
                  </a:rPr>
                  <a:t>          (</a:t>
                </a: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/>
                    <a:ea typeface="Calibri" panose="020F0502020204030204" pitchFamily="34" charset="0"/>
                    <a:cs typeface="Times New Roman" panose="02020603050405020304" pitchFamily="18" charset="0"/>
                    <a:sym typeface="Arial"/>
                  </a:rPr>
                  <a:t>sạp</a:t>
                </a: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/>
                    <a:ea typeface="Calibri" panose="020F0502020204030204" pitchFamily="34" charset="0"/>
                    <a:cs typeface="Times New Roman" panose="02020603050405020304" pitchFamily="18" charset="0"/>
                    <a:sym typeface="Arial"/>
                  </a:rPr>
                  <a:t>/ </a:t>
                </a: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/>
                    <a:ea typeface="Calibri" panose="020F0502020204030204" pitchFamily="34" charset="0"/>
                    <a:cs typeface="Times New Roman" panose="02020603050405020304" pitchFamily="18" charset="0"/>
                    <a:sym typeface="Arial"/>
                  </a:rPr>
                  <a:t>xạp</a:t>
                </a: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/>
                    <a:ea typeface="Calibri" panose="020F0502020204030204" pitchFamily="34" charset="0"/>
                    <a:cs typeface="Times New Roman" panose="02020603050405020304" pitchFamily="18" charset="0"/>
                    <a:sym typeface="Arial"/>
                  </a:rPr>
                  <a:t>)</a:t>
                </a: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8D9F5665-3E55-4861-95B2-E02EEAE4AB9E}"/>
                  </a:ext>
                </a:extLst>
              </p:cNvPr>
              <p:cNvSpPr/>
              <p:nvPr/>
            </p:nvSpPr>
            <p:spPr>
              <a:xfrm>
                <a:off x="4480761" y="2704934"/>
                <a:ext cx="383208" cy="363894"/>
              </a:xfrm>
              <a:prstGeom prst="rect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213054"/>
                </a:solidFill>
                <a:prstDash val="solid"/>
              </a:ln>
              <a:effectLst/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VN" sz="2800" b="0" i="0" u="none" strike="noStrike" kern="0" cap="none" spc="0" normalizeH="0" baseline="0" noProof="0">
                  <a:ln>
                    <a:noFill/>
                  </a:ln>
                  <a:solidFill>
                    <a:srgbClr val="BAE5E4"/>
                  </a:solidFill>
                  <a:effectLst/>
                  <a:uLnTx/>
                  <a:uFillTx/>
                  <a:latin typeface="Arial-Rounded"/>
                  <a:ea typeface="Arial-Rounded"/>
                  <a:cs typeface="+mn-cs"/>
                  <a:sym typeface="Arial"/>
                </a:endParaRPr>
              </a:p>
            </p:txBody>
          </p:sp>
        </p:grp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E01D8EF0-645A-4ED4-BA64-D41EDA8D09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70" t="3700" r="3324" b="2672"/>
            <a:stretch/>
          </p:blipFill>
          <p:spPr>
            <a:xfrm>
              <a:off x="576279" y="1190303"/>
              <a:ext cx="2781756" cy="1467800"/>
            </a:xfrm>
            <a:prstGeom prst="round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C70B378E-41E0-4A02-A7AD-3FA9796661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491" t="4937" r="2491" b="3724"/>
            <a:stretch/>
          </p:blipFill>
          <p:spPr>
            <a:xfrm>
              <a:off x="3587870" y="1258027"/>
              <a:ext cx="2646676" cy="1439512"/>
            </a:xfrm>
            <a:prstGeom prst="roundRect">
              <a:avLst/>
            </a:prstGeom>
          </p:spPr>
        </p:pic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4BE7369A-1A0F-4003-975C-B18DC33013EA}"/>
              </a:ext>
            </a:extLst>
          </p:cNvPr>
          <p:cNvSpPr txBox="1"/>
          <p:nvPr/>
        </p:nvSpPr>
        <p:spPr>
          <a:xfrm>
            <a:off x="4763477" y="471800"/>
            <a:ext cx="8840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Chọn a hoặc b 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85C3E2D3-4E47-4AFE-B60C-B522BA9FEA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771" y="540956"/>
            <a:ext cx="588703" cy="57717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3A150AF-0042-43CE-86A4-FCBBD7C3E0CC}"/>
              </a:ext>
            </a:extLst>
          </p:cNvPr>
          <p:cNvSpPr/>
          <p:nvPr/>
        </p:nvSpPr>
        <p:spPr>
          <a:xfrm>
            <a:off x="5366222" y="4169819"/>
            <a:ext cx="1316822" cy="79834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1D08059-F44E-4311-9982-ADFF18798A79}"/>
              </a:ext>
            </a:extLst>
          </p:cNvPr>
          <p:cNvSpPr/>
          <p:nvPr/>
        </p:nvSpPr>
        <p:spPr>
          <a:xfrm>
            <a:off x="8918997" y="4042062"/>
            <a:ext cx="1077032" cy="79834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0629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1405054" y="1446087"/>
            <a:ext cx="8842917" cy="1345152"/>
          </a:xfrm>
          <a:prstGeom prst="wedgeRoundRectCallout">
            <a:avLst>
              <a:gd name="adj1" fmla="val 4740"/>
              <a:gd name="adj2" fmla="val 8201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 cap="flat" cmpd="sng" algn="ctr">
            <a:solidFill>
              <a:srgbClr val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/>
            <a:r>
              <a:rPr lang="vi-VN" sz="3200" b="1" dirty="0">
                <a:solidFill>
                  <a:prstClr val="black">
                    <a:lumMod val="50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 chia sẻ những hiểu biết của em về hai trò chơi </a:t>
            </a:r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Kéo</a:t>
            </a:r>
            <a:r>
              <a:rPr lang="en-US" sz="3200" b="1" dirty="0">
                <a:solidFill>
                  <a:prstClr val="black">
                    <a:lumMod val="50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cưa</a:t>
            </a:r>
            <a:r>
              <a:rPr lang="en-US" sz="3200" b="1" dirty="0">
                <a:solidFill>
                  <a:prstClr val="black">
                    <a:lumMod val="50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lừa</a:t>
            </a:r>
            <a:r>
              <a:rPr lang="en-US" sz="3200" b="1" dirty="0">
                <a:solidFill>
                  <a:prstClr val="black">
                    <a:lumMod val="50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xẻ</a:t>
            </a:r>
            <a:r>
              <a:rPr lang="en-US" sz="3200" b="1" dirty="0">
                <a:solidFill>
                  <a:prstClr val="black">
                    <a:lumMod val="50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prstClr val="black">
                    <a:lumMod val="50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múa</a:t>
            </a:r>
            <a:r>
              <a:rPr lang="en-US" sz="3200" b="1" dirty="0">
                <a:solidFill>
                  <a:prstClr val="black">
                    <a:lumMod val="50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>
                    <a:lumMod val="50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sạp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186" y="3102695"/>
            <a:ext cx="2989449" cy="21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948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43">
            <a:extLst>
              <a:ext uri="{FF2B5EF4-FFF2-40B4-BE49-F238E27FC236}">
                <a16:creationId xmlns:a16="http://schemas.microsoft.com/office/drawing/2014/main" id="{9D645240-D005-4810-AC9C-C05A048A4394}"/>
              </a:ext>
            </a:extLst>
          </p:cNvPr>
          <p:cNvSpPr/>
          <p:nvPr/>
        </p:nvSpPr>
        <p:spPr>
          <a:xfrm>
            <a:off x="1220913" y="1350109"/>
            <a:ext cx="9867118" cy="4660398"/>
          </a:xfrm>
          <a:custGeom>
            <a:avLst/>
            <a:gdLst>
              <a:gd name="connsiteX0" fmla="*/ 0 w 9867118"/>
              <a:gd name="connsiteY0" fmla="*/ 776749 h 4660398"/>
              <a:gd name="connsiteX1" fmla="*/ 776749 w 9867118"/>
              <a:gd name="connsiteY1" fmla="*/ 0 h 4660398"/>
              <a:gd name="connsiteX2" fmla="*/ 1204307 w 9867118"/>
              <a:gd name="connsiteY2" fmla="*/ 0 h 4660398"/>
              <a:gd name="connsiteX3" fmla="*/ 1631864 w 9867118"/>
              <a:gd name="connsiteY3" fmla="*/ 0 h 4660398"/>
              <a:gd name="connsiteX4" fmla="*/ 2142558 w 9867118"/>
              <a:gd name="connsiteY4" fmla="*/ 0 h 4660398"/>
              <a:gd name="connsiteX5" fmla="*/ 2570116 w 9867118"/>
              <a:gd name="connsiteY5" fmla="*/ 0 h 4660398"/>
              <a:gd name="connsiteX6" fmla="*/ 3163946 w 9867118"/>
              <a:gd name="connsiteY6" fmla="*/ 0 h 4660398"/>
              <a:gd name="connsiteX7" fmla="*/ 3591503 w 9867118"/>
              <a:gd name="connsiteY7" fmla="*/ 0 h 4660398"/>
              <a:gd name="connsiteX8" fmla="*/ 4102197 w 9867118"/>
              <a:gd name="connsiteY8" fmla="*/ 0 h 4660398"/>
              <a:gd name="connsiteX9" fmla="*/ 4696027 w 9867118"/>
              <a:gd name="connsiteY9" fmla="*/ 0 h 4660398"/>
              <a:gd name="connsiteX10" fmla="*/ 5289857 w 9867118"/>
              <a:gd name="connsiteY10" fmla="*/ 0 h 4660398"/>
              <a:gd name="connsiteX11" fmla="*/ 6049959 w 9867118"/>
              <a:gd name="connsiteY11" fmla="*/ 0 h 4660398"/>
              <a:gd name="connsiteX12" fmla="*/ 6726926 w 9867118"/>
              <a:gd name="connsiteY12" fmla="*/ 0 h 4660398"/>
              <a:gd name="connsiteX13" fmla="*/ 7071347 w 9867118"/>
              <a:gd name="connsiteY13" fmla="*/ 0 h 4660398"/>
              <a:gd name="connsiteX14" fmla="*/ 7831449 w 9867118"/>
              <a:gd name="connsiteY14" fmla="*/ 0 h 4660398"/>
              <a:gd name="connsiteX15" fmla="*/ 9090369 w 9867118"/>
              <a:gd name="connsiteY15" fmla="*/ 0 h 4660398"/>
              <a:gd name="connsiteX16" fmla="*/ 9867118 w 9867118"/>
              <a:gd name="connsiteY16" fmla="*/ 776749 h 4660398"/>
              <a:gd name="connsiteX17" fmla="*/ 9867118 w 9867118"/>
              <a:gd name="connsiteY17" fmla="*/ 1232428 h 4660398"/>
              <a:gd name="connsiteX18" fmla="*/ 9867118 w 9867118"/>
              <a:gd name="connsiteY18" fmla="*/ 1657037 h 4660398"/>
              <a:gd name="connsiteX19" fmla="*/ 9867118 w 9867118"/>
              <a:gd name="connsiteY19" fmla="*/ 2236992 h 4660398"/>
              <a:gd name="connsiteX20" fmla="*/ 9867118 w 9867118"/>
              <a:gd name="connsiteY20" fmla="*/ 2816947 h 4660398"/>
              <a:gd name="connsiteX21" fmla="*/ 9867118 w 9867118"/>
              <a:gd name="connsiteY21" fmla="*/ 3365832 h 4660398"/>
              <a:gd name="connsiteX22" fmla="*/ 9867118 w 9867118"/>
              <a:gd name="connsiteY22" fmla="*/ 3883649 h 4660398"/>
              <a:gd name="connsiteX23" fmla="*/ 9090369 w 9867118"/>
              <a:gd name="connsiteY23" fmla="*/ 4660398 h 4660398"/>
              <a:gd name="connsiteX24" fmla="*/ 8413403 w 9867118"/>
              <a:gd name="connsiteY24" fmla="*/ 4660398 h 4660398"/>
              <a:gd name="connsiteX25" fmla="*/ 8068981 w 9867118"/>
              <a:gd name="connsiteY25" fmla="*/ 4660398 h 4660398"/>
              <a:gd name="connsiteX26" fmla="*/ 7724560 w 9867118"/>
              <a:gd name="connsiteY26" fmla="*/ 4660398 h 4660398"/>
              <a:gd name="connsiteX27" fmla="*/ 7297002 w 9867118"/>
              <a:gd name="connsiteY27" fmla="*/ 4660398 h 4660398"/>
              <a:gd name="connsiteX28" fmla="*/ 6869445 w 9867118"/>
              <a:gd name="connsiteY28" fmla="*/ 4660398 h 4660398"/>
              <a:gd name="connsiteX29" fmla="*/ 6441887 w 9867118"/>
              <a:gd name="connsiteY29" fmla="*/ 4660398 h 4660398"/>
              <a:gd name="connsiteX30" fmla="*/ 5681785 w 9867118"/>
              <a:gd name="connsiteY30" fmla="*/ 4660398 h 4660398"/>
              <a:gd name="connsiteX31" fmla="*/ 5004819 w 9867118"/>
              <a:gd name="connsiteY31" fmla="*/ 4660398 h 4660398"/>
              <a:gd name="connsiteX32" fmla="*/ 4494125 w 9867118"/>
              <a:gd name="connsiteY32" fmla="*/ 4660398 h 4660398"/>
              <a:gd name="connsiteX33" fmla="*/ 3983431 w 9867118"/>
              <a:gd name="connsiteY33" fmla="*/ 4660398 h 4660398"/>
              <a:gd name="connsiteX34" fmla="*/ 3639010 w 9867118"/>
              <a:gd name="connsiteY34" fmla="*/ 4660398 h 4660398"/>
              <a:gd name="connsiteX35" fmla="*/ 2962043 w 9867118"/>
              <a:gd name="connsiteY35" fmla="*/ 4660398 h 4660398"/>
              <a:gd name="connsiteX36" fmla="*/ 2285077 w 9867118"/>
              <a:gd name="connsiteY36" fmla="*/ 4660398 h 4660398"/>
              <a:gd name="connsiteX37" fmla="*/ 1608111 w 9867118"/>
              <a:gd name="connsiteY37" fmla="*/ 4660398 h 4660398"/>
              <a:gd name="connsiteX38" fmla="*/ 776749 w 9867118"/>
              <a:gd name="connsiteY38" fmla="*/ 4660398 h 4660398"/>
              <a:gd name="connsiteX39" fmla="*/ 0 w 9867118"/>
              <a:gd name="connsiteY39" fmla="*/ 3883649 h 4660398"/>
              <a:gd name="connsiteX40" fmla="*/ 0 w 9867118"/>
              <a:gd name="connsiteY40" fmla="*/ 3334763 h 4660398"/>
              <a:gd name="connsiteX41" fmla="*/ 0 w 9867118"/>
              <a:gd name="connsiteY41" fmla="*/ 2785878 h 4660398"/>
              <a:gd name="connsiteX42" fmla="*/ 0 w 9867118"/>
              <a:gd name="connsiteY42" fmla="*/ 2236992 h 4660398"/>
              <a:gd name="connsiteX43" fmla="*/ 0 w 9867118"/>
              <a:gd name="connsiteY43" fmla="*/ 1688106 h 4660398"/>
              <a:gd name="connsiteX44" fmla="*/ 0 w 9867118"/>
              <a:gd name="connsiteY44" fmla="*/ 776749 h 4660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9867118" h="4660398" fill="none" extrusionOk="0">
                <a:moveTo>
                  <a:pt x="0" y="776749"/>
                </a:moveTo>
                <a:cubicBezTo>
                  <a:pt x="-104763" y="302977"/>
                  <a:pt x="391821" y="-51862"/>
                  <a:pt x="776749" y="0"/>
                </a:cubicBezTo>
                <a:cubicBezTo>
                  <a:pt x="982714" y="-27479"/>
                  <a:pt x="1102956" y="40052"/>
                  <a:pt x="1204307" y="0"/>
                </a:cubicBezTo>
                <a:cubicBezTo>
                  <a:pt x="1305658" y="-40052"/>
                  <a:pt x="1440892" y="39294"/>
                  <a:pt x="1631864" y="0"/>
                </a:cubicBezTo>
                <a:cubicBezTo>
                  <a:pt x="1822836" y="-39294"/>
                  <a:pt x="1996229" y="50876"/>
                  <a:pt x="2142558" y="0"/>
                </a:cubicBezTo>
                <a:cubicBezTo>
                  <a:pt x="2288887" y="-50876"/>
                  <a:pt x="2402141" y="31751"/>
                  <a:pt x="2570116" y="0"/>
                </a:cubicBezTo>
                <a:cubicBezTo>
                  <a:pt x="2738091" y="-31751"/>
                  <a:pt x="3016010" y="47109"/>
                  <a:pt x="3163946" y="0"/>
                </a:cubicBezTo>
                <a:cubicBezTo>
                  <a:pt x="3311882" y="-47109"/>
                  <a:pt x="3472866" y="32216"/>
                  <a:pt x="3591503" y="0"/>
                </a:cubicBezTo>
                <a:cubicBezTo>
                  <a:pt x="3710140" y="-32216"/>
                  <a:pt x="3958294" y="57293"/>
                  <a:pt x="4102197" y="0"/>
                </a:cubicBezTo>
                <a:cubicBezTo>
                  <a:pt x="4246100" y="-57293"/>
                  <a:pt x="4571533" y="69126"/>
                  <a:pt x="4696027" y="0"/>
                </a:cubicBezTo>
                <a:cubicBezTo>
                  <a:pt x="4820521" y="-69126"/>
                  <a:pt x="4997809" y="43642"/>
                  <a:pt x="5289857" y="0"/>
                </a:cubicBezTo>
                <a:cubicBezTo>
                  <a:pt x="5581905" y="-43642"/>
                  <a:pt x="5850479" y="65228"/>
                  <a:pt x="6049959" y="0"/>
                </a:cubicBezTo>
                <a:cubicBezTo>
                  <a:pt x="6249439" y="-65228"/>
                  <a:pt x="6434935" y="54616"/>
                  <a:pt x="6726926" y="0"/>
                </a:cubicBezTo>
                <a:cubicBezTo>
                  <a:pt x="7018917" y="-54616"/>
                  <a:pt x="6916371" y="11507"/>
                  <a:pt x="7071347" y="0"/>
                </a:cubicBezTo>
                <a:cubicBezTo>
                  <a:pt x="7226323" y="-11507"/>
                  <a:pt x="7502239" y="23956"/>
                  <a:pt x="7831449" y="0"/>
                </a:cubicBezTo>
                <a:cubicBezTo>
                  <a:pt x="8160659" y="-23956"/>
                  <a:pt x="8485365" y="131507"/>
                  <a:pt x="9090369" y="0"/>
                </a:cubicBezTo>
                <a:cubicBezTo>
                  <a:pt x="9426522" y="52094"/>
                  <a:pt x="9797424" y="387114"/>
                  <a:pt x="9867118" y="776749"/>
                </a:cubicBezTo>
                <a:cubicBezTo>
                  <a:pt x="9888497" y="937330"/>
                  <a:pt x="9832469" y="1051894"/>
                  <a:pt x="9867118" y="1232428"/>
                </a:cubicBezTo>
                <a:cubicBezTo>
                  <a:pt x="9901767" y="1412962"/>
                  <a:pt x="9835249" y="1550066"/>
                  <a:pt x="9867118" y="1657037"/>
                </a:cubicBezTo>
                <a:cubicBezTo>
                  <a:pt x="9898987" y="1764008"/>
                  <a:pt x="9818356" y="2046124"/>
                  <a:pt x="9867118" y="2236992"/>
                </a:cubicBezTo>
                <a:cubicBezTo>
                  <a:pt x="9915880" y="2427860"/>
                  <a:pt x="9823937" y="2620179"/>
                  <a:pt x="9867118" y="2816947"/>
                </a:cubicBezTo>
                <a:cubicBezTo>
                  <a:pt x="9910299" y="3013716"/>
                  <a:pt x="9860534" y="3125317"/>
                  <a:pt x="9867118" y="3365832"/>
                </a:cubicBezTo>
                <a:cubicBezTo>
                  <a:pt x="9873702" y="3606347"/>
                  <a:pt x="9860681" y="3707941"/>
                  <a:pt x="9867118" y="3883649"/>
                </a:cubicBezTo>
                <a:cubicBezTo>
                  <a:pt x="9962219" y="4308187"/>
                  <a:pt x="9535687" y="4646564"/>
                  <a:pt x="9090369" y="4660398"/>
                </a:cubicBezTo>
                <a:cubicBezTo>
                  <a:pt x="8881826" y="4686272"/>
                  <a:pt x="8608291" y="4610495"/>
                  <a:pt x="8413403" y="4660398"/>
                </a:cubicBezTo>
                <a:cubicBezTo>
                  <a:pt x="8218515" y="4710301"/>
                  <a:pt x="8159297" y="4660313"/>
                  <a:pt x="8068981" y="4660398"/>
                </a:cubicBezTo>
                <a:cubicBezTo>
                  <a:pt x="7978665" y="4660483"/>
                  <a:pt x="7793504" y="4627321"/>
                  <a:pt x="7724560" y="4660398"/>
                </a:cubicBezTo>
                <a:cubicBezTo>
                  <a:pt x="7655616" y="4693475"/>
                  <a:pt x="7490437" y="4618354"/>
                  <a:pt x="7297002" y="4660398"/>
                </a:cubicBezTo>
                <a:cubicBezTo>
                  <a:pt x="7103567" y="4702442"/>
                  <a:pt x="6980956" y="4649814"/>
                  <a:pt x="6869445" y="4660398"/>
                </a:cubicBezTo>
                <a:cubicBezTo>
                  <a:pt x="6757934" y="4670982"/>
                  <a:pt x="6535685" y="4612296"/>
                  <a:pt x="6441887" y="4660398"/>
                </a:cubicBezTo>
                <a:cubicBezTo>
                  <a:pt x="6348089" y="4708500"/>
                  <a:pt x="6019182" y="4575388"/>
                  <a:pt x="5681785" y="4660398"/>
                </a:cubicBezTo>
                <a:cubicBezTo>
                  <a:pt x="5344388" y="4745408"/>
                  <a:pt x="5153388" y="4646422"/>
                  <a:pt x="5004819" y="4660398"/>
                </a:cubicBezTo>
                <a:cubicBezTo>
                  <a:pt x="4856250" y="4674374"/>
                  <a:pt x="4598798" y="4619293"/>
                  <a:pt x="4494125" y="4660398"/>
                </a:cubicBezTo>
                <a:cubicBezTo>
                  <a:pt x="4389452" y="4701503"/>
                  <a:pt x="4088158" y="4656586"/>
                  <a:pt x="3983431" y="4660398"/>
                </a:cubicBezTo>
                <a:cubicBezTo>
                  <a:pt x="3878704" y="4664210"/>
                  <a:pt x="3710185" y="4649042"/>
                  <a:pt x="3639010" y="4660398"/>
                </a:cubicBezTo>
                <a:cubicBezTo>
                  <a:pt x="3567835" y="4671754"/>
                  <a:pt x="3155989" y="4582798"/>
                  <a:pt x="2962043" y="4660398"/>
                </a:cubicBezTo>
                <a:cubicBezTo>
                  <a:pt x="2768097" y="4737998"/>
                  <a:pt x="2451392" y="4599071"/>
                  <a:pt x="2285077" y="4660398"/>
                </a:cubicBezTo>
                <a:cubicBezTo>
                  <a:pt x="2118762" y="4721725"/>
                  <a:pt x="1903361" y="4646252"/>
                  <a:pt x="1608111" y="4660398"/>
                </a:cubicBezTo>
                <a:cubicBezTo>
                  <a:pt x="1312861" y="4674544"/>
                  <a:pt x="1075315" y="4588098"/>
                  <a:pt x="776749" y="4660398"/>
                </a:cubicBezTo>
                <a:cubicBezTo>
                  <a:pt x="349269" y="4630069"/>
                  <a:pt x="-46864" y="4242581"/>
                  <a:pt x="0" y="3883649"/>
                </a:cubicBezTo>
                <a:cubicBezTo>
                  <a:pt x="-60033" y="3726985"/>
                  <a:pt x="55094" y="3461313"/>
                  <a:pt x="0" y="3334763"/>
                </a:cubicBezTo>
                <a:cubicBezTo>
                  <a:pt x="-55094" y="3208213"/>
                  <a:pt x="3080" y="2927547"/>
                  <a:pt x="0" y="2785878"/>
                </a:cubicBezTo>
                <a:cubicBezTo>
                  <a:pt x="-3080" y="2644209"/>
                  <a:pt x="34221" y="2452285"/>
                  <a:pt x="0" y="2236992"/>
                </a:cubicBezTo>
                <a:cubicBezTo>
                  <a:pt x="-34221" y="2021699"/>
                  <a:pt x="8983" y="1885721"/>
                  <a:pt x="0" y="1688106"/>
                </a:cubicBezTo>
                <a:cubicBezTo>
                  <a:pt x="-8983" y="1490491"/>
                  <a:pt x="50049" y="1012744"/>
                  <a:pt x="0" y="776749"/>
                </a:cubicBezTo>
                <a:close/>
              </a:path>
              <a:path w="9867118" h="4660398" stroke="0" extrusionOk="0">
                <a:moveTo>
                  <a:pt x="0" y="776749"/>
                </a:moveTo>
                <a:cubicBezTo>
                  <a:pt x="-106700" y="316240"/>
                  <a:pt x="391496" y="33294"/>
                  <a:pt x="776749" y="0"/>
                </a:cubicBezTo>
                <a:cubicBezTo>
                  <a:pt x="1050545" y="-76578"/>
                  <a:pt x="1131725" y="52854"/>
                  <a:pt x="1453715" y="0"/>
                </a:cubicBezTo>
                <a:cubicBezTo>
                  <a:pt x="1775705" y="-52854"/>
                  <a:pt x="1912639" y="6792"/>
                  <a:pt x="2130681" y="0"/>
                </a:cubicBezTo>
                <a:cubicBezTo>
                  <a:pt x="2348723" y="-6792"/>
                  <a:pt x="2542711" y="57382"/>
                  <a:pt x="2807648" y="0"/>
                </a:cubicBezTo>
                <a:cubicBezTo>
                  <a:pt x="3072585" y="-57382"/>
                  <a:pt x="3208969" y="62284"/>
                  <a:pt x="3567750" y="0"/>
                </a:cubicBezTo>
                <a:cubicBezTo>
                  <a:pt x="3926531" y="-62284"/>
                  <a:pt x="3898440" y="45472"/>
                  <a:pt x="3995308" y="0"/>
                </a:cubicBezTo>
                <a:cubicBezTo>
                  <a:pt x="4092176" y="-45472"/>
                  <a:pt x="4407479" y="13217"/>
                  <a:pt x="4589138" y="0"/>
                </a:cubicBezTo>
                <a:cubicBezTo>
                  <a:pt x="4770797" y="-13217"/>
                  <a:pt x="4850253" y="30835"/>
                  <a:pt x="5099831" y="0"/>
                </a:cubicBezTo>
                <a:cubicBezTo>
                  <a:pt x="5349409" y="-30835"/>
                  <a:pt x="5322844" y="32737"/>
                  <a:pt x="5527389" y="0"/>
                </a:cubicBezTo>
                <a:cubicBezTo>
                  <a:pt x="5731934" y="-32737"/>
                  <a:pt x="6000283" y="72621"/>
                  <a:pt x="6204355" y="0"/>
                </a:cubicBezTo>
                <a:cubicBezTo>
                  <a:pt x="6408427" y="-72621"/>
                  <a:pt x="6409006" y="7982"/>
                  <a:pt x="6548777" y="0"/>
                </a:cubicBezTo>
                <a:cubicBezTo>
                  <a:pt x="6688548" y="-7982"/>
                  <a:pt x="6743511" y="32328"/>
                  <a:pt x="6893198" y="0"/>
                </a:cubicBezTo>
                <a:cubicBezTo>
                  <a:pt x="7042885" y="-32328"/>
                  <a:pt x="7248593" y="64659"/>
                  <a:pt x="7570164" y="0"/>
                </a:cubicBezTo>
                <a:cubicBezTo>
                  <a:pt x="7891735" y="-64659"/>
                  <a:pt x="7873592" y="32265"/>
                  <a:pt x="7997722" y="0"/>
                </a:cubicBezTo>
                <a:cubicBezTo>
                  <a:pt x="8121852" y="-32265"/>
                  <a:pt x="8336700" y="11685"/>
                  <a:pt x="8425279" y="0"/>
                </a:cubicBezTo>
                <a:cubicBezTo>
                  <a:pt x="8513858" y="-11685"/>
                  <a:pt x="8854700" y="70688"/>
                  <a:pt x="9090369" y="0"/>
                </a:cubicBezTo>
                <a:cubicBezTo>
                  <a:pt x="9431277" y="60309"/>
                  <a:pt x="9883412" y="313470"/>
                  <a:pt x="9867118" y="776749"/>
                </a:cubicBezTo>
                <a:cubicBezTo>
                  <a:pt x="9914315" y="1020560"/>
                  <a:pt x="9811735" y="1135160"/>
                  <a:pt x="9867118" y="1294566"/>
                </a:cubicBezTo>
                <a:cubicBezTo>
                  <a:pt x="9922501" y="1453972"/>
                  <a:pt x="9863490" y="1555484"/>
                  <a:pt x="9867118" y="1781313"/>
                </a:cubicBezTo>
                <a:cubicBezTo>
                  <a:pt x="9870746" y="2007142"/>
                  <a:pt x="9814629" y="2198639"/>
                  <a:pt x="9867118" y="2330199"/>
                </a:cubicBezTo>
                <a:cubicBezTo>
                  <a:pt x="9919607" y="2461759"/>
                  <a:pt x="9842947" y="2625307"/>
                  <a:pt x="9867118" y="2785878"/>
                </a:cubicBezTo>
                <a:cubicBezTo>
                  <a:pt x="9891289" y="2946449"/>
                  <a:pt x="9862048" y="3063355"/>
                  <a:pt x="9867118" y="3241556"/>
                </a:cubicBezTo>
                <a:cubicBezTo>
                  <a:pt x="9872188" y="3419757"/>
                  <a:pt x="9829272" y="3615757"/>
                  <a:pt x="9867118" y="3883649"/>
                </a:cubicBezTo>
                <a:cubicBezTo>
                  <a:pt x="9899551" y="4300440"/>
                  <a:pt x="9461691" y="4632711"/>
                  <a:pt x="9090369" y="4660398"/>
                </a:cubicBezTo>
                <a:cubicBezTo>
                  <a:pt x="8988045" y="4662789"/>
                  <a:pt x="8763542" y="4646625"/>
                  <a:pt x="8662811" y="4660398"/>
                </a:cubicBezTo>
                <a:cubicBezTo>
                  <a:pt x="8562080" y="4674171"/>
                  <a:pt x="8423028" y="4643605"/>
                  <a:pt x="8318390" y="4660398"/>
                </a:cubicBezTo>
                <a:cubicBezTo>
                  <a:pt x="8213752" y="4677191"/>
                  <a:pt x="8017581" y="4622805"/>
                  <a:pt x="7890832" y="4660398"/>
                </a:cubicBezTo>
                <a:cubicBezTo>
                  <a:pt x="7764083" y="4697991"/>
                  <a:pt x="7400844" y="4646007"/>
                  <a:pt x="7213866" y="4660398"/>
                </a:cubicBezTo>
                <a:cubicBezTo>
                  <a:pt x="7026888" y="4674789"/>
                  <a:pt x="6938404" y="4642708"/>
                  <a:pt x="6786309" y="4660398"/>
                </a:cubicBezTo>
                <a:cubicBezTo>
                  <a:pt x="6634214" y="4678088"/>
                  <a:pt x="6391384" y="4633089"/>
                  <a:pt x="6192479" y="4660398"/>
                </a:cubicBezTo>
                <a:cubicBezTo>
                  <a:pt x="5993574" y="4687707"/>
                  <a:pt x="5845867" y="4606217"/>
                  <a:pt x="5681785" y="4660398"/>
                </a:cubicBezTo>
                <a:cubicBezTo>
                  <a:pt x="5517703" y="4714579"/>
                  <a:pt x="5441073" y="4641924"/>
                  <a:pt x="5254227" y="4660398"/>
                </a:cubicBezTo>
                <a:cubicBezTo>
                  <a:pt x="5067381" y="4678872"/>
                  <a:pt x="4759119" y="4659076"/>
                  <a:pt x="4494125" y="4660398"/>
                </a:cubicBezTo>
                <a:cubicBezTo>
                  <a:pt x="4229131" y="4661720"/>
                  <a:pt x="4223633" y="4619862"/>
                  <a:pt x="4066567" y="4660398"/>
                </a:cubicBezTo>
                <a:cubicBezTo>
                  <a:pt x="3909501" y="4700934"/>
                  <a:pt x="3619735" y="4635328"/>
                  <a:pt x="3389601" y="4660398"/>
                </a:cubicBezTo>
                <a:cubicBezTo>
                  <a:pt x="3159467" y="4685468"/>
                  <a:pt x="3115879" y="4633566"/>
                  <a:pt x="2962043" y="4660398"/>
                </a:cubicBezTo>
                <a:cubicBezTo>
                  <a:pt x="2808207" y="4687230"/>
                  <a:pt x="2736929" y="4635743"/>
                  <a:pt x="2534486" y="4660398"/>
                </a:cubicBezTo>
                <a:cubicBezTo>
                  <a:pt x="2332043" y="4685053"/>
                  <a:pt x="2147127" y="4590015"/>
                  <a:pt x="1774383" y="4660398"/>
                </a:cubicBezTo>
                <a:cubicBezTo>
                  <a:pt x="1401639" y="4730781"/>
                  <a:pt x="990984" y="4588812"/>
                  <a:pt x="776749" y="4660398"/>
                </a:cubicBezTo>
                <a:cubicBezTo>
                  <a:pt x="293054" y="4617751"/>
                  <a:pt x="30690" y="4190308"/>
                  <a:pt x="0" y="3883649"/>
                </a:cubicBezTo>
                <a:cubicBezTo>
                  <a:pt x="-18906" y="3741302"/>
                  <a:pt x="14186" y="3612310"/>
                  <a:pt x="0" y="3396901"/>
                </a:cubicBezTo>
                <a:cubicBezTo>
                  <a:pt x="-14186" y="3181492"/>
                  <a:pt x="22230" y="3069830"/>
                  <a:pt x="0" y="2848016"/>
                </a:cubicBezTo>
                <a:cubicBezTo>
                  <a:pt x="-22230" y="2626203"/>
                  <a:pt x="46451" y="2547768"/>
                  <a:pt x="0" y="2423406"/>
                </a:cubicBezTo>
                <a:cubicBezTo>
                  <a:pt x="-46451" y="2299044"/>
                  <a:pt x="41875" y="2110896"/>
                  <a:pt x="0" y="1998796"/>
                </a:cubicBezTo>
                <a:cubicBezTo>
                  <a:pt x="-41875" y="1886696"/>
                  <a:pt x="446" y="1685304"/>
                  <a:pt x="0" y="1574187"/>
                </a:cubicBezTo>
                <a:cubicBezTo>
                  <a:pt x="-446" y="1463070"/>
                  <a:pt x="26184" y="996774"/>
                  <a:pt x="0" y="776749"/>
                </a:cubicBezTo>
                <a:close/>
              </a:path>
            </a:pathLst>
          </a:custGeom>
          <a:solidFill>
            <a:srgbClr val="FFFFD9"/>
          </a:solidFill>
          <a:ln w="12700" cap="flat" cmpd="sng" algn="ctr">
            <a:solidFill>
              <a:schemeClr val="accent2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xmlns="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220913" y="454770"/>
            <a:ext cx="9750175" cy="715089"/>
          </a:xfrm>
          <a:prstGeom prst="round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BE7369A-1A0F-4003-975C-B18DC33013EA}"/>
              </a:ext>
            </a:extLst>
          </p:cNvPr>
          <p:cNvSpPr txBox="1"/>
          <p:nvPr/>
        </p:nvSpPr>
        <p:spPr>
          <a:xfrm>
            <a:off x="1360449" y="471800"/>
            <a:ext cx="12243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C7D77">
                    <a:lumMod val="75000"/>
                  </a:srgbClr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b. 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Chọn 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ươn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hay 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ương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thay cho ô vuông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8C88C7E-57BF-44A8-85AE-6E9E9628AFEF}"/>
              </a:ext>
            </a:extLst>
          </p:cNvPr>
          <p:cNvGrpSpPr/>
          <p:nvPr/>
        </p:nvGrpSpPr>
        <p:grpSpPr>
          <a:xfrm>
            <a:off x="1360449" y="2324956"/>
            <a:ext cx="9951861" cy="1754326"/>
            <a:chOff x="581617" y="3269919"/>
            <a:chExt cx="5979439" cy="1754326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A31AAE3-274A-4BFB-84A7-DFC28B349E18}"/>
                </a:ext>
              </a:extLst>
            </p:cNvPr>
            <p:cNvGrpSpPr/>
            <p:nvPr/>
          </p:nvGrpSpPr>
          <p:grpSpPr>
            <a:xfrm>
              <a:off x="581617" y="3269919"/>
              <a:ext cx="5979439" cy="1754326"/>
              <a:chOff x="564377" y="3024759"/>
              <a:chExt cx="5979439" cy="1754326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0075380-25E4-4AF8-9DC9-97F80304C928}"/>
                  </a:ext>
                </a:extLst>
              </p:cNvPr>
              <p:cNvGrpSpPr/>
              <p:nvPr/>
            </p:nvGrpSpPr>
            <p:grpSpPr>
              <a:xfrm>
                <a:off x="564377" y="3024759"/>
                <a:ext cx="5979439" cy="1754326"/>
                <a:chOff x="564377" y="3024759"/>
                <a:chExt cx="5979439" cy="1754326"/>
              </a:xfrm>
            </p:grpSpPr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F76370CE-AF67-4370-A78A-DF55F77C3D7D}"/>
                    </a:ext>
                  </a:extLst>
                </p:cNvPr>
                <p:cNvSpPr txBox="1"/>
                <p:nvPr/>
              </p:nvSpPr>
              <p:spPr>
                <a:xfrm>
                  <a:off x="564377" y="3024759"/>
                  <a:ext cx="5979439" cy="1754326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  <a:defRPr/>
                  </a:pP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- Con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đ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            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uốn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l             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bên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s             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núi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.</a:t>
                  </a:r>
                </a:p>
                <a:p>
                  <a:pPr>
                    <a:buClr>
                      <a:srgbClr val="000000"/>
                    </a:buClr>
                    <a:buFont typeface="Arial"/>
                    <a:buNone/>
                    <a:defRPr/>
                  </a:pP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-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Hoa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h              d               v             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mình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đón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ánh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nắng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mặt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trời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. 		</a:t>
                  </a:r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3EAC8319-A868-47F3-A1CE-2675F5BFC074}"/>
                    </a:ext>
                  </a:extLst>
                </p:cNvPr>
                <p:cNvSpPr/>
                <p:nvPr/>
              </p:nvSpPr>
              <p:spPr>
                <a:xfrm>
                  <a:off x="1591603" y="3182289"/>
                  <a:ext cx="765447" cy="363894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213054"/>
                  </a:solidFill>
                  <a:prstDash val="solid"/>
                </a:ln>
                <a:effectLst/>
              </p:spPr>
              <p:txBody>
                <a:bodyPr rtlCol="0" anchor="b"/>
                <a:lstStyle/>
                <a:p>
                  <a:pPr algn="ctr">
                    <a:buClr>
                      <a:srgbClr val="000000"/>
                    </a:buClr>
                    <a:buFont typeface="Arial"/>
                    <a:buNone/>
                    <a:defRPr/>
                  </a:pPr>
                  <a:endParaRPr lang="en-VN" sz="2800" kern="0">
                    <a:solidFill>
                      <a:srgbClr val="BAE5E4"/>
                    </a:solidFill>
                    <a:latin typeface="Arial-Rounded"/>
                    <a:ea typeface="Arial-Rounded"/>
                    <a:sym typeface="Arial"/>
                  </a:endParaRPr>
                </a:p>
              </p:txBody>
            </p:sp>
          </p:grp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A572CA1A-5F6D-4545-8E31-CAA8DD937024}"/>
                  </a:ext>
                </a:extLst>
              </p:cNvPr>
              <p:cNvSpPr/>
              <p:nvPr/>
            </p:nvSpPr>
            <p:spPr>
              <a:xfrm>
                <a:off x="4559924" y="3221539"/>
                <a:ext cx="765447" cy="363894"/>
              </a:xfrm>
              <a:prstGeom prst="rect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213054"/>
                </a:solidFill>
                <a:prstDash val="solid"/>
              </a:ln>
              <a:effectLst/>
            </p:spPr>
            <p:txBody>
              <a:bodyPr rtlCol="0" anchor="b"/>
              <a:lstStyle/>
              <a:p>
                <a:pPr algn="ctr">
                  <a:buClr>
                    <a:srgbClr val="000000"/>
                  </a:buClr>
                  <a:buFont typeface="Arial"/>
                  <a:buNone/>
                  <a:defRPr/>
                </a:pPr>
                <a:endParaRPr lang="en-VN" sz="2800" kern="0">
                  <a:solidFill>
                    <a:srgbClr val="BAE5E4"/>
                  </a:solidFill>
                  <a:latin typeface="Arial-Rounded"/>
                  <a:ea typeface="Arial-Rounded"/>
                  <a:sym typeface="Arial"/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3FCA5CE-82AF-4B37-8520-86AFBDEA1A79}"/>
                  </a:ext>
                </a:extLst>
              </p:cNvPr>
              <p:cNvSpPr/>
              <p:nvPr/>
            </p:nvSpPr>
            <p:spPr>
              <a:xfrm>
                <a:off x="3015153" y="3176577"/>
                <a:ext cx="765447" cy="363894"/>
              </a:xfrm>
              <a:prstGeom prst="rect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213054"/>
                </a:solidFill>
                <a:prstDash val="solid"/>
              </a:ln>
              <a:effectLst/>
            </p:spPr>
            <p:txBody>
              <a:bodyPr rtlCol="0" anchor="b"/>
              <a:lstStyle/>
              <a:p>
                <a:pPr algn="ctr">
                  <a:buClr>
                    <a:srgbClr val="000000"/>
                  </a:buClr>
                  <a:buFont typeface="Arial"/>
                  <a:buNone/>
                  <a:defRPr/>
                </a:pPr>
                <a:endParaRPr lang="en-VN" sz="2800" kern="0">
                  <a:solidFill>
                    <a:srgbClr val="BAE5E4"/>
                  </a:solidFill>
                  <a:latin typeface="Arial-Rounded"/>
                  <a:ea typeface="Arial-Rounded"/>
                  <a:sym typeface="Arial"/>
                </a:endParaRPr>
              </a:p>
            </p:txBody>
          </p:sp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4876CC4-6E57-4371-BA0B-AC3827DD844A}"/>
                </a:ext>
              </a:extLst>
            </p:cNvPr>
            <p:cNvSpPr/>
            <p:nvPr/>
          </p:nvSpPr>
          <p:spPr>
            <a:xfrm>
              <a:off x="1585325" y="4000465"/>
              <a:ext cx="765447" cy="363894"/>
            </a:xfrm>
            <a:prstGeom prst="rect">
              <a:avLst/>
            </a:prstGeom>
            <a:solidFill>
              <a:srgbClr val="FFFFFF"/>
            </a:solidFill>
            <a:ln w="19050" cap="flat" cmpd="sng" algn="ctr">
              <a:solidFill>
                <a:srgbClr val="213054"/>
              </a:solidFill>
              <a:prstDash val="solid"/>
            </a:ln>
            <a:effectLst/>
          </p:spPr>
          <p:txBody>
            <a:bodyPr rtlCol="0" anchor="b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VN" sz="2800" kern="0">
                <a:solidFill>
                  <a:srgbClr val="BAE5E4"/>
                </a:solidFill>
                <a:latin typeface="Arial-Rounded"/>
                <a:ea typeface="Arial-Rounded"/>
                <a:sym typeface="Arial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D790071-1CBD-4095-8548-EDC58D9233E4}"/>
                </a:ext>
              </a:extLst>
            </p:cNvPr>
            <p:cNvSpPr/>
            <p:nvPr/>
          </p:nvSpPr>
          <p:spPr>
            <a:xfrm>
              <a:off x="2626993" y="4013905"/>
              <a:ext cx="765447" cy="363894"/>
            </a:xfrm>
            <a:prstGeom prst="rect">
              <a:avLst/>
            </a:prstGeom>
            <a:solidFill>
              <a:srgbClr val="FFFFFF"/>
            </a:solidFill>
            <a:ln w="19050" cap="flat" cmpd="sng" algn="ctr">
              <a:solidFill>
                <a:srgbClr val="213054"/>
              </a:solidFill>
              <a:prstDash val="solid"/>
            </a:ln>
            <a:effectLst/>
          </p:spPr>
          <p:txBody>
            <a:bodyPr rtlCol="0" anchor="b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VN" sz="2800" kern="0">
                <a:solidFill>
                  <a:srgbClr val="BAE5E4"/>
                </a:solidFill>
                <a:latin typeface="Arial-Rounded"/>
                <a:ea typeface="Arial-Rounded"/>
                <a:sym typeface="Arial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7C6FF92-4FAD-4F95-9A26-360DE6E82ABD}"/>
                </a:ext>
              </a:extLst>
            </p:cNvPr>
            <p:cNvSpPr/>
            <p:nvPr/>
          </p:nvSpPr>
          <p:spPr>
            <a:xfrm>
              <a:off x="3744959" y="4015146"/>
              <a:ext cx="765447" cy="363894"/>
            </a:xfrm>
            <a:prstGeom prst="rect">
              <a:avLst/>
            </a:prstGeom>
            <a:solidFill>
              <a:srgbClr val="FFFFFF"/>
            </a:solidFill>
            <a:ln w="19050" cap="flat" cmpd="sng" algn="ctr">
              <a:solidFill>
                <a:srgbClr val="213054"/>
              </a:solidFill>
              <a:prstDash val="solid"/>
            </a:ln>
            <a:effectLst/>
          </p:spPr>
          <p:txBody>
            <a:bodyPr rtlCol="0" anchor="b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VN" sz="2800" kern="0">
                <a:solidFill>
                  <a:srgbClr val="BAE5E4"/>
                </a:solidFill>
                <a:latin typeface="Arial-Rounded"/>
                <a:ea typeface="Arial-Rounded"/>
                <a:sym typeface="Arial"/>
              </a:endParaRPr>
            </a:p>
          </p:txBody>
        </p:sp>
      </p:grpSp>
      <p:pic>
        <p:nvPicPr>
          <p:cNvPr id="36" name="Picture 35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id="{88721DA1-767F-4A23-A103-77531C6036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91" y="3419396"/>
            <a:ext cx="3247537" cy="359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605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43">
            <a:extLst>
              <a:ext uri="{FF2B5EF4-FFF2-40B4-BE49-F238E27FC236}">
                <a16:creationId xmlns:a16="http://schemas.microsoft.com/office/drawing/2014/main" id="{9D645240-D005-4810-AC9C-C05A048A4394}"/>
              </a:ext>
            </a:extLst>
          </p:cNvPr>
          <p:cNvSpPr/>
          <p:nvPr/>
        </p:nvSpPr>
        <p:spPr>
          <a:xfrm>
            <a:off x="1220913" y="1350109"/>
            <a:ext cx="9867118" cy="4660398"/>
          </a:xfrm>
          <a:custGeom>
            <a:avLst/>
            <a:gdLst>
              <a:gd name="connsiteX0" fmla="*/ 0 w 9867118"/>
              <a:gd name="connsiteY0" fmla="*/ 776749 h 4660398"/>
              <a:gd name="connsiteX1" fmla="*/ 776749 w 9867118"/>
              <a:gd name="connsiteY1" fmla="*/ 0 h 4660398"/>
              <a:gd name="connsiteX2" fmla="*/ 1204307 w 9867118"/>
              <a:gd name="connsiteY2" fmla="*/ 0 h 4660398"/>
              <a:gd name="connsiteX3" fmla="*/ 1631864 w 9867118"/>
              <a:gd name="connsiteY3" fmla="*/ 0 h 4660398"/>
              <a:gd name="connsiteX4" fmla="*/ 2142558 w 9867118"/>
              <a:gd name="connsiteY4" fmla="*/ 0 h 4660398"/>
              <a:gd name="connsiteX5" fmla="*/ 2570116 w 9867118"/>
              <a:gd name="connsiteY5" fmla="*/ 0 h 4660398"/>
              <a:gd name="connsiteX6" fmla="*/ 3163946 w 9867118"/>
              <a:gd name="connsiteY6" fmla="*/ 0 h 4660398"/>
              <a:gd name="connsiteX7" fmla="*/ 3591503 w 9867118"/>
              <a:gd name="connsiteY7" fmla="*/ 0 h 4660398"/>
              <a:gd name="connsiteX8" fmla="*/ 4102197 w 9867118"/>
              <a:gd name="connsiteY8" fmla="*/ 0 h 4660398"/>
              <a:gd name="connsiteX9" fmla="*/ 4696027 w 9867118"/>
              <a:gd name="connsiteY9" fmla="*/ 0 h 4660398"/>
              <a:gd name="connsiteX10" fmla="*/ 5289857 w 9867118"/>
              <a:gd name="connsiteY10" fmla="*/ 0 h 4660398"/>
              <a:gd name="connsiteX11" fmla="*/ 6049959 w 9867118"/>
              <a:gd name="connsiteY11" fmla="*/ 0 h 4660398"/>
              <a:gd name="connsiteX12" fmla="*/ 6726926 w 9867118"/>
              <a:gd name="connsiteY12" fmla="*/ 0 h 4660398"/>
              <a:gd name="connsiteX13" fmla="*/ 7071347 w 9867118"/>
              <a:gd name="connsiteY13" fmla="*/ 0 h 4660398"/>
              <a:gd name="connsiteX14" fmla="*/ 7831449 w 9867118"/>
              <a:gd name="connsiteY14" fmla="*/ 0 h 4660398"/>
              <a:gd name="connsiteX15" fmla="*/ 9090369 w 9867118"/>
              <a:gd name="connsiteY15" fmla="*/ 0 h 4660398"/>
              <a:gd name="connsiteX16" fmla="*/ 9867118 w 9867118"/>
              <a:gd name="connsiteY16" fmla="*/ 776749 h 4660398"/>
              <a:gd name="connsiteX17" fmla="*/ 9867118 w 9867118"/>
              <a:gd name="connsiteY17" fmla="*/ 1232428 h 4660398"/>
              <a:gd name="connsiteX18" fmla="*/ 9867118 w 9867118"/>
              <a:gd name="connsiteY18" fmla="*/ 1657037 h 4660398"/>
              <a:gd name="connsiteX19" fmla="*/ 9867118 w 9867118"/>
              <a:gd name="connsiteY19" fmla="*/ 2236992 h 4660398"/>
              <a:gd name="connsiteX20" fmla="*/ 9867118 w 9867118"/>
              <a:gd name="connsiteY20" fmla="*/ 2816947 h 4660398"/>
              <a:gd name="connsiteX21" fmla="*/ 9867118 w 9867118"/>
              <a:gd name="connsiteY21" fmla="*/ 3365832 h 4660398"/>
              <a:gd name="connsiteX22" fmla="*/ 9867118 w 9867118"/>
              <a:gd name="connsiteY22" fmla="*/ 3883649 h 4660398"/>
              <a:gd name="connsiteX23" fmla="*/ 9090369 w 9867118"/>
              <a:gd name="connsiteY23" fmla="*/ 4660398 h 4660398"/>
              <a:gd name="connsiteX24" fmla="*/ 8413403 w 9867118"/>
              <a:gd name="connsiteY24" fmla="*/ 4660398 h 4660398"/>
              <a:gd name="connsiteX25" fmla="*/ 8068981 w 9867118"/>
              <a:gd name="connsiteY25" fmla="*/ 4660398 h 4660398"/>
              <a:gd name="connsiteX26" fmla="*/ 7724560 w 9867118"/>
              <a:gd name="connsiteY26" fmla="*/ 4660398 h 4660398"/>
              <a:gd name="connsiteX27" fmla="*/ 7297002 w 9867118"/>
              <a:gd name="connsiteY27" fmla="*/ 4660398 h 4660398"/>
              <a:gd name="connsiteX28" fmla="*/ 6869445 w 9867118"/>
              <a:gd name="connsiteY28" fmla="*/ 4660398 h 4660398"/>
              <a:gd name="connsiteX29" fmla="*/ 6441887 w 9867118"/>
              <a:gd name="connsiteY29" fmla="*/ 4660398 h 4660398"/>
              <a:gd name="connsiteX30" fmla="*/ 5681785 w 9867118"/>
              <a:gd name="connsiteY30" fmla="*/ 4660398 h 4660398"/>
              <a:gd name="connsiteX31" fmla="*/ 5004819 w 9867118"/>
              <a:gd name="connsiteY31" fmla="*/ 4660398 h 4660398"/>
              <a:gd name="connsiteX32" fmla="*/ 4494125 w 9867118"/>
              <a:gd name="connsiteY32" fmla="*/ 4660398 h 4660398"/>
              <a:gd name="connsiteX33" fmla="*/ 3983431 w 9867118"/>
              <a:gd name="connsiteY33" fmla="*/ 4660398 h 4660398"/>
              <a:gd name="connsiteX34" fmla="*/ 3639010 w 9867118"/>
              <a:gd name="connsiteY34" fmla="*/ 4660398 h 4660398"/>
              <a:gd name="connsiteX35" fmla="*/ 2962043 w 9867118"/>
              <a:gd name="connsiteY35" fmla="*/ 4660398 h 4660398"/>
              <a:gd name="connsiteX36" fmla="*/ 2285077 w 9867118"/>
              <a:gd name="connsiteY36" fmla="*/ 4660398 h 4660398"/>
              <a:gd name="connsiteX37" fmla="*/ 1608111 w 9867118"/>
              <a:gd name="connsiteY37" fmla="*/ 4660398 h 4660398"/>
              <a:gd name="connsiteX38" fmla="*/ 776749 w 9867118"/>
              <a:gd name="connsiteY38" fmla="*/ 4660398 h 4660398"/>
              <a:gd name="connsiteX39" fmla="*/ 0 w 9867118"/>
              <a:gd name="connsiteY39" fmla="*/ 3883649 h 4660398"/>
              <a:gd name="connsiteX40" fmla="*/ 0 w 9867118"/>
              <a:gd name="connsiteY40" fmla="*/ 3334763 h 4660398"/>
              <a:gd name="connsiteX41" fmla="*/ 0 w 9867118"/>
              <a:gd name="connsiteY41" fmla="*/ 2785878 h 4660398"/>
              <a:gd name="connsiteX42" fmla="*/ 0 w 9867118"/>
              <a:gd name="connsiteY42" fmla="*/ 2236992 h 4660398"/>
              <a:gd name="connsiteX43" fmla="*/ 0 w 9867118"/>
              <a:gd name="connsiteY43" fmla="*/ 1688106 h 4660398"/>
              <a:gd name="connsiteX44" fmla="*/ 0 w 9867118"/>
              <a:gd name="connsiteY44" fmla="*/ 776749 h 4660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9867118" h="4660398" fill="none" extrusionOk="0">
                <a:moveTo>
                  <a:pt x="0" y="776749"/>
                </a:moveTo>
                <a:cubicBezTo>
                  <a:pt x="-104763" y="302977"/>
                  <a:pt x="391821" y="-51862"/>
                  <a:pt x="776749" y="0"/>
                </a:cubicBezTo>
                <a:cubicBezTo>
                  <a:pt x="982714" y="-27479"/>
                  <a:pt x="1102956" y="40052"/>
                  <a:pt x="1204307" y="0"/>
                </a:cubicBezTo>
                <a:cubicBezTo>
                  <a:pt x="1305658" y="-40052"/>
                  <a:pt x="1440892" y="39294"/>
                  <a:pt x="1631864" y="0"/>
                </a:cubicBezTo>
                <a:cubicBezTo>
                  <a:pt x="1822836" y="-39294"/>
                  <a:pt x="1996229" y="50876"/>
                  <a:pt x="2142558" y="0"/>
                </a:cubicBezTo>
                <a:cubicBezTo>
                  <a:pt x="2288887" y="-50876"/>
                  <a:pt x="2402141" y="31751"/>
                  <a:pt x="2570116" y="0"/>
                </a:cubicBezTo>
                <a:cubicBezTo>
                  <a:pt x="2738091" y="-31751"/>
                  <a:pt x="3016010" y="47109"/>
                  <a:pt x="3163946" y="0"/>
                </a:cubicBezTo>
                <a:cubicBezTo>
                  <a:pt x="3311882" y="-47109"/>
                  <a:pt x="3472866" y="32216"/>
                  <a:pt x="3591503" y="0"/>
                </a:cubicBezTo>
                <a:cubicBezTo>
                  <a:pt x="3710140" y="-32216"/>
                  <a:pt x="3958294" y="57293"/>
                  <a:pt x="4102197" y="0"/>
                </a:cubicBezTo>
                <a:cubicBezTo>
                  <a:pt x="4246100" y="-57293"/>
                  <a:pt x="4571533" y="69126"/>
                  <a:pt x="4696027" y="0"/>
                </a:cubicBezTo>
                <a:cubicBezTo>
                  <a:pt x="4820521" y="-69126"/>
                  <a:pt x="4997809" y="43642"/>
                  <a:pt x="5289857" y="0"/>
                </a:cubicBezTo>
                <a:cubicBezTo>
                  <a:pt x="5581905" y="-43642"/>
                  <a:pt x="5850479" y="65228"/>
                  <a:pt x="6049959" y="0"/>
                </a:cubicBezTo>
                <a:cubicBezTo>
                  <a:pt x="6249439" y="-65228"/>
                  <a:pt x="6434935" y="54616"/>
                  <a:pt x="6726926" y="0"/>
                </a:cubicBezTo>
                <a:cubicBezTo>
                  <a:pt x="7018917" y="-54616"/>
                  <a:pt x="6916371" y="11507"/>
                  <a:pt x="7071347" y="0"/>
                </a:cubicBezTo>
                <a:cubicBezTo>
                  <a:pt x="7226323" y="-11507"/>
                  <a:pt x="7502239" y="23956"/>
                  <a:pt x="7831449" y="0"/>
                </a:cubicBezTo>
                <a:cubicBezTo>
                  <a:pt x="8160659" y="-23956"/>
                  <a:pt x="8485365" y="131507"/>
                  <a:pt x="9090369" y="0"/>
                </a:cubicBezTo>
                <a:cubicBezTo>
                  <a:pt x="9426522" y="52094"/>
                  <a:pt x="9797424" y="387114"/>
                  <a:pt x="9867118" y="776749"/>
                </a:cubicBezTo>
                <a:cubicBezTo>
                  <a:pt x="9888497" y="937330"/>
                  <a:pt x="9832469" y="1051894"/>
                  <a:pt x="9867118" y="1232428"/>
                </a:cubicBezTo>
                <a:cubicBezTo>
                  <a:pt x="9901767" y="1412962"/>
                  <a:pt x="9835249" y="1550066"/>
                  <a:pt x="9867118" y="1657037"/>
                </a:cubicBezTo>
                <a:cubicBezTo>
                  <a:pt x="9898987" y="1764008"/>
                  <a:pt x="9818356" y="2046124"/>
                  <a:pt x="9867118" y="2236992"/>
                </a:cubicBezTo>
                <a:cubicBezTo>
                  <a:pt x="9915880" y="2427860"/>
                  <a:pt x="9823937" y="2620179"/>
                  <a:pt x="9867118" y="2816947"/>
                </a:cubicBezTo>
                <a:cubicBezTo>
                  <a:pt x="9910299" y="3013716"/>
                  <a:pt x="9860534" y="3125317"/>
                  <a:pt x="9867118" y="3365832"/>
                </a:cubicBezTo>
                <a:cubicBezTo>
                  <a:pt x="9873702" y="3606347"/>
                  <a:pt x="9860681" y="3707941"/>
                  <a:pt x="9867118" y="3883649"/>
                </a:cubicBezTo>
                <a:cubicBezTo>
                  <a:pt x="9962219" y="4308187"/>
                  <a:pt x="9535687" y="4646564"/>
                  <a:pt x="9090369" y="4660398"/>
                </a:cubicBezTo>
                <a:cubicBezTo>
                  <a:pt x="8881826" y="4686272"/>
                  <a:pt x="8608291" y="4610495"/>
                  <a:pt x="8413403" y="4660398"/>
                </a:cubicBezTo>
                <a:cubicBezTo>
                  <a:pt x="8218515" y="4710301"/>
                  <a:pt x="8159297" y="4660313"/>
                  <a:pt x="8068981" y="4660398"/>
                </a:cubicBezTo>
                <a:cubicBezTo>
                  <a:pt x="7978665" y="4660483"/>
                  <a:pt x="7793504" y="4627321"/>
                  <a:pt x="7724560" y="4660398"/>
                </a:cubicBezTo>
                <a:cubicBezTo>
                  <a:pt x="7655616" y="4693475"/>
                  <a:pt x="7490437" y="4618354"/>
                  <a:pt x="7297002" y="4660398"/>
                </a:cubicBezTo>
                <a:cubicBezTo>
                  <a:pt x="7103567" y="4702442"/>
                  <a:pt x="6980956" y="4649814"/>
                  <a:pt x="6869445" y="4660398"/>
                </a:cubicBezTo>
                <a:cubicBezTo>
                  <a:pt x="6757934" y="4670982"/>
                  <a:pt x="6535685" y="4612296"/>
                  <a:pt x="6441887" y="4660398"/>
                </a:cubicBezTo>
                <a:cubicBezTo>
                  <a:pt x="6348089" y="4708500"/>
                  <a:pt x="6019182" y="4575388"/>
                  <a:pt x="5681785" y="4660398"/>
                </a:cubicBezTo>
                <a:cubicBezTo>
                  <a:pt x="5344388" y="4745408"/>
                  <a:pt x="5153388" y="4646422"/>
                  <a:pt x="5004819" y="4660398"/>
                </a:cubicBezTo>
                <a:cubicBezTo>
                  <a:pt x="4856250" y="4674374"/>
                  <a:pt x="4598798" y="4619293"/>
                  <a:pt x="4494125" y="4660398"/>
                </a:cubicBezTo>
                <a:cubicBezTo>
                  <a:pt x="4389452" y="4701503"/>
                  <a:pt x="4088158" y="4656586"/>
                  <a:pt x="3983431" y="4660398"/>
                </a:cubicBezTo>
                <a:cubicBezTo>
                  <a:pt x="3878704" y="4664210"/>
                  <a:pt x="3710185" y="4649042"/>
                  <a:pt x="3639010" y="4660398"/>
                </a:cubicBezTo>
                <a:cubicBezTo>
                  <a:pt x="3567835" y="4671754"/>
                  <a:pt x="3155989" y="4582798"/>
                  <a:pt x="2962043" y="4660398"/>
                </a:cubicBezTo>
                <a:cubicBezTo>
                  <a:pt x="2768097" y="4737998"/>
                  <a:pt x="2451392" y="4599071"/>
                  <a:pt x="2285077" y="4660398"/>
                </a:cubicBezTo>
                <a:cubicBezTo>
                  <a:pt x="2118762" y="4721725"/>
                  <a:pt x="1903361" y="4646252"/>
                  <a:pt x="1608111" y="4660398"/>
                </a:cubicBezTo>
                <a:cubicBezTo>
                  <a:pt x="1312861" y="4674544"/>
                  <a:pt x="1075315" y="4588098"/>
                  <a:pt x="776749" y="4660398"/>
                </a:cubicBezTo>
                <a:cubicBezTo>
                  <a:pt x="349269" y="4630069"/>
                  <a:pt x="-46864" y="4242581"/>
                  <a:pt x="0" y="3883649"/>
                </a:cubicBezTo>
                <a:cubicBezTo>
                  <a:pt x="-60033" y="3726985"/>
                  <a:pt x="55094" y="3461313"/>
                  <a:pt x="0" y="3334763"/>
                </a:cubicBezTo>
                <a:cubicBezTo>
                  <a:pt x="-55094" y="3208213"/>
                  <a:pt x="3080" y="2927547"/>
                  <a:pt x="0" y="2785878"/>
                </a:cubicBezTo>
                <a:cubicBezTo>
                  <a:pt x="-3080" y="2644209"/>
                  <a:pt x="34221" y="2452285"/>
                  <a:pt x="0" y="2236992"/>
                </a:cubicBezTo>
                <a:cubicBezTo>
                  <a:pt x="-34221" y="2021699"/>
                  <a:pt x="8983" y="1885721"/>
                  <a:pt x="0" y="1688106"/>
                </a:cubicBezTo>
                <a:cubicBezTo>
                  <a:pt x="-8983" y="1490491"/>
                  <a:pt x="50049" y="1012744"/>
                  <a:pt x="0" y="776749"/>
                </a:cubicBezTo>
                <a:close/>
              </a:path>
              <a:path w="9867118" h="4660398" stroke="0" extrusionOk="0">
                <a:moveTo>
                  <a:pt x="0" y="776749"/>
                </a:moveTo>
                <a:cubicBezTo>
                  <a:pt x="-106700" y="316240"/>
                  <a:pt x="391496" y="33294"/>
                  <a:pt x="776749" y="0"/>
                </a:cubicBezTo>
                <a:cubicBezTo>
                  <a:pt x="1050545" y="-76578"/>
                  <a:pt x="1131725" y="52854"/>
                  <a:pt x="1453715" y="0"/>
                </a:cubicBezTo>
                <a:cubicBezTo>
                  <a:pt x="1775705" y="-52854"/>
                  <a:pt x="1912639" y="6792"/>
                  <a:pt x="2130681" y="0"/>
                </a:cubicBezTo>
                <a:cubicBezTo>
                  <a:pt x="2348723" y="-6792"/>
                  <a:pt x="2542711" y="57382"/>
                  <a:pt x="2807648" y="0"/>
                </a:cubicBezTo>
                <a:cubicBezTo>
                  <a:pt x="3072585" y="-57382"/>
                  <a:pt x="3208969" y="62284"/>
                  <a:pt x="3567750" y="0"/>
                </a:cubicBezTo>
                <a:cubicBezTo>
                  <a:pt x="3926531" y="-62284"/>
                  <a:pt x="3898440" y="45472"/>
                  <a:pt x="3995308" y="0"/>
                </a:cubicBezTo>
                <a:cubicBezTo>
                  <a:pt x="4092176" y="-45472"/>
                  <a:pt x="4407479" y="13217"/>
                  <a:pt x="4589138" y="0"/>
                </a:cubicBezTo>
                <a:cubicBezTo>
                  <a:pt x="4770797" y="-13217"/>
                  <a:pt x="4850253" y="30835"/>
                  <a:pt x="5099831" y="0"/>
                </a:cubicBezTo>
                <a:cubicBezTo>
                  <a:pt x="5349409" y="-30835"/>
                  <a:pt x="5322844" y="32737"/>
                  <a:pt x="5527389" y="0"/>
                </a:cubicBezTo>
                <a:cubicBezTo>
                  <a:pt x="5731934" y="-32737"/>
                  <a:pt x="6000283" y="72621"/>
                  <a:pt x="6204355" y="0"/>
                </a:cubicBezTo>
                <a:cubicBezTo>
                  <a:pt x="6408427" y="-72621"/>
                  <a:pt x="6409006" y="7982"/>
                  <a:pt x="6548777" y="0"/>
                </a:cubicBezTo>
                <a:cubicBezTo>
                  <a:pt x="6688548" y="-7982"/>
                  <a:pt x="6743511" y="32328"/>
                  <a:pt x="6893198" y="0"/>
                </a:cubicBezTo>
                <a:cubicBezTo>
                  <a:pt x="7042885" y="-32328"/>
                  <a:pt x="7248593" y="64659"/>
                  <a:pt x="7570164" y="0"/>
                </a:cubicBezTo>
                <a:cubicBezTo>
                  <a:pt x="7891735" y="-64659"/>
                  <a:pt x="7873592" y="32265"/>
                  <a:pt x="7997722" y="0"/>
                </a:cubicBezTo>
                <a:cubicBezTo>
                  <a:pt x="8121852" y="-32265"/>
                  <a:pt x="8336700" y="11685"/>
                  <a:pt x="8425279" y="0"/>
                </a:cubicBezTo>
                <a:cubicBezTo>
                  <a:pt x="8513858" y="-11685"/>
                  <a:pt x="8854700" y="70688"/>
                  <a:pt x="9090369" y="0"/>
                </a:cubicBezTo>
                <a:cubicBezTo>
                  <a:pt x="9431277" y="60309"/>
                  <a:pt x="9883412" y="313470"/>
                  <a:pt x="9867118" y="776749"/>
                </a:cubicBezTo>
                <a:cubicBezTo>
                  <a:pt x="9914315" y="1020560"/>
                  <a:pt x="9811735" y="1135160"/>
                  <a:pt x="9867118" y="1294566"/>
                </a:cubicBezTo>
                <a:cubicBezTo>
                  <a:pt x="9922501" y="1453972"/>
                  <a:pt x="9863490" y="1555484"/>
                  <a:pt x="9867118" y="1781313"/>
                </a:cubicBezTo>
                <a:cubicBezTo>
                  <a:pt x="9870746" y="2007142"/>
                  <a:pt x="9814629" y="2198639"/>
                  <a:pt x="9867118" y="2330199"/>
                </a:cubicBezTo>
                <a:cubicBezTo>
                  <a:pt x="9919607" y="2461759"/>
                  <a:pt x="9842947" y="2625307"/>
                  <a:pt x="9867118" y="2785878"/>
                </a:cubicBezTo>
                <a:cubicBezTo>
                  <a:pt x="9891289" y="2946449"/>
                  <a:pt x="9862048" y="3063355"/>
                  <a:pt x="9867118" y="3241556"/>
                </a:cubicBezTo>
                <a:cubicBezTo>
                  <a:pt x="9872188" y="3419757"/>
                  <a:pt x="9829272" y="3615757"/>
                  <a:pt x="9867118" y="3883649"/>
                </a:cubicBezTo>
                <a:cubicBezTo>
                  <a:pt x="9899551" y="4300440"/>
                  <a:pt x="9461691" y="4632711"/>
                  <a:pt x="9090369" y="4660398"/>
                </a:cubicBezTo>
                <a:cubicBezTo>
                  <a:pt x="8988045" y="4662789"/>
                  <a:pt x="8763542" y="4646625"/>
                  <a:pt x="8662811" y="4660398"/>
                </a:cubicBezTo>
                <a:cubicBezTo>
                  <a:pt x="8562080" y="4674171"/>
                  <a:pt x="8423028" y="4643605"/>
                  <a:pt x="8318390" y="4660398"/>
                </a:cubicBezTo>
                <a:cubicBezTo>
                  <a:pt x="8213752" y="4677191"/>
                  <a:pt x="8017581" y="4622805"/>
                  <a:pt x="7890832" y="4660398"/>
                </a:cubicBezTo>
                <a:cubicBezTo>
                  <a:pt x="7764083" y="4697991"/>
                  <a:pt x="7400844" y="4646007"/>
                  <a:pt x="7213866" y="4660398"/>
                </a:cubicBezTo>
                <a:cubicBezTo>
                  <a:pt x="7026888" y="4674789"/>
                  <a:pt x="6938404" y="4642708"/>
                  <a:pt x="6786309" y="4660398"/>
                </a:cubicBezTo>
                <a:cubicBezTo>
                  <a:pt x="6634214" y="4678088"/>
                  <a:pt x="6391384" y="4633089"/>
                  <a:pt x="6192479" y="4660398"/>
                </a:cubicBezTo>
                <a:cubicBezTo>
                  <a:pt x="5993574" y="4687707"/>
                  <a:pt x="5845867" y="4606217"/>
                  <a:pt x="5681785" y="4660398"/>
                </a:cubicBezTo>
                <a:cubicBezTo>
                  <a:pt x="5517703" y="4714579"/>
                  <a:pt x="5441073" y="4641924"/>
                  <a:pt x="5254227" y="4660398"/>
                </a:cubicBezTo>
                <a:cubicBezTo>
                  <a:pt x="5067381" y="4678872"/>
                  <a:pt x="4759119" y="4659076"/>
                  <a:pt x="4494125" y="4660398"/>
                </a:cubicBezTo>
                <a:cubicBezTo>
                  <a:pt x="4229131" y="4661720"/>
                  <a:pt x="4223633" y="4619862"/>
                  <a:pt x="4066567" y="4660398"/>
                </a:cubicBezTo>
                <a:cubicBezTo>
                  <a:pt x="3909501" y="4700934"/>
                  <a:pt x="3619735" y="4635328"/>
                  <a:pt x="3389601" y="4660398"/>
                </a:cubicBezTo>
                <a:cubicBezTo>
                  <a:pt x="3159467" y="4685468"/>
                  <a:pt x="3115879" y="4633566"/>
                  <a:pt x="2962043" y="4660398"/>
                </a:cubicBezTo>
                <a:cubicBezTo>
                  <a:pt x="2808207" y="4687230"/>
                  <a:pt x="2736929" y="4635743"/>
                  <a:pt x="2534486" y="4660398"/>
                </a:cubicBezTo>
                <a:cubicBezTo>
                  <a:pt x="2332043" y="4685053"/>
                  <a:pt x="2147127" y="4590015"/>
                  <a:pt x="1774383" y="4660398"/>
                </a:cubicBezTo>
                <a:cubicBezTo>
                  <a:pt x="1401639" y="4730781"/>
                  <a:pt x="990984" y="4588812"/>
                  <a:pt x="776749" y="4660398"/>
                </a:cubicBezTo>
                <a:cubicBezTo>
                  <a:pt x="293054" y="4617751"/>
                  <a:pt x="30690" y="4190308"/>
                  <a:pt x="0" y="3883649"/>
                </a:cubicBezTo>
                <a:cubicBezTo>
                  <a:pt x="-18906" y="3741302"/>
                  <a:pt x="14186" y="3612310"/>
                  <a:pt x="0" y="3396901"/>
                </a:cubicBezTo>
                <a:cubicBezTo>
                  <a:pt x="-14186" y="3181492"/>
                  <a:pt x="22230" y="3069830"/>
                  <a:pt x="0" y="2848016"/>
                </a:cubicBezTo>
                <a:cubicBezTo>
                  <a:pt x="-22230" y="2626203"/>
                  <a:pt x="46451" y="2547768"/>
                  <a:pt x="0" y="2423406"/>
                </a:cubicBezTo>
                <a:cubicBezTo>
                  <a:pt x="-46451" y="2299044"/>
                  <a:pt x="41875" y="2110896"/>
                  <a:pt x="0" y="1998796"/>
                </a:cubicBezTo>
                <a:cubicBezTo>
                  <a:pt x="-41875" y="1886696"/>
                  <a:pt x="446" y="1685304"/>
                  <a:pt x="0" y="1574187"/>
                </a:cubicBezTo>
                <a:cubicBezTo>
                  <a:pt x="-446" y="1463070"/>
                  <a:pt x="26184" y="996774"/>
                  <a:pt x="0" y="776749"/>
                </a:cubicBezTo>
                <a:close/>
              </a:path>
            </a:pathLst>
          </a:custGeom>
          <a:solidFill>
            <a:srgbClr val="FFFFD9"/>
          </a:solidFill>
          <a:ln w="12700" cap="flat" cmpd="sng" algn="ctr">
            <a:solidFill>
              <a:schemeClr val="accent2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xmlns="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220913" y="454770"/>
            <a:ext cx="9750175" cy="715089"/>
          </a:xfrm>
          <a:prstGeom prst="round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BE7369A-1A0F-4003-975C-B18DC33013EA}"/>
              </a:ext>
            </a:extLst>
          </p:cNvPr>
          <p:cNvSpPr txBox="1"/>
          <p:nvPr/>
        </p:nvSpPr>
        <p:spPr>
          <a:xfrm>
            <a:off x="1360449" y="471800"/>
            <a:ext cx="12243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C7D77">
                    <a:lumMod val="75000"/>
                  </a:srgbClr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b. 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Chọn 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ươn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hay 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ương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thay cho ô vuông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DA5A20D-460C-4F03-A633-882945008503}"/>
              </a:ext>
            </a:extLst>
          </p:cNvPr>
          <p:cNvGrpSpPr/>
          <p:nvPr/>
        </p:nvGrpSpPr>
        <p:grpSpPr>
          <a:xfrm>
            <a:off x="1610539" y="2101931"/>
            <a:ext cx="9951861" cy="1754326"/>
            <a:chOff x="581617" y="3269919"/>
            <a:chExt cx="5979439" cy="1754326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809DB45-5F00-4FC9-9022-0B4B69E26FDD}"/>
                </a:ext>
              </a:extLst>
            </p:cNvPr>
            <p:cNvGrpSpPr/>
            <p:nvPr/>
          </p:nvGrpSpPr>
          <p:grpSpPr>
            <a:xfrm>
              <a:off x="581617" y="3269919"/>
              <a:ext cx="5979439" cy="1754326"/>
              <a:chOff x="564377" y="3024759"/>
              <a:chExt cx="5979439" cy="1754326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F246443B-9961-4364-89B7-EF2922B12F77}"/>
                  </a:ext>
                </a:extLst>
              </p:cNvPr>
              <p:cNvGrpSpPr/>
              <p:nvPr/>
            </p:nvGrpSpPr>
            <p:grpSpPr>
              <a:xfrm>
                <a:off x="564377" y="3024759"/>
                <a:ext cx="5979439" cy="1754326"/>
                <a:chOff x="564377" y="3024759"/>
                <a:chExt cx="5979439" cy="1754326"/>
              </a:xfrm>
            </p:grpSpPr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ED1A9AAB-D784-4A47-BF94-BBFFA8E97C83}"/>
                    </a:ext>
                  </a:extLst>
                </p:cNvPr>
                <p:cNvSpPr txBox="1"/>
                <p:nvPr/>
              </p:nvSpPr>
              <p:spPr>
                <a:xfrm>
                  <a:off x="564377" y="3024759"/>
                  <a:ext cx="5979439" cy="1754326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  <a:defRPr/>
                  </a:pP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- Con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đ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            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uốn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l             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bên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s             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núi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.</a:t>
                  </a:r>
                </a:p>
                <a:p>
                  <a:pPr>
                    <a:buClr>
                      <a:srgbClr val="000000"/>
                    </a:buClr>
                    <a:buFont typeface="Arial"/>
                    <a:buNone/>
                    <a:defRPr/>
                  </a:pP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-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Hoa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h              d               v             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mình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đón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ánh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nắng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mặt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 </a:t>
                  </a:r>
                  <a:r>
                    <a:rPr lang="en-US" sz="3600" kern="0" dirty="0" err="1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trời</a:t>
                  </a:r>
                  <a:r>
                    <a:rPr lang="en-US" sz="3600" kern="0" dirty="0">
                      <a:solidFill>
                        <a:srgbClr val="000000"/>
                      </a:solidFill>
                      <a:latin typeface="Arial-Rounded"/>
                      <a:ea typeface="Arial-Rounded"/>
                      <a:cs typeface="Arial"/>
                      <a:sym typeface="Arial"/>
                    </a:rPr>
                    <a:t>. 		</a:t>
                  </a: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E69080DE-DFBB-4009-AB91-007BA38DF35D}"/>
                    </a:ext>
                  </a:extLst>
                </p:cNvPr>
                <p:cNvSpPr/>
                <p:nvPr/>
              </p:nvSpPr>
              <p:spPr>
                <a:xfrm>
                  <a:off x="1591603" y="3182289"/>
                  <a:ext cx="765447" cy="363894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213054"/>
                  </a:solidFill>
                  <a:prstDash val="solid"/>
                </a:ln>
                <a:effectLst/>
              </p:spPr>
              <p:txBody>
                <a:bodyPr rtlCol="0" anchor="b"/>
                <a:lstStyle/>
                <a:p>
                  <a:pPr algn="ctr">
                    <a:buClr>
                      <a:srgbClr val="000000"/>
                    </a:buClr>
                    <a:buFont typeface="Arial"/>
                    <a:buNone/>
                    <a:defRPr/>
                  </a:pPr>
                  <a:endParaRPr lang="en-VN" sz="2800" kern="0">
                    <a:solidFill>
                      <a:srgbClr val="BAE5E4"/>
                    </a:solidFill>
                    <a:latin typeface="Arial-Rounded"/>
                    <a:ea typeface="Arial-Rounded"/>
                    <a:sym typeface="Arial"/>
                  </a:endParaRPr>
                </a:p>
              </p:txBody>
            </p:sp>
          </p:grp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18295279-50CD-483F-AF38-0A61E0D4E109}"/>
                  </a:ext>
                </a:extLst>
              </p:cNvPr>
              <p:cNvSpPr/>
              <p:nvPr/>
            </p:nvSpPr>
            <p:spPr>
              <a:xfrm>
                <a:off x="4559924" y="3221539"/>
                <a:ext cx="765447" cy="363894"/>
              </a:xfrm>
              <a:prstGeom prst="rect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213054"/>
                </a:solidFill>
                <a:prstDash val="solid"/>
              </a:ln>
              <a:effectLst/>
            </p:spPr>
            <p:txBody>
              <a:bodyPr rtlCol="0" anchor="b"/>
              <a:lstStyle/>
              <a:p>
                <a:pPr algn="ctr">
                  <a:buClr>
                    <a:srgbClr val="000000"/>
                  </a:buClr>
                  <a:buFont typeface="Arial"/>
                  <a:buNone/>
                  <a:defRPr/>
                </a:pPr>
                <a:endParaRPr lang="en-VN" sz="2800" kern="0">
                  <a:solidFill>
                    <a:srgbClr val="BAE5E4"/>
                  </a:solidFill>
                  <a:latin typeface="Arial-Rounded"/>
                  <a:ea typeface="Arial-Rounded"/>
                  <a:sym typeface="Arial"/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5D0647B6-56C3-424D-9200-78F0EA4299C9}"/>
                  </a:ext>
                </a:extLst>
              </p:cNvPr>
              <p:cNvSpPr/>
              <p:nvPr/>
            </p:nvSpPr>
            <p:spPr>
              <a:xfrm>
                <a:off x="3015153" y="3176577"/>
                <a:ext cx="765447" cy="363894"/>
              </a:xfrm>
              <a:prstGeom prst="rect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213054"/>
                </a:solidFill>
                <a:prstDash val="solid"/>
              </a:ln>
              <a:effectLst/>
            </p:spPr>
            <p:txBody>
              <a:bodyPr rtlCol="0" anchor="b"/>
              <a:lstStyle/>
              <a:p>
                <a:pPr algn="ctr">
                  <a:buClr>
                    <a:srgbClr val="000000"/>
                  </a:buClr>
                  <a:buFont typeface="Arial"/>
                  <a:buNone/>
                  <a:defRPr/>
                </a:pPr>
                <a:endParaRPr lang="en-VN" sz="2800" kern="0">
                  <a:solidFill>
                    <a:srgbClr val="BAE5E4"/>
                  </a:solidFill>
                  <a:latin typeface="Arial-Rounded"/>
                  <a:ea typeface="Arial-Rounded"/>
                  <a:sym typeface="Arial"/>
                </a:endParaRPr>
              </a:p>
            </p:txBody>
          </p:sp>
        </p:grp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C360868-D7FC-4979-9B23-C79AB70D0765}"/>
                </a:ext>
              </a:extLst>
            </p:cNvPr>
            <p:cNvSpPr/>
            <p:nvPr/>
          </p:nvSpPr>
          <p:spPr>
            <a:xfrm>
              <a:off x="1585325" y="4000465"/>
              <a:ext cx="765447" cy="363894"/>
            </a:xfrm>
            <a:prstGeom prst="rect">
              <a:avLst/>
            </a:prstGeom>
            <a:solidFill>
              <a:srgbClr val="FFFFFF"/>
            </a:solidFill>
            <a:ln w="19050" cap="flat" cmpd="sng" algn="ctr">
              <a:solidFill>
                <a:srgbClr val="213054"/>
              </a:solidFill>
              <a:prstDash val="solid"/>
            </a:ln>
            <a:effectLst/>
          </p:spPr>
          <p:txBody>
            <a:bodyPr rtlCol="0" anchor="b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VN" sz="2800" kern="0">
                <a:solidFill>
                  <a:srgbClr val="BAE5E4"/>
                </a:solidFill>
                <a:latin typeface="Arial-Rounded"/>
                <a:ea typeface="Arial-Rounded"/>
                <a:sym typeface="Arial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B391F93B-8277-4493-9F39-7979BA9D31B9}"/>
                </a:ext>
              </a:extLst>
            </p:cNvPr>
            <p:cNvSpPr/>
            <p:nvPr/>
          </p:nvSpPr>
          <p:spPr>
            <a:xfrm>
              <a:off x="2626993" y="4013905"/>
              <a:ext cx="765447" cy="363894"/>
            </a:xfrm>
            <a:prstGeom prst="rect">
              <a:avLst/>
            </a:prstGeom>
            <a:solidFill>
              <a:srgbClr val="FFFFFF"/>
            </a:solidFill>
            <a:ln w="19050" cap="flat" cmpd="sng" algn="ctr">
              <a:solidFill>
                <a:srgbClr val="213054"/>
              </a:solidFill>
              <a:prstDash val="solid"/>
            </a:ln>
            <a:effectLst/>
          </p:spPr>
          <p:txBody>
            <a:bodyPr rtlCol="0" anchor="b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VN" sz="2800" kern="0">
                <a:solidFill>
                  <a:srgbClr val="BAE5E4"/>
                </a:solidFill>
                <a:latin typeface="Arial-Rounded"/>
                <a:ea typeface="Arial-Rounded"/>
                <a:sym typeface="Arial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9A2777D1-44D4-4739-90AF-0D9179B7C2CF}"/>
                </a:ext>
              </a:extLst>
            </p:cNvPr>
            <p:cNvSpPr/>
            <p:nvPr/>
          </p:nvSpPr>
          <p:spPr>
            <a:xfrm>
              <a:off x="3744959" y="4015146"/>
              <a:ext cx="765447" cy="363894"/>
            </a:xfrm>
            <a:prstGeom prst="rect">
              <a:avLst/>
            </a:prstGeom>
            <a:solidFill>
              <a:srgbClr val="FFFFFF"/>
            </a:solidFill>
            <a:ln w="19050" cap="flat" cmpd="sng" algn="ctr">
              <a:solidFill>
                <a:srgbClr val="213054"/>
              </a:solidFill>
              <a:prstDash val="solid"/>
            </a:ln>
            <a:effectLst/>
          </p:spPr>
          <p:txBody>
            <a:bodyPr rtlCol="0" anchor="b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VN" sz="2800" kern="0">
                <a:solidFill>
                  <a:srgbClr val="BAE5E4"/>
                </a:solidFill>
                <a:latin typeface="Arial-Rounded"/>
                <a:ea typeface="Arial-Rounded"/>
                <a:sym typeface="Arial"/>
              </a:endParaRPr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C59F814D-5DA7-4ACA-960E-1E5FD7FE52A5}"/>
              </a:ext>
            </a:extLst>
          </p:cNvPr>
          <p:cNvSpPr/>
          <p:nvPr/>
        </p:nvSpPr>
        <p:spPr>
          <a:xfrm>
            <a:off x="8153940" y="2112530"/>
            <a:ext cx="14871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213">
              <a:spcAft>
                <a:spcPts val="800"/>
              </a:spcAft>
              <a:buClr>
                <a:srgbClr val="000000"/>
              </a:buClr>
              <a:buFont typeface="Arial"/>
              <a:buNone/>
            </a:pPr>
            <a:r>
              <a:rPr lang="en-US" sz="3600" b="1" kern="0" dirty="0" err="1">
                <a:solidFill>
                  <a:srgbClr val="FF0000"/>
                </a:solidFill>
                <a:latin typeface="Arial-Rounded"/>
                <a:ea typeface="Calibri" panose="020F0502020204030204" pitchFamily="34" charset="0"/>
                <a:cs typeface="Arial"/>
                <a:sym typeface="Arial"/>
              </a:rPr>
              <a:t>ườn</a:t>
            </a:r>
            <a:endParaRPr lang="en-VN" sz="3600" b="1" kern="0" dirty="0">
              <a:solidFill>
                <a:srgbClr val="FF0000"/>
              </a:solidFill>
              <a:latin typeface="Arial-Rounded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FB521AB-E622-41E6-82C8-573D018F5C7D}"/>
              </a:ext>
            </a:extLst>
          </p:cNvPr>
          <p:cNvSpPr/>
          <p:nvPr/>
        </p:nvSpPr>
        <p:spPr>
          <a:xfrm>
            <a:off x="5622167" y="2047768"/>
            <a:ext cx="14871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213">
              <a:spcAft>
                <a:spcPts val="800"/>
              </a:spcAft>
              <a:buClr>
                <a:srgbClr val="000000"/>
              </a:buClr>
              <a:buFont typeface="Arial"/>
              <a:buNone/>
            </a:pPr>
            <a:r>
              <a:rPr lang="en-US" sz="3600" b="1" kern="0" dirty="0" err="1">
                <a:solidFill>
                  <a:srgbClr val="FF0000"/>
                </a:solidFill>
                <a:latin typeface="Arial-Rounded"/>
                <a:ea typeface="Calibri" panose="020F0502020204030204" pitchFamily="34" charset="0"/>
                <a:cs typeface="Arial"/>
                <a:sym typeface="Arial"/>
              </a:rPr>
              <a:t>ượn</a:t>
            </a:r>
            <a:endParaRPr lang="en-VN" sz="3600" b="1" kern="0" dirty="0">
              <a:solidFill>
                <a:srgbClr val="FF0000"/>
              </a:solidFill>
              <a:latin typeface="Arial-Rounded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963310C-E75F-49B6-AAD1-EAB3DAF39681}"/>
              </a:ext>
            </a:extLst>
          </p:cNvPr>
          <p:cNvSpPr/>
          <p:nvPr/>
        </p:nvSpPr>
        <p:spPr>
          <a:xfrm>
            <a:off x="3167298" y="2069345"/>
            <a:ext cx="18686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213">
              <a:spcAft>
                <a:spcPts val="800"/>
              </a:spcAft>
              <a:buClr>
                <a:srgbClr val="000000"/>
              </a:buClr>
              <a:buFont typeface="Arial"/>
              <a:buNone/>
            </a:pPr>
            <a:r>
              <a:rPr lang="en-US" sz="3600" b="1" kern="0" dirty="0" err="1">
                <a:solidFill>
                  <a:srgbClr val="FF0000"/>
                </a:solidFill>
                <a:latin typeface="Arial-Rounded"/>
                <a:ea typeface="Calibri" panose="020F0502020204030204" pitchFamily="34" charset="0"/>
                <a:cs typeface="Arial"/>
                <a:sym typeface="Arial"/>
              </a:rPr>
              <a:t>ường</a:t>
            </a:r>
            <a:endParaRPr lang="en-VN" sz="3600" b="1" kern="0" dirty="0">
              <a:solidFill>
                <a:srgbClr val="FF0000"/>
              </a:solidFill>
              <a:latin typeface="Arial-Rounded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3EB45EF-6FDE-45D0-A1BC-068B027F2742}"/>
              </a:ext>
            </a:extLst>
          </p:cNvPr>
          <p:cNvSpPr/>
          <p:nvPr/>
        </p:nvSpPr>
        <p:spPr>
          <a:xfrm>
            <a:off x="3146121" y="2662605"/>
            <a:ext cx="18686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213">
              <a:spcAft>
                <a:spcPts val="800"/>
              </a:spcAft>
              <a:buClr>
                <a:srgbClr val="000000"/>
              </a:buClr>
              <a:buFont typeface="Arial"/>
              <a:buNone/>
            </a:pPr>
            <a:r>
              <a:rPr lang="en-US" sz="3600" b="1" kern="0" dirty="0" err="1">
                <a:solidFill>
                  <a:srgbClr val="FF0000"/>
                </a:solidFill>
                <a:latin typeface="Arial-Rounded"/>
                <a:ea typeface="Calibri" panose="020F0502020204030204" pitchFamily="34" charset="0"/>
                <a:cs typeface="Arial"/>
                <a:sym typeface="Arial"/>
              </a:rPr>
              <a:t>ướng</a:t>
            </a:r>
            <a:endParaRPr lang="en-VN" sz="3600" b="1" kern="0" dirty="0">
              <a:solidFill>
                <a:srgbClr val="FF0000"/>
              </a:solidFill>
              <a:latin typeface="Arial-Rounded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CD0F0EE-34AE-41A5-A35A-73D44157B21B}"/>
              </a:ext>
            </a:extLst>
          </p:cNvPr>
          <p:cNvSpPr/>
          <p:nvPr/>
        </p:nvSpPr>
        <p:spPr>
          <a:xfrm>
            <a:off x="4912950" y="2646979"/>
            <a:ext cx="18686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213">
              <a:spcAft>
                <a:spcPts val="800"/>
              </a:spcAft>
              <a:buClr>
                <a:srgbClr val="000000"/>
              </a:buClr>
              <a:buFont typeface="Arial"/>
              <a:buNone/>
            </a:pPr>
            <a:r>
              <a:rPr lang="en-US" sz="3600" b="1" kern="0" dirty="0" err="1">
                <a:solidFill>
                  <a:srgbClr val="FF0000"/>
                </a:solidFill>
                <a:latin typeface="Arial-Rounded"/>
                <a:ea typeface="Calibri" panose="020F0502020204030204" pitchFamily="34" charset="0"/>
                <a:cs typeface="Arial"/>
                <a:sym typeface="Arial"/>
              </a:rPr>
              <a:t>ương</a:t>
            </a:r>
            <a:endParaRPr lang="en-VN" sz="3600" b="1" kern="0" dirty="0">
              <a:solidFill>
                <a:srgbClr val="FF0000"/>
              </a:solidFill>
              <a:latin typeface="Arial-Rounded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BE01F90-F92B-43ED-9DB9-2EA1125664FF}"/>
              </a:ext>
            </a:extLst>
          </p:cNvPr>
          <p:cNvSpPr/>
          <p:nvPr/>
        </p:nvSpPr>
        <p:spPr>
          <a:xfrm>
            <a:off x="6781584" y="2654792"/>
            <a:ext cx="14871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213">
              <a:spcAft>
                <a:spcPts val="800"/>
              </a:spcAft>
              <a:buClr>
                <a:srgbClr val="000000"/>
              </a:buClr>
              <a:buFont typeface="Arial"/>
              <a:buNone/>
            </a:pPr>
            <a:r>
              <a:rPr lang="en-US" sz="3600" b="1" kern="0" dirty="0" err="1">
                <a:solidFill>
                  <a:srgbClr val="FF0000"/>
                </a:solidFill>
                <a:latin typeface="Arial-Rounded"/>
                <a:ea typeface="Calibri" panose="020F0502020204030204" pitchFamily="34" charset="0"/>
                <a:cs typeface="Arial"/>
                <a:sym typeface="Arial"/>
              </a:rPr>
              <a:t>ươn</a:t>
            </a:r>
            <a:endParaRPr lang="en-VN" sz="3600" b="1" kern="0" dirty="0">
              <a:solidFill>
                <a:srgbClr val="FF0000"/>
              </a:solidFill>
              <a:latin typeface="Arial-Rounded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454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55" grpId="0"/>
      <p:bldP spid="56" grpId="0"/>
      <p:bldP spid="57" grpId="0"/>
      <p:bldP spid="5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BB8614A-1C29-4D06-8EE3-05D0A3410FCD}"/>
              </a:ext>
            </a:extLst>
          </p:cNvPr>
          <p:cNvSpPr/>
          <p:nvPr/>
        </p:nvSpPr>
        <p:spPr>
          <a:xfrm>
            <a:off x="713677" y="149908"/>
            <a:ext cx="10894849" cy="587669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A72095-CE63-470F-BCC2-E055E71F66C5}"/>
              </a:ext>
            </a:extLst>
          </p:cNvPr>
          <p:cNvSpPr/>
          <p:nvPr/>
        </p:nvSpPr>
        <p:spPr>
          <a:xfrm>
            <a:off x="7739941" y="648709"/>
            <a:ext cx="3439660" cy="78152"/>
          </a:xfrm>
          <a:prstGeom prst="rect">
            <a:avLst/>
          </a:prstGeom>
          <a:solidFill>
            <a:srgbClr val="0088CC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67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652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1E2E95-B8D2-407C-9808-FC1B70F7B3A6}"/>
              </a:ext>
            </a:extLst>
          </p:cNvPr>
          <p:cNvSpPr/>
          <p:nvPr/>
        </p:nvSpPr>
        <p:spPr>
          <a:xfrm>
            <a:off x="963906" y="653136"/>
            <a:ext cx="4223458" cy="78152"/>
          </a:xfrm>
          <a:prstGeom prst="rect">
            <a:avLst/>
          </a:prstGeom>
          <a:solidFill>
            <a:srgbClr val="0088CC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67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652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" name="图片 4">
            <a:extLst>
              <a:ext uri="{FF2B5EF4-FFF2-40B4-BE49-F238E27FC236}">
                <a16:creationId xmlns:a16="http://schemas.microsoft.com/office/drawing/2014/main" id="{E1E74AE0-1E04-4F70-A640-C8431B7FCE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63387" y="156416"/>
            <a:ext cx="1525569" cy="11056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D08CB5D-2169-4944-98FE-2FB22DD81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5883" y="4035711"/>
            <a:ext cx="994782" cy="569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05" tIns="41952" rIns="83905" bIns="41952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916777" eaLnBrk="1" hangingPunct="1"/>
            <a:endParaRPr lang="zh-CN" altLang="en-US" sz="1469" b="1" dirty="0">
              <a:solidFill>
                <a:prstClr val="black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9" name="Rounded Rectangle 22">
            <a:extLst>
              <a:ext uri="{FF2B5EF4-FFF2-40B4-BE49-F238E27FC236}">
                <a16:creationId xmlns:a16="http://schemas.microsoft.com/office/drawing/2014/main" id="{C7D5AF2E-B3EE-428E-A88B-B32734E25C3B}"/>
              </a:ext>
            </a:extLst>
          </p:cNvPr>
          <p:cNvSpPr/>
          <p:nvPr/>
        </p:nvSpPr>
        <p:spPr>
          <a:xfrm>
            <a:off x="1859128" y="2107200"/>
            <a:ext cx="8128111" cy="715089"/>
          </a:xfrm>
          <a:prstGeom prst="roundRect">
            <a:avLst/>
          </a:prstGeom>
          <a:solidFill>
            <a:srgbClr val="F79646">
              <a:lumMod val="20000"/>
              <a:lumOff val="80000"/>
            </a:srgbClr>
          </a:solidFill>
          <a:ln w="28575">
            <a:solidFill>
              <a:sysClr val="window" lastClr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67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Hôm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nay,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em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đã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học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những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nội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dung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gì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?</a:t>
            </a:r>
          </a:p>
        </p:txBody>
      </p:sp>
      <p:sp>
        <p:nvSpPr>
          <p:cNvPr id="10" name="Rounded Rectangle 13">
            <a:extLst>
              <a:ext uri="{FF2B5EF4-FFF2-40B4-BE49-F238E27FC236}">
                <a16:creationId xmlns:a16="http://schemas.microsoft.com/office/drawing/2014/main" id="{15BD0A3B-0213-482C-BF60-DDDBECC6F43A}"/>
              </a:ext>
            </a:extLst>
          </p:cNvPr>
          <p:cNvSpPr/>
          <p:nvPr/>
        </p:nvSpPr>
        <p:spPr>
          <a:xfrm>
            <a:off x="2961515" y="3802965"/>
            <a:ext cx="6498256" cy="715089"/>
          </a:xfrm>
          <a:prstGeom prst="roundRect">
            <a:avLst/>
          </a:prstGeom>
          <a:solidFill>
            <a:srgbClr val="E9D7ED"/>
          </a:solidFill>
          <a:ln w="28575">
            <a:solidFill>
              <a:sysClr val="window" lastClr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67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kiến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8E274ED-FDD1-40A3-9F7B-2C1C6AB68B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7934">
            <a:off x="10725335" y="2977513"/>
            <a:ext cx="745352" cy="8579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D13ACBA-777F-4EDC-AAE5-61A609BC1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7477" y="4125231"/>
            <a:ext cx="1585049" cy="20251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A80344B-C4C5-42C5-BBC2-3973B63085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0266" y="3572304"/>
            <a:ext cx="1314431" cy="1898809"/>
          </a:xfrm>
          <a:prstGeom prst="rect">
            <a:avLst/>
          </a:prstGeom>
        </p:spPr>
      </p:pic>
      <p:pic>
        <p:nvPicPr>
          <p:cNvPr id="14" name="Picture 13" descr="A picture containing light&#10;&#10;Description automatically generated">
            <a:extLst>
              <a:ext uri="{FF2B5EF4-FFF2-40B4-BE49-F238E27FC236}">
                <a16:creationId xmlns:a16="http://schemas.microsoft.com/office/drawing/2014/main" id="{9C47E189-0882-4746-80D1-BD3B5FA5C8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85408">
            <a:off x="10113596" y="5261563"/>
            <a:ext cx="1152561" cy="795861"/>
          </a:xfrm>
          <a:prstGeom prst="rect">
            <a:avLst/>
          </a:prstGeom>
        </p:spPr>
      </p:pic>
      <p:pic>
        <p:nvPicPr>
          <p:cNvPr id="15" name="Picture 14" descr="A picture containing light&#10;&#10;Description automatically generated">
            <a:extLst>
              <a:ext uri="{FF2B5EF4-FFF2-40B4-BE49-F238E27FC236}">
                <a16:creationId xmlns:a16="http://schemas.microsoft.com/office/drawing/2014/main" id="{F5CCF87E-DB3B-477A-9911-2F9BCBD232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0575">
            <a:off x="976478" y="4626709"/>
            <a:ext cx="1043958" cy="7208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C62D663-AA84-460A-8967-A2698BCBD2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1734" y="-58343"/>
            <a:ext cx="3182388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27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1" presetClass="entr" presetSubtype="0" fill="hold" grpId="0" nodeType="after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3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 p14:presetBounceEnd="66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utoUpdateAnimBg="0"/>
          <p:bldP spid="9" grpId="0" animBg="1"/>
          <p:bldP spid="1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1" presetClass="entr" presetSubtype="0" fill="hold" grpId="0" nodeType="after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3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utoUpdateAnimBg="0"/>
          <p:bldP spid="9" grpId="0" animBg="1"/>
          <p:bldP spid="10" grpId="0" animBg="1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3435" y="1917061"/>
            <a:ext cx="7145131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7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DBC1ECB0-12D4-47AB-8A7A-6AD6A9E9B7C0}"/>
              </a:ext>
            </a:extLst>
          </p:cNvPr>
          <p:cNvSpPr/>
          <p:nvPr/>
        </p:nvSpPr>
        <p:spPr>
          <a:xfrm>
            <a:off x="630891" y="645459"/>
            <a:ext cx="10930218" cy="5567082"/>
          </a:xfrm>
          <a:prstGeom prst="roundRect">
            <a:avLst>
              <a:gd name="adj" fmla="val 16184"/>
            </a:avLst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12711FF-E6B8-4951-8A7F-D6D1E3AD7C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91" y="3830816"/>
            <a:ext cx="2282469" cy="2282469"/>
          </a:xfrm>
          <a:prstGeom prst="rect">
            <a:avLst/>
          </a:prstGeom>
          <a:effectLst>
            <a:outerShdw blurRad="25400" dist="254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0D52E2-5643-4149-A989-8C16D8EABA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2195" y="744714"/>
            <a:ext cx="7096359" cy="11827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7B09A3-39AC-4424-AE73-08B437D22963}"/>
              </a:ext>
            </a:extLst>
          </p:cNvPr>
          <p:cNvSpPr txBox="1"/>
          <p:nvPr/>
        </p:nvSpPr>
        <p:spPr>
          <a:xfrm>
            <a:off x="2364640" y="1765086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57278C-B6A3-433C-8581-FDB2660B77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9925" y="2416377"/>
            <a:ext cx="7200000" cy="1286367"/>
          </a:xfrm>
          <a:prstGeom prst="rect">
            <a:avLst/>
          </a:prstGeom>
        </p:spPr>
      </p:pic>
      <p:pic>
        <p:nvPicPr>
          <p:cNvPr id="9" name="đồng hồ">
            <a:hlinkClick r:id="" action="ppaction://media"/>
            <a:extLst>
              <a:ext uri="{FF2B5EF4-FFF2-40B4-BE49-F238E27FC236}">
                <a16:creationId xmlns:a16="http://schemas.microsoft.com/office/drawing/2014/main" id="{7F3B77B3-DDE8-496D-A842-DDAA5CA28BD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10224" y="3487664"/>
            <a:ext cx="2032213" cy="11431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79F23DE-172E-47CC-964E-5140C652DE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78868" y="4530506"/>
            <a:ext cx="5681964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0949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5317;p41"/>
          <p:cNvSpPr txBox="1">
            <a:spLocks/>
          </p:cNvSpPr>
          <p:nvPr/>
        </p:nvSpPr>
        <p:spPr>
          <a:xfrm>
            <a:off x="2895619" y="2005449"/>
            <a:ext cx="6400762" cy="60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Thứ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…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ngày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…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tháng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…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năm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….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Gloria Hallelujah"/>
            </a:endParaRPr>
          </a:p>
        </p:txBody>
      </p:sp>
      <p:sp>
        <p:nvSpPr>
          <p:cNvPr id="8" name="箭头: 五边形 10">
            <a:extLst>
              <a:ext uri="{FF2B5EF4-FFF2-40B4-BE49-F238E27FC236}">
                <a16:creationId xmlns:a16="http://schemas.microsoft.com/office/drawing/2014/main" id="{0D4656D7-78DD-431C-8058-ACC6DC99EBED}"/>
              </a:ext>
            </a:extLst>
          </p:cNvPr>
          <p:cNvSpPr/>
          <p:nvPr/>
        </p:nvSpPr>
        <p:spPr>
          <a:xfrm>
            <a:off x="5062816" y="2607797"/>
            <a:ext cx="2066365" cy="707886"/>
          </a:xfrm>
          <a:prstGeom prst="homePlate">
            <a:avLst/>
          </a:prstGeom>
          <a:solidFill>
            <a:srgbClr val="F67C08"/>
          </a:solidFill>
          <a:ln>
            <a:noFill/>
          </a:ln>
          <a:effectLst>
            <a:outerShdw blurRad="25400" algn="ctr" rotWithShape="0">
              <a:prstClr val="black">
                <a:alpha val="6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3D117C-0661-497D-889A-FBB3E46C6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8843" y="2668684"/>
            <a:ext cx="1914310" cy="6462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608DBA-C4B3-4D8F-FED7-BAE7927C9D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2297" y="3784910"/>
            <a:ext cx="5925826" cy="25666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37E206-0384-3F70-25D9-92E86370EF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3473" y="3342412"/>
            <a:ext cx="6053853" cy="124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829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2281;p36"/>
          <p:cNvSpPr txBox="1">
            <a:spLocks/>
          </p:cNvSpPr>
          <p:nvPr/>
        </p:nvSpPr>
        <p:spPr>
          <a:xfrm>
            <a:off x="1248920" y="2655651"/>
            <a:ext cx="2213372" cy="98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0"/>
              <a:buFont typeface="Gloria Hallelujah"/>
              <a:buNone/>
              <a:defRPr sz="10000" b="1" i="0" u="none" strike="noStrike" cap="none">
                <a:solidFill>
                  <a:schemeClr val="accent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Gloria Hallelujah"/>
              <a:buNone/>
              <a:defRPr sz="12000" b="1" i="0" u="none" strike="noStrike" cap="none">
                <a:solidFill>
                  <a:schemeClr val="accent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Gloria Hallelujah"/>
              <a:buNone/>
              <a:defRPr sz="12000" b="1" i="0" u="none" strike="noStrike" cap="none">
                <a:solidFill>
                  <a:schemeClr val="accent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Gloria Hallelujah"/>
              <a:buNone/>
              <a:defRPr sz="12000" b="1" i="0" u="none" strike="noStrike" cap="none">
                <a:solidFill>
                  <a:schemeClr val="accent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Gloria Hallelujah"/>
              <a:buNone/>
              <a:defRPr sz="12000" b="1" i="0" u="none" strike="noStrike" cap="none">
                <a:solidFill>
                  <a:schemeClr val="accent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Gloria Hallelujah"/>
              <a:buNone/>
              <a:defRPr sz="12000" b="1" i="0" u="none" strike="noStrike" cap="none">
                <a:solidFill>
                  <a:schemeClr val="accent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Gloria Hallelujah"/>
              <a:buNone/>
              <a:defRPr sz="12000" b="1" i="0" u="none" strike="noStrike" cap="none">
                <a:solidFill>
                  <a:schemeClr val="accent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Gloria Hallelujah"/>
              <a:buNone/>
              <a:defRPr sz="12000" b="1" i="0" u="none" strike="noStrike" cap="none">
                <a:solidFill>
                  <a:schemeClr val="accent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Gloria Hallelujah"/>
              <a:buNone/>
              <a:defRPr sz="12000" b="1" i="0" u="none" strike="noStrike" cap="none">
                <a:solidFill>
                  <a:schemeClr val="accent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6460"/>
              </a:buClr>
              <a:buSzPts val="14000"/>
              <a:buFont typeface="Gloria Hallelujah"/>
              <a:buNone/>
              <a:tabLst/>
              <a:defRPr/>
            </a:pPr>
            <a:r>
              <a:rPr kumimoji="0" lang="en" sz="13800" b="1" i="0" u="none" strike="noStrike" kern="0" cap="none" spc="0" normalizeH="0" baseline="0" noProof="0" dirty="0">
                <a:ln>
                  <a:noFill/>
                </a:ln>
                <a:solidFill>
                  <a:srgbClr val="FC6460"/>
                </a:solidFill>
                <a:effectLst/>
                <a:uLnTx/>
                <a:uFillTx/>
                <a:latin typeface="Coiny" panose="02000903060500060000" pitchFamily="2" charset="0"/>
                <a:sym typeface="Gloria Hallelujah"/>
              </a:rPr>
              <a:t>01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D451DB-A2C2-45B0-9BB8-0271DEB6B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012" y="2574897"/>
            <a:ext cx="6303810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04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2128" y="126460"/>
            <a:ext cx="11867745" cy="6605081"/>
          </a:xfrm>
          <a:prstGeom prst="roundRect">
            <a:avLst>
              <a:gd name="adj" fmla="val 7536"/>
            </a:avLst>
          </a:prstGeom>
          <a:solidFill>
            <a:srgbClr val="EBF5FF">
              <a:alpha val="91000"/>
            </a:srgb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29486D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Text Box 1">
            <a:extLst>
              <a:ext uri="{FF2B5EF4-FFF2-40B4-BE49-F238E27FC236}">
                <a16:creationId xmlns:a16="http://schemas.microsoft.com/office/drawing/2014/main" id="{9096F361-655E-4BC5-8FF4-1179E2049F1D}"/>
              </a:ext>
            </a:extLst>
          </p:cNvPr>
          <p:cNvSpPr txBox="1"/>
          <p:nvPr/>
        </p:nvSpPr>
        <p:spPr>
          <a:xfrm>
            <a:off x="880947" y="1421348"/>
            <a:ext cx="521505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Bên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thềm gió mát,</a:t>
            </a:r>
            <a:b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</a:b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Bé nặn đồ chơi.</a:t>
            </a:r>
            <a:b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</a:b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Mèo nằm vẫy đuôi,</a:t>
            </a:r>
            <a:b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</a:b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Tròn xoe đôi mắt.</a:t>
            </a:r>
            <a:b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</a:b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sp>
        <p:nvSpPr>
          <p:cNvPr id="22" name="Text Box 1">
            <a:extLst>
              <a:ext uri="{FF2B5EF4-FFF2-40B4-BE49-F238E27FC236}">
                <a16:creationId xmlns:a16="http://schemas.microsoft.com/office/drawing/2014/main" id="{76EF36D0-842C-41F6-AD8E-3C64BCA59C85}"/>
              </a:ext>
            </a:extLst>
          </p:cNvPr>
          <p:cNvSpPr txBox="1"/>
          <p:nvPr/>
        </p:nvSpPr>
        <p:spPr>
          <a:xfrm>
            <a:off x="880947" y="3865203"/>
            <a:ext cx="52150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Đây là quả thị,</a:t>
            </a:r>
            <a:b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</a:b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Đây là quả na,</a:t>
            </a:r>
            <a:b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</a:b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Quả này phần mẹ,</a:t>
            </a:r>
            <a:b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</a:b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Quả này phần cha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sp>
        <p:nvSpPr>
          <p:cNvPr id="23" name="Text Box 1">
            <a:extLst>
              <a:ext uri="{FF2B5EF4-FFF2-40B4-BE49-F238E27FC236}">
                <a16:creationId xmlns:a16="http://schemas.microsoft.com/office/drawing/2014/main" id="{4926EDC6-D125-4165-8057-656680048553}"/>
              </a:ext>
            </a:extLst>
          </p:cNvPr>
          <p:cNvSpPr txBox="1"/>
          <p:nvPr/>
        </p:nvSpPr>
        <p:spPr>
          <a:xfrm>
            <a:off x="6746844" y="2643275"/>
            <a:ext cx="54451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Đây chiếc cối nhỏ</a:t>
            </a:r>
            <a:b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</a:b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Bé nặn thật tròn,</a:t>
            </a:r>
            <a:b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</a:b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Biếu bà đấy nhé,</a:t>
            </a:r>
            <a:b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</a:b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Giã trầu thêm ngon.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E93FE7-79BE-4B72-AB7E-DB23F9E2FD15}"/>
              </a:ext>
            </a:extLst>
          </p:cNvPr>
          <p:cNvSpPr txBox="1"/>
          <p:nvPr/>
        </p:nvSpPr>
        <p:spPr>
          <a:xfrm>
            <a:off x="4611385" y="267186"/>
            <a:ext cx="4270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Nặn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endParaRPr lang="en-US" sz="4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52842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780148" y="848412"/>
            <a:ext cx="4911365" cy="838986"/>
          </a:xfrm>
          <a:prstGeom prst="roundRect">
            <a:avLst/>
          </a:prstGeom>
          <a:solidFill>
            <a:srgbClr val="396B67"/>
          </a:solidFill>
          <a:ln>
            <a:solidFill>
              <a:srgbClr val="396B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7" name="Google Shape;5317;p41"/>
          <p:cNvSpPr txBox="1">
            <a:spLocks/>
          </p:cNvSpPr>
          <p:nvPr/>
        </p:nvSpPr>
        <p:spPr>
          <a:xfrm>
            <a:off x="3001036" y="848411"/>
            <a:ext cx="6189928" cy="140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Đọc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thầm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đoạn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văn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và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thực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hiện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yêu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cầu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A7FF4A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Gloria Hallelujah"/>
            </a:endParaRPr>
          </a:p>
        </p:txBody>
      </p:sp>
      <p:sp>
        <p:nvSpPr>
          <p:cNvPr id="38" name="Google Shape;5317;p41"/>
          <p:cNvSpPr txBox="1">
            <a:spLocks/>
          </p:cNvSpPr>
          <p:nvPr/>
        </p:nvSpPr>
        <p:spPr>
          <a:xfrm>
            <a:off x="1163448" y="2723410"/>
            <a:ext cx="9848262" cy="615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1. Gạch chân dưới tiếng/từ khó đọc, dễ viết sai.</a:t>
            </a:r>
          </a:p>
        </p:txBody>
      </p:sp>
      <p:sp>
        <p:nvSpPr>
          <p:cNvPr id="39" name="Google Shape;5317;p41"/>
          <p:cNvSpPr txBox="1">
            <a:spLocks/>
          </p:cNvSpPr>
          <p:nvPr/>
        </p:nvSpPr>
        <p:spPr>
          <a:xfrm>
            <a:off x="1163448" y="3805293"/>
            <a:ext cx="9245147" cy="615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2. Em cần lưu ý điều gì khi trình bày bài viết.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898" y="4960066"/>
            <a:ext cx="1619921" cy="114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91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5317;p41"/>
          <p:cNvSpPr txBox="1">
            <a:spLocks/>
          </p:cNvSpPr>
          <p:nvPr/>
        </p:nvSpPr>
        <p:spPr>
          <a:xfrm>
            <a:off x="3553945" y="84866"/>
            <a:ext cx="5084111" cy="60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Cùng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luyện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khó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6709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Gloria Hallelujah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10273" y="1893713"/>
            <a:ext cx="28843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ròn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xoe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48254" y="3288008"/>
            <a:ext cx="47727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Tròn</a:t>
            </a:r>
            <a:r>
              <a:rPr kumimoji="0" lang="en-US" sz="96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9600" b="0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xoe</a:t>
            </a:r>
            <a:endParaRPr kumimoji="0" lang="vi-VN" sz="9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47" y="0"/>
            <a:ext cx="1383848" cy="101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28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5317;p41"/>
          <p:cNvSpPr txBox="1">
            <a:spLocks/>
          </p:cNvSpPr>
          <p:nvPr/>
        </p:nvSpPr>
        <p:spPr>
          <a:xfrm>
            <a:off x="3553945" y="84866"/>
            <a:ext cx="5084111" cy="60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Cùng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luyện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khó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6709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Gloria Hallelujah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10272" y="1893713"/>
            <a:ext cx="21949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ròn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xoe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47" y="0"/>
            <a:ext cx="1383848" cy="101422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324748" y="1891719"/>
            <a:ext cx="25109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vểnh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râu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49831" y="3498363"/>
            <a:ext cx="60747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vểnh</a:t>
            </a:r>
            <a:r>
              <a:rPr kumimoji="0" lang="en-US" sz="9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9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đuôi</a:t>
            </a:r>
            <a:endParaRPr kumimoji="0" lang="en-US" sz="9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489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5" grpId="1"/>
    </p:bldLst>
  </p:timing>
</p:sld>
</file>

<file path=ppt/theme/theme1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632</Words>
  <Application>Microsoft Office PowerPoint</Application>
  <PresentationFormat>Widescreen</PresentationFormat>
  <Paragraphs>104</Paragraphs>
  <Slides>26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44" baseType="lpstr">
      <vt:lpstr>等线</vt:lpstr>
      <vt:lpstr>等线 Light</vt:lpstr>
      <vt:lpstr>宋体</vt:lpstr>
      <vt:lpstr>Arial</vt:lpstr>
      <vt:lpstr>Arial-Rounded</vt:lpstr>
      <vt:lpstr>Calibri</vt:lpstr>
      <vt:lpstr>Cambria</vt:lpstr>
      <vt:lpstr>Coiny</vt:lpstr>
      <vt:lpstr>Gloria Hallelujah</vt:lpstr>
      <vt:lpstr>HP001 4 hàng</vt:lpstr>
      <vt:lpstr>HP001 4 hang 1 ô ly</vt:lpstr>
      <vt:lpstr>Times New Roman</vt:lpstr>
      <vt:lpstr>Wingdings</vt:lpstr>
      <vt:lpstr>字魂70号-灵悦黑体</vt:lpstr>
      <vt:lpstr>方正清刻本悦宋简体</vt:lpstr>
      <vt:lpstr>千图网海量PPT模板www.58pic.com​​</vt:lpstr>
      <vt:lpstr>Office 主题​​</vt:lpstr>
      <vt:lpstr>5_Office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Administrator</cp:lastModifiedBy>
  <cp:revision>16</cp:revision>
  <dcterms:created xsi:type="dcterms:W3CDTF">2021-12-11T13:53:20Z</dcterms:created>
  <dcterms:modified xsi:type="dcterms:W3CDTF">2024-05-14T01:10:42Z</dcterms:modified>
</cp:coreProperties>
</file>