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95" r:id="rId10"/>
    <p:sldId id="301" r:id="rId11"/>
    <p:sldId id="297" r:id="rId12"/>
    <p:sldId id="298" r:id="rId13"/>
    <p:sldId id="288" r:id="rId14"/>
    <p:sldId id="289" r:id="rId15"/>
    <p:sldId id="311" r:id="rId16"/>
    <p:sldId id="290" r:id="rId17"/>
    <p:sldId id="303" r:id="rId18"/>
    <p:sldId id="312" r:id="rId19"/>
    <p:sldId id="305" r:id="rId20"/>
    <p:sldId id="313" r:id="rId21"/>
    <p:sldId id="267" r:id="rId22"/>
    <p:sldId id="279" r:id="rId23"/>
    <p:sldId id="280" r:id="rId24"/>
    <p:sldId id="281" r:id="rId25"/>
    <p:sldId id="309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21.xml"/><Relationship Id="rId3" Type="http://schemas.openxmlformats.org/officeDocument/2006/relationships/slide" Target="slide18.xml"/><Relationship Id="rId7" Type="http://schemas.openxmlformats.org/officeDocument/2006/relationships/image" Target="../media/image34.png"/><Relationship Id="rId12" Type="http://schemas.openxmlformats.org/officeDocument/2006/relationships/image" Target="../media/image38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3.gif"/><Relationship Id="rId3" Type="http://schemas.openxmlformats.org/officeDocument/2006/relationships/audio" Target="../media/audio4.wav"/><Relationship Id="rId7" Type="http://schemas.openxmlformats.org/officeDocument/2006/relationships/image" Target="../media/image33.png"/><Relationship Id="rId12" Type="http://schemas.openxmlformats.org/officeDocument/2006/relationships/image" Target="../media/image42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1.gif"/><Relationship Id="rId5" Type="http://schemas.openxmlformats.org/officeDocument/2006/relationships/image" Target="../media/image39.gif"/><Relationship Id="rId15" Type="http://schemas.openxmlformats.org/officeDocument/2006/relationships/image" Target="../media/image45.gif"/><Relationship Id="rId10" Type="http://schemas.openxmlformats.org/officeDocument/2006/relationships/slide" Target="slide17.xml"/><Relationship Id="rId4" Type="http://schemas.openxmlformats.org/officeDocument/2006/relationships/audio" Target="../media/audio5.wav"/><Relationship Id="rId9" Type="http://schemas.openxmlformats.org/officeDocument/2006/relationships/slide" Target="slide4.xml"/><Relationship Id="rId1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2.gif"/><Relationship Id="rId5" Type="http://schemas.openxmlformats.org/officeDocument/2006/relationships/image" Target="../media/image39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audio" Target="../media/audio5.wav"/><Relationship Id="rId9" Type="http://schemas.openxmlformats.org/officeDocument/2006/relationships/slide" Target="slide17.xml"/><Relationship Id="rId1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3.gif"/><Relationship Id="rId3" Type="http://schemas.openxmlformats.org/officeDocument/2006/relationships/audio" Target="../media/audio4.wav"/><Relationship Id="rId7" Type="http://schemas.openxmlformats.org/officeDocument/2006/relationships/image" Target="../media/image37.png"/><Relationship Id="rId12" Type="http://schemas.openxmlformats.org/officeDocument/2006/relationships/image" Target="../media/image42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gif"/><Relationship Id="rId5" Type="http://schemas.openxmlformats.org/officeDocument/2006/relationships/image" Target="../media/image39.gif"/><Relationship Id="rId15" Type="http://schemas.openxmlformats.org/officeDocument/2006/relationships/image" Target="../media/image45.gif"/><Relationship Id="rId10" Type="http://schemas.openxmlformats.org/officeDocument/2006/relationships/slide" Target="slide17.xml"/><Relationship Id="rId4" Type="http://schemas.openxmlformats.org/officeDocument/2006/relationships/audio" Target="../media/audio5.wav"/><Relationship Id="rId9" Type="http://schemas.openxmlformats.org/officeDocument/2006/relationships/slide" Target="slide4.xml"/><Relationship Id="rId1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Anpan%20Man_s%20March%20-%20Various%20Artists%20(mp3cut.net)%20(1)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Anpan%20Man_s%20March%20-%20Various%20Artists%20(mp3cut.net)%20(1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Anpan%20Man_s%20March%20-%20Various%20Artists%20(mp3cut.net)%20(1)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2.jpeg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Anpan%20Man_s%20March%20-%20Various%20Artists%20(mp3cut.net)%20(1)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Anpan%20Man_s%20March%20-%20Various%20Artists%20(mp3cut.net)%20(1).mp3" TargetMode="External"/><Relationship Id="rId6" Type="http://schemas.openxmlformats.org/officeDocument/2006/relationships/image" Target="../media/image17.gif"/><Relationship Id="rId11" Type="http://schemas.openxmlformats.org/officeDocument/2006/relationships/slide" Target="slide8.xml"/><Relationship Id="rId5" Type="http://schemas.openxmlformats.org/officeDocument/2006/relationships/image" Target="../media/image2.jpe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Anpan%20Man_s%20March%20-%20Various%20Artists%20(mp3cut.net)%20(1)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0" Type="http://schemas.openxmlformats.org/officeDocument/2006/relationships/image" Target="../media/image9.jpe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570953" y="1751072"/>
            <a:ext cx="4913572" cy="2279049"/>
          </a:xfrm>
          <a:extLst/>
        </p:spPr>
        <p:txBody>
          <a:bodyPr spcFirstLastPara="1" rtlCol="0">
            <a:prstTxWarp prst="textArchUp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07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4065589" y="2418763"/>
            <a:ext cx="2147887" cy="84931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>
            <a:lvl1pPr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4976" y="99351"/>
            <a:ext cx="724204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PGD&amp;ĐT THỊ XÃ BẾN CÁT</a:t>
            </a:r>
          </a:p>
          <a:p>
            <a:pPr algn="ctr">
              <a:defRPr/>
            </a:pPr>
            <a:r>
              <a:rPr lang="vi-VN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THỚI HÒA</a:t>
            </a:r>
            <a:endParaRPr lang="en-US" sz="36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1"/>
          <p:cNvSpPr/>
          <p:nvPr/>
        </p:nvSpPr>
        <p:spPr>
          <a:xfrm>
            <a:off x="6371763" y="2418763"/>
            <a:ext cx="1130300" cy="84931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>
            <a:lvl1pPr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文本框 4"/>
          <p:cNvSpPr txBox="1">
            <a:spLocks noChangeArrowheads="1"/>
          </p:cNvSpPr>
          <p:nvPr/>
        </p:nvSpPr>
        <p:spPr bwMode="auto">
          <a:xfrm>
            <a:off x="2682802" y="3935767"/>
            <a:ext cx="6621673" cy="5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3000" b="1" dirty="0" err="1" smtClean="0">
                <a:solidFill>
                  <a:srgbClr val="FF0000"/>
                </a:solidFill>
                <a:latin typeface="VNI-Avo" pitchFamily="2" charset="0"/>
                <a:cs typeface="Tahoma" panose="020B0604030504040204" pitchFamily="34" charset="0"/>
                <a:sym typeface="+mn-lt"/>
              </a:rPr>
              <a:t>Baøi</a:t>
            </a:r>
            <a:r>
              <a:rPr lang="en-US" altLang="zh-CN" sz="3000" b="1" dirty="0" smtClean="0">
                <a:solidFill>
                  <a:srgbClr val="FF0000"/>
                </a:solidFill>
                <a:latin typeface="VNI-Avo" pitchFamily="2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PHÉP TRỪ TRONG PHẠM VI 6</a:t>
            </a:r>
            <a:r>
              <a:rPr lang="en-US" altLang="zh-CN" sz="3000" b="1" dirty="0" smtClean="0">
                <a:solidFill>
                  <a:srgbClr val="FF0000"/>
                </a:solidFill>
                <a:latin typeface="VNI-Avo" pitchFamily="2" charset="0"/>
                <a:cs typeface="Tahoma" panose="020B0604030504040204" pitchFamily="34" charset="0"/>
                <a:sym typeface="+mn-lt"/>
              </a:rPr>
              <a:t> </a:t>
            </a:r>
            <a:endParaRPr lang="zh-CN" altLang="en-US" sz="3000" b="1" dirty="0">
              <a:solidFill>
                <a:srgbClr val="FF0000"/>
              </a:solidFill>
              <a:latin typeface="VNI-Avo" pitchFamily="2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2885420" y="4843051"/>
            <a:ext cx="6216435" cy="5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zh-CN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Hà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24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12070080" cy="7010399"/>
            <a:chOff x="0" y="0"/>
            <a:chExt cx="12070080" cy="62382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070080" cy="6238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0640" y="3505200"/>
              <a:ext cx="406400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7579360" cy="27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12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91000" y="5078570"/>
            <a:ext cx="4419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an_1_SGK_27_5_2021_v1_Page56.jpg"/>
          <p:cNvPicPr>
            <a:picLocks noChangeAspect="1"/>
          </p:cNvPicPr>
          <p:nvPr/>
        </p:nvPicPr>
        <p:blipFill>
          <a:blip r:embed="rId2"/>
          <a:srcRect l="9138" t="60544" r="41155" b="19855"/>
          <a:stretch>
            <a:fillRect/>
          </a:stretch>
        </p:blipFill>
        <p:spPr>
          <a:xfrm>
            <a:off x="9301" y="-631065"/>
            <a:ext cx="12182699" cy="54220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67200" y="515477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515477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515477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515477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515477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4800" y="515477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715000" y="515477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400800" y="515477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162800" y="515477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001000" y="515477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568817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6 – 4 = 2</a:t>
            </a:r>
          </a:p>
        </p:txBody>
      </p:sp>
    </p:spTree>
    <p:extLst>
      <p:ext uri="{BB962C8B-B14F-4D97-AF65-F5344CB8AC3E}">
        <p14:creationId xmlns:p14="http://schemas.microsoft.com/office/powerpoint/2010/main" val="27974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an_1_SGK_27_5_2021_v1_Page56.jpg"/>
          <p:cNvPicPr>
            <a:picLocks noChangeAspect="1"/>
          </p:cNvPicPr>
          <p:nvPr/>
        </p:nvPicPr>
        <p:blipFill>
          <a:blip r:embed="rId2"/>
          <a:srcRect l="56579" t="61715" r="8882" b="19541"/>
          <a:stretch>
            <a:fillRect/>
          </a:stretch>
        </p:blipFill>
        <p:spPr>
          <a:xfrm>
            <a:off x="2971801" y="0"/>
            <a:ext cx="7133617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1124" y="4267200"/>
            <a:ext cx="3128876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Oval 5"/>
          <p:cNvSpPr/>
          <p:nvPr/>
        </p:nvSpPr>
        <p:spPr>
          <a:xfrm>
            <a:off x="4643525" y="4343400"/>
            <a:ext cx="457885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5257116" y="4343400"/>
            <a:ext cx="457885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/>
          <p:cNvSpPr/>
          <p:nvPr/>
        </p:nvSpPr>
        <p:spPr>
          <a:xfrm>
            <a:off x="5866716" y="4343400"/>
            <a:ext cx="457885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/>
          <p:cNvSpPr/>
          <p:nvPr/>
        </p:nvSpPr>
        <p:spPr>
          <a:xfrm>
            <a:off x="6476316" y="4343400"/>
            <a:ext cx="457885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Oval 10"/>
          <p:cNvSpPr/>
          <p:nvPr/>
        </p:nvSpPr>
        <p:spPr>
          <a:xfrm>
            <a:off x="7085916" y="4343400"/>
            <a:ext cx="457885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5829300" y="43815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438900" y="43815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7048500" y="43815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50292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19370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960"/>
            <a:ext cx="11836400" cy="62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3718560"/>
            <a:ext cx="406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720" y="111760"/>
            <a:ext cx="773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5 hàng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06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12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u="sng" dirty="0" smtClean="0">
                <a:latin typeface="HP001 5 hàng"/>
                <a:cs typeface="Times New Roman" pitchFamily="18" charset="0"/>
              </a:rPr>
              <a:t>Toán</a:t>
            </a:r>
            <a:endParaRPr lang="en-US" sz="2400" b="1" u="sng" dirty="0">
              <a:latin typeface="HP001 5 hàng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120" y="1026160"/>
            <a:ext cx="773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Phép trừ trong phạm vi 6</a:t>
            </a:r>
            <a:endParaRPr lang="en-US" sz="2800" b="1" u="sng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686800" y="26670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1676400"/>
            <a:ext cx="3048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38400" y="175260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00400" y="175260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962400" y="175260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25908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 – 3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400" y="26670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26670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1676400"/>
            <a:ext cx="4419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342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820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440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906000" y="1752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9982200" y="175260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39000" y="25908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 – 1 =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86800" y="26670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0" y="3886200"/>
            <a:ext cx="4419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00200" y="39624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39624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800" y="39624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33800" y="39624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95800" y="39624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57800" y="39624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334000" y="396240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00400" y="5068669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752600" y="499247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 – 3 =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00400" y="5068669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4572000" y="396240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3810000" y="3962400"/>
            <a:ext cx="533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472324" y="3886200"/>
            <a:ext cx="3586076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9" name="Oval 48"/>
          <p:cNvSpPr/>
          <p:nvPr/>
        </p:nvSpPr>
        <p:spPr>
          <a:xfrm>
            <a:off x="6624724" y="3962400"/>
            <a:ext cx="538076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0" name="Oval 49"/>
          <p:cNvSpPr/>
          <p:nvPr/>
        </p:nvSpPr>
        <p:spPr>
          <a:xfrm>
            <a:off x="7238316" y="3962400"/>
            <a:ext cx="534085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Oval 50"/>
          <p:cNvSpPr/>
          <p:nvPr/>
        </p:nvSpPr>
        <p:spPr>
          <a:xfrm>
            <a:off x="7847916" y="3962400"/>
            <a:ext cx="534085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2" name="Oval 51"/>
          <p:cNvSpPr/>
          <p:nvPr/>
        </p:nvSpPr>
        <p:spPr>
          <a:xfrm>
            <a:off x="8457516" y="3962400"/>
            <a:ext cx="534085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3" name="Oval 52"/>
          <p:cNvSpPr/>
          <p:nvPr/>
        </p:nvSpPr>
        <p:spPr>
          <a:xfrm>
            <a:off x="9067116" y="3962400"/>
            <a:ext cx="610285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4" name="Straight Connector 53"/>
          <p:cNvCxnSpPr/>
          <p:nvPr/>
        </p:nvCxnSpPr>
        <p:spPr>
          <a:xfrm rot="5400000" flipH="1" flipV="1">
            <a:off x="7886700" y="40767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8496300" y="40767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9182100" y="40767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7277100" y="40767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458200" y="50292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010400" y="49530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– 4 =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458200" y="50292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58720" y="-4151"/>
            <a:ext cx="773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06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u="sng" dirty="0" smtClean="0">
                <a:latin typeface="HP001 5 hàng" pitchFamily="34" charset="0"/>
                <a:cs typeface="Times New Roman" pitchFamily="18" charset="0"/>
              </a:rPr>
              <a:t>Toán</a:t>
            </a:r>
            <a:endParaRPr lang="en-US" sz="24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06444" y="755737"/>
            <a:ext cx="773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Phép trừ trong phạm vi 6</a:t>
            </a:r>
            <a:endParaRPr lang="en-US" sz="2800" b="1" u="sng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6890" y="1086225"/>
            <a:ext cx="240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1: Số?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5" grpId="0" animBg="1"/>
      <p:bldP spid="6" grpId="0" animBg="1"/>
      <p:bldP spid="7" grpId="0" animBg="1"/>
      <p:bldP spid="8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720" y="111760"/>
            <a:ext cx="773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5 hàng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06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12 </a:t>
            </a:r>
            <a:r>
              <a:rPr lang="en-US" sz="2400" b="1" dirty="0" err="1" smtClean="0">
                <a:latin typeface="HP001 5 hàng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HP001 5 hàng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u="sng" dirty="0" smtClean="0">
                <a:latin typeface="HP001 5 hàng"/>
                <a:cs typeface="Times New Roman" pitchFamily="18" charset="0"/>
              </a:rPr>
              <a:t>Toán</a:t>
            </a:r>
            <a:endParaRPr lang="en-US" sz="2400" b="1" u="sng" dirty="0">
              <a:latin typeface="HP001 5 hàng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120" y="1026160"/>
            <a:ext cx="773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Phép trừ trong phạm vi 6</a:t>
            </a:r>
            <a:endParaRPr lang="en-US" sz="2800" b="1" u="sng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2486497"/>
            <a:ext cx="11217080" cy="301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524000" y="3145638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524000" y="4286387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04" y="2341441"/>
            <a:ext cx="1476884" cy="1743607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05" y="1764015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58" y="2341440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61" y="1764014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12" y="2315314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13" y="1764015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6308767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7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"/>
            <a:ext cx="4571999" cy="3348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95600" y="76200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0311619" y="2026218"/>
            <a:ext cx="1631852" cy="10187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531929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238844" y="4702479"/>
            <a:ext cx="2413528" cy="914198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HOME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963912"/>
            <a:ext cx="714375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1" y="5109245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23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180471" y="1655736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24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8913" y="2828079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25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228540" y="2808924"/>
            <a:ext cx="1204048" cy="139743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5001" y="47861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29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386997" y="75976"/>
            <a:ext cx="772735" cy="140036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354884" y="1521221"/>
            <a:ext cx="930987" cy="128770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29982" y="5389822"/>
            <a:ext cx="2438330" cy="30211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128481" y="4763114"/>
            <a:ext cx="2781770" cy="77606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27" y="5879489"/>
            <a:ext cx="1146563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60" y="5518129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7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180471" y="1655736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18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8913" y="2828079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19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228540" y="2808924"/>
            <a:ext cx="1204048" cy="139743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5001" y="47861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21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386997" y="75976"/>
            <a:ext cx="772735" cy="140036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354884" y="1521221"/>
            <a:ext cx="930987" cy="128770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6398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=""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24135"/>
            <a:ext cx="891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ungee Inline" pitchFamily="2" charset="0"/>
              </a:rPr>
              <a:t>VƯỢT CHƯỚNG NGẠI VẬT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602265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09119" y="4693920"/>
            <a:ext cx="2311417" cy="1037583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GO HOME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6034248"/>
            <a:ext cx="714375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97" y="5267849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02920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7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180471" y="1655736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18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8913" y="2828079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19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228540" y="2808924"/>
            <a:ext cx="1204048" cy="139743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5001" y="47861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7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21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386997" y="75976"/>
            <a:ext cx="772735" cy="140036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7354884" y="1521221"/>
            <a:ext cx="930987" cy="128770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560" y="914400"/>
            <a:ext cx="8829040" cy="43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1200" y="406400"/>
            <a:ext cx="240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Bài 3: a) Số?</a:t>
            </a:r>
            <a:endParaRPr lang="en-US" sz="24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720" y="914400"/>
            <a:ext cx="4429760" cy="2164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008880" y="894080"/>
            <a:ext cx="772160" cy="508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5040" y="914400"/>
            <a:ext cx="4254900" cy="2164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9540240" y="894080"/>
            <a:ext cx="741680" cy="5384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2720" y="3230880"/>
            <a:ext cx="4429760" cy="2072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5008880" y="3210560"/>
            <a:ext cx="772160" cy="4876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360" y="3230880"/>
            <a:ext cx="4254900" cy="2113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560560" y="3210560"/>
            <a:ext cx="741680" cy="599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480" y="121920"/>
            <a:ext cx="8829040" cy="644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1600" y="60960"/>
            <a:ext cx="240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Bài 3:</a:t>
            </a:r>
            <a:endParaRPr lang="en-US" sz="24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7760" y="225552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2640" y="232664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8960" y="233680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04960" y="232664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0960" y="576072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8080" y="572008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5040" y="566928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2800" y="569976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8320" y="568960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15120" y="5679440"/>
            <a:ext cx="619760" cy="6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8000" y="172720"/>
            <a:ext cx="4094480" cy="290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039360" y="191657"/>
            <a:ext cx="772160" cy="6821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99200" y="203200"/>
            <a:ext cx="4368800" cy="288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9875520" y="274320"/>
            <a:ext cx="741680" cy="5384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8160" y="3230880"/>
            <a:ext cx="4084320" cy="3281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008880" y="3210560"/>
            <a:ext cx="772160" cy="4876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8720" y="3230880"/>
            <a:ext cx="4378960" cy="3312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9895840" y="3210560"/>
            <a:ext cx="741680" cy="599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720" y="111760"/>
            <a:ext cx="773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06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u="sng" dirty="0" smtClean="0">
                <a:latin typeface="HP001 5 hàng" pitchFamily="34" charset="0"/>
                <a:cs typeface="Times New Roman" pitchFamily="18" charset="0"/>
              </a:rPr>
              <a:t>Toán</a:t>
            </a:r>
            <a:endParaRPr lang="en-US" sz="24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120" y="1026160"/>
            <a:ext cx="773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Phép trừ trong phạm vi 6</a:t>
            </a:r>
            <a:endParaRPr lang="en-US" sz="2800" b="1" u="sng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720" y="111760"/>
            <a:ext cx="773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06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HP001 5 hàng" pitchFamily="34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u="sng" dirty="0" smtClean="0">
                <a:latin typeface="HP001 5 hàng" pitchFamily="34" charset="0"/>
                <a:cs typeface="Times New Roman" pitchFamily="18" charset="0"/>
              </a:rPr>
              <a:t>Toán</a:t>
            </a:r>
            <a:endParaRPr lang="en-US" sz="24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9040" y="1026160"/>
            <a:ext cx="773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Phép trừ trong phạm vi 6</a:t>
            </a:r>
            <a:endParaRPr lang="en-US" sz="2800" b="1" u="sng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" y="1524000"/>
            <a:ext cx="240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P001 5 hàng" pitchFamily="34" charset="0"/>
                <a:cs typeface="Times New Roman" pitchFamily="18" charset="0"/>
              </a:rPr>
              <a:t>Bài 1: Số?</a:t>
            </a:r>
            <a:endParaRPr lang="en-US" sz="20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40" y="20218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480" y="203200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8480" y="203200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0480" y="20218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480" y="20218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6240" y="20218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080" y="203200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0080" y="203200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2080" y="20218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14080" y="20218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" y="257048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5680" y="25806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7680" y="25806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9680" y="257048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1680" y="257048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25806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8240" y="259080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0240" y="259080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62240" y="25806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24240" y="2580640"/>
            <a:ext cx="7518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" y="3048000"/>
            <a:ext cx="240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P001 5 hàng" pitchFamily="34" charset="0"/>
                <a:cs typeface="Times New Roman" pitchFamily="18" charset="0"/>
              </a:rPr>
              <a:t>Bài 2: Tính</a:t>
            </a:r>
            <a:endParaRPr lang="en-US" sz="20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840" y="3373120"/>
            <a:ext cx="162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2 - 1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3 - 2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5 - 1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5360" y="3362960"/>
            <a:ext cx="211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4 - 2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4 - 1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6 - 5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7120" y="3383280"/>
            <a:ext cx="166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4 - 4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5 - 5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6 - 6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2320" y="4450080"/>
            <a:ext cx="5222240" cy="202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21920" y="4354084"/>
            <a:ext cx="142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P001 5 hàng" pitchFamily="34" charset="0"/>
                <a:cs typeface="Times New Roman" pitchFamily="18" charset="0"/>
              </a:rPr>
              <a:t>Bài 3:</a:t>
            </a:r>
            <a:endParaRPr lang="en-US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29761" y="511017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9681" y="616681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61761" y="618713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92241" y="514065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91681" y="514065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80961" y="513049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10001" y="619729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50081" y="618713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01841" y="618713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711441" y="6197296"/>
            <a:ext cx="366578" cy="21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07" y="1096402"/>
            <a:ext cx="772044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4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82itgk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51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3810000" y="2622949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C00000"/>
                </a:solidFill>
                <a:latin typeface="Calibri" panose="020F0502020204030204" pitchFamily="34" charset="0"/>
              </a:rPr>
              <a:t>Chúc các em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23894340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  <p:pic>
        <p:nvPicPr>
          <p:cNvPr id="9" name="ngdung">
            <a:extLst>
              <a:ext uri="{FF2B5EF4-FFF2-40B4-BE49-F238E27FC236}">
                <a16:creationId xmlns=""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0" y="3908138"/>
            <a:ext cx="4318979" cy="2949862"/>
          </a:xfrm>
          <a:prstGeom prst="rect">
            <a:avLst/>
          </a:prstGeom>
        </p:spPr>
      </p:pic>
      <p:pic>
        <p:nvPicPr>
          <p:cNvPr id="12" name="Anpan Man_s March - Various Artists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827203" y="215868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55813" y="614998"/>
            <a:ext cx="24788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4 - 2 = 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ngdung">
            <a:extLst>
              <a:ext uri="{FF2B5EF4-FFF2-40B4-BE49-F238E27FC236}">
                <a16:creationId xmlns=""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8" y="3818363"/>
            <a:ext cx="4318979" cy="2949862"/>
          </a:xfrm>
          <a:prstGeom prst="rect">
            <a:avLst/>
          </a:prstGeom>
        </p:spPr>
      </p:pic>
      <p:pic>
        <p:nvPicPr>
          <p:cNvPr id="38" name="Anpan Man_s March - Various Artists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9316403" y="37052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35" grpId="1" animBg="1"/>
      <p:bldP spid="3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424070" y="30239"/>
            <a:ext cx="24384000" cy="677752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b="1" dirty="0"/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4058" y="413117"/>
            <a:ext cx="24788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3 - 1 = 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ngdung">
            <a:extLst>
              <a:ext uri="{FF2B5EF4-FFF2-40B4-BE49-F238E27FC236}">
                <a16:creationId xmlns=""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5" y="3908138"/>
            <a:ext cx="4318979" cy="2949862"/>
          </a:xfrm>
          <a:prstGeom prst="rect">
            <a:avLst/>
          </a:prstGeom>
        </p:spPr>
      </p:pic>
      <p:pic>
        <p:nvPicPr>
          <p:cNvPr id="38" name="Anpan Man_s March - Various Artists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483283" y="73628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b="1" dirty="0"/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57404" y="572414"/>
            <a:ext cx="24788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5 - 1 = 4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ngdung">
            <a:extLst>
              <a:ext uri="{FF2B5EF4-FFF2-40B4-BE49-F238E27FC236}">
                <a16:creationId xmlns=""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2" y="3834891"/>
            <a:ext cx="4318979" cy="2949862"/>
          </a:xfrm>
          <a:prstGeom prst="rect">
            <a:avLst/>
          </a:prstGeom>
        </p:spPr>
      </p:pic>
      <p:pic>
        <p:nvPicPr>
          <p:cNvPr id="38" name="Anpan Man_s March - Various Artists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950643" y="4111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=""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22805" y="521336"/>
            <a:ext cx="24788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4 - 1 = 3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Anpan Man_s March - Various Artists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12713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08" y="977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36275" y="512715"/>
            <a:ext cx="24788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6 - 1 = 5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ngdung">
            <a:extLst>
              <a:ext uri="{FF2B5EF4-FFF2-40B4-BE49-F238E27FC236}">
                <a16:creationId xmlns=""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90" y="3645631"/>
            <a:ext cx="4318979" cy="2949862"/>
          </a:xfrm>
          <a:prstGeom prst="rect">
            <a:avLst/>
          </a:prstGeom>
        </p:spPr>
      </p:pic>
      <p:pic>
        <p:nvPicPr>
          <p:cNvPr id="17" name="Anpan Man_s March - Various Artists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676323" y="329883"/>
            <a:ext cx="244475" cy="2444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30797" y="55689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47" y="10636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38" grpId="0" animBg="1"/>
      <p:bldP spid="38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4600" y="6553200"/>
            <a:ext cx="304800" cy="304800"/>
          </a:xfrm>
          <a:prstGeom prst="rect">
            <a:avLst/>
          </a:prstGeom>
        </p:spPr>
      </p:pic>
      <p:pic>
        <p:nvPicPr>
          <p:cNvPr id="6" name="Picture 5" descr="ô li và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"/>
            <a:ext cx="10820400" cy="7238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6139" y="1129188"/>
            <a:ext cx="773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06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12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2021</a:t>
            </a:r>
          </a:p>
          <a:p>
            <a:pPr algn="ctr"/>
            <a:endParaRPr lang="en-US" sz="2400" b="1" u="sng" dirty="0" smtClean="0">
              <a:solidFill>
                <a:schemeClr val="bg1"/>
              </a:solidFill>
              <a:latin typeface="HP001 5 hàng"/>
              <a:cs typeface="Times New Roman" pitchFamily="18" charset="0"/>
            </a:endParaRPr>
          </a:p>
          <a:p>
            <a:pPr algn="ctr"/>
            <a:r>
              <a:rPr lang="en-US" sz="2400" b="1" u="sng" dirty="0" err="1" smtClean="0"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Toán</a:t>
            </a:r>
            <a:endParaRPr lang="en-US" sz="2400" b="1" u="sng" dirty="0">
              <a:solidFill>
                <a:schemeClr val="bg1"/>
              </a:solidFill>
              <a:latin typeface="HP001 5 hàng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1592" y="1901921"/>
            <a:ext cx="773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trừ trong phạm vi 6</a:t>
            </a:r>
            <a:endParaRPr lang="en-US" sz="3600" b="1" u="sng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397</Words>
  <Application>Microsoft Office PowerPoint</Application>
  <PresentationFormat>Widescreen</PresentationFormat>
  <Paragraphs>143</Paragraphs>
  <Slides>26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Bungee Inline</vt:lpstr>
      <vt:lpstr>Calibri</vt:lpstr>
      <vt:lpstr>Calibri Light</vt:lpstr>
      <vt:lpstr>HP001 5 hàng</vt:lpstr>
      <vt:lpstr>Montserrat Alternates Black</vt:lpstr>
      <vt:lpstr>Tahoma</vt:lpstr>
      <vt:lpstr>Times New Roman</vt:lpstr>
      <vt:lpstr>VNI-Avo</vt:lpstr>
      <vt:lpstr>等线</vt:lpstr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107</cp:revision>
  <dcterms:created xsi:type="dcterms:W3CDTF">2020-07-28T08:39:47Z</dcterms:created>
  <dcterms:modified xsi:type="dcterms:W3CDTF">2024-11-04T05:39:21Z</dcterms:modified>
</cp:coreProperties>
</file>