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4"/>
  </p:notesMasterIdLst>
  <p:sldIdLst>
    <p:sldId id="256" r:id="rId2"/>
    <p:sldId id="326" r:id="rId3"/>
    <p:sldId id="311" r:id="rId4"/>
    <p:sldId id="325" r:id="rId5"/>
    <p:sldId id="313" r:id="rId6"/>
    <p:sldId id="314" r:id="rId7"/>
    <p:sldId id="315" r:id="rId8"/>
    <p:sldId id="260" r:id="rId9"/>
    <p:sldId id="267" r:id="rId10"/>
    <p:sldId id="262" r:id="rId11"/>
    <p:sldId id="327" r:id="rId12"/>
    <p:sldId id="328" r:id="rId13"/>
    <p:sldId id="334" r:id="rId14"/>
    <p:sldId id="330" r:id="rId15"/>
    <p:sldId id="331" r:id="rId16"/>
    <p:sldId id="332" r:id="rId17"/>
    <p:sldId id="335" r:id="rId18"/>
    <p:sldId id="336" r:id="rId19"/>
    <p:sldId id="337" r:id="rId20"/>
    <p:sldId id="339" r:id="rId21"/>
    <p:sldId id="341" r:id="rId22"/>
    <p:sldId id="338" r:id="rId23"/>
  </p:sldIdLst>
  <p:sldSz cx="9144000" cy="6858000" type="screen4x3"/>
  <p:notesSz cx="6858000" cy="9144000"/>
  <p:embeddedFontLst>
    <p:embeddedFont>
      <p:font typeface="Quicksand"/>
      <p:regular r:id="rId25"/>
      <p:bold r:id="rId26"/>
    </p:embeddedFont>
    <p:embeddedFont>
      <p:font typeface="Times New Roman Bold" panose="02020803070505020304" pitchFamily="18" charset="0"/>
      <p:bold r:id="rId27"/>
    </p:embeddedFont>
  </p:embeddedFont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66FF66"/>
    <a:srgbClr val="FFFF33"/>
    <a:srgbClr val="FF0066"/>
    <a:srgbClr val="E8E1B6"/>
    <a:srgbClr val="009900"/>
    <a:srgbClr val="9EE6B6"/>
    <a:srgbClr val="DFE3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061" autoAdjust="0"/>
  </p:normalViewPr>
  <p:slideViewPr>
    <p:cSldViewPr>
      <p:cViewPr varScale="1">
        <p:scale>
          <a:sx n="65" d="100"/>
          <a:sy n="65" d="100"/>
        </p:scale>
        <p:origin x="1536" y="7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699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C598ED6-27E4-50AA-6FA3-50711F8B79C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a:extLst>
              <a:ext uri="{FF2B5EF4-FFF2-40B4-BE49-F238E27FC236}">
                <a16:creationId xmlns:a16="http://schemas.microsoft.com/office/drawing/2014/main" id="{0C072C73-331F-C30D-5EB6-0CAE09013BB4}"/>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789C7BCF-4BED-4E24-A3A0-A36E8B10B393}" type="datetimeFigureOut">
              <a:rPr lang="en-US"/>
              <a:pPr>
                <a:defRPr/>
              </a:pPr>
              <a:t>11/14/2024</a:t>
            </a:fld>
            <a:endParaRPr lang="en-US"/>
          </a:p>
        </p:txBody>
      </p:sp>
      <p:sp>
        <p:nvSpPr>
          <p:cNvPr id="4" name="Slide Image Placeholder 3">
            <a:extLst>
              <a:ext uri="{FF2B5EF4-FFF2-40B4-BE49-F238E27FC236}">
                <a16:creationId xmlns:a16="http://schemas.microsoft.com/office/drawing/2014/main" id="{785CD5F4-DB94-2A1A-CD88-3E530397A509}"/>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BC2CDCBD-33BC-5B1E-3A93-78B1EEB1828D}"/>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68ED52EB-EFCC-E022-BCD7-29E464BAF33A}"/>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a:extLst>
              <a:ext uri="{FF2B5EF4-FFF2-40B4-BE49-F238E27FC236}">
                <a16:creationId xmlns:a16="http://schemas.microsoft.com/office/drawing/2014/main" id="{8E7EB9DE-9F07-8B82-291E-19EC46A7948E}"/>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07F1D658-5D5F-4DEF-B197-C09FA42D8119}"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F1D658-5D5F-4DEF-B197-C09FA42D8119}" type="slidenum">
              <a:rPr lang="en-US" altLang="en-US" smtClean="0"/>
              <a:pPr/>
              <a:t>4</a:t>
            </a:fld>
            <a:endParaRPr lang="en-US" altLang="en-US"/>
          </a:p>
        </p:txBody>
      </p:sp>
    </p:spTree>
    <p:extLst>
      <p:ext uri="{BB962C8B-B14F-4D97-AF65-F5344CB8AC3E}">
        <p14:creationId xmlns:p14="http://schemas.microsoft.com/office/powerpoint/2010/main" val="2558741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21CAFD08-6881-14C0-FF4F-A80BE145B70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a:extLst>
              <a:ext uri="{FF2B5EF4-FFF2-40B4-BE49-F238E27FC236}">
                <a16:creationId xmlns:a16="http://schemas.microsoft.com/office/drawing/2014/main" id="{4B8653A8-ED8E-62C4-F79B-AC749482938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124" name="Slide Number Placeholder 3">
            <a:extLst>
              <a:ext uri="{FF2B5EF4-FFF2-40B4-BE49-F238E27FC236}">
                <a16:creationId xmlns:a16="http://schemas.microsoft.com/office/drawing/2014/main" id="{A5F23E84-C8E8-BAA4-F793-F02138ADD12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0F2B80C-C9BE-4C9B-9B77-992A8FAA9E8B}" type="slidenum">
              <a:rPr lang="en-US" altLang="en-US"/>
              <a:pPr/>
              <a:t>5</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95071051-78A0-0656-C855-592642F97F1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14FC69C5-8935-C248-4EC1-BC5C822F078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vi-VN" altLang="en-US"/>
              <a:t>Ngày 20/11 sớm đã trở thành một ngày lễ kỷ niệm nghề giáo truyền thống của Việt Nam. Điều này vô cùng phù hợp với một dân tộc hiếu học và truyền thống tôn sự trọng đạo như Việt Nam.</a:t>
            </a:r>
          </a:p>
          <a:p>
            <a:pPr eaLnBrk="1" hangingPunct="1">
              <a:spcBef>
                <a:spcPct val="0"/>
              </a:spcBef>
            </a:pPr>
            <a:r>
              <a:rPr lang="vi-VN" altLang="en-US"/>
              <a:t>Ngày 20/11 chính là dịp để thế hệ học sinh thể hiện lòng biết ơn, tri ân sâu sắc đến thầy cô giáo của mình. Dù đang ngồi hay rời xa ghế nhà trường, cứ đến ngày 20/11, mọi người đều hướng đến thầy cô giáo, gửi những lời chúc, những món quà tốt đẹp đến thầy cô.</a:t>
            </a:r>
          </a:p>
          <a:p>
            <a:pPr eaLnBrk="1" hangingPunct="1">
              <a:spcBef>
                <a:spcPct val="0"/>
              </a:spcBef>
            </a:pPr>
            <a:endParaRPr lang="en-US" altLang="en-US"/>
          </a:p>
        </p:txBody>
      </p:sp>
      <p:sp>
        <p:nvSpPr>
          <p:cNvPr id="8196" name="Slide Number Placeholder 3">
            <a:extLst>
              <a:ext uri="{FF2B5EF4-FFF2-40B4-BE49-F238E27FC236}">
                <a16:creationId xmlns:a16="http://schemas.microsoft.com/office/drawing/2014/main" id="{D735E6C4-E2C2-867C-13DC-EBE6A12382A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B499C65-26D9-4A0F-9E48-35B252A73FDF}" type="slidenum">
              <a:rPr lang="en-US" altLang="en-US"/>
              <a:pPr/>
              <a:t>7</a:t>
            </a:fld>
            <a:endParaRPr lang="en-US" altLang="en-US"/>
          </a:p>
        </p:txBody>
      </p:sp>
    </p:spTree>
    <p:extLst>
      <p:ext uri="{BB962C8B-B14F-4D97-AF65-F5344CB8AC3E}">
        <p14:creationId xmlns:p14="http://schemas.microsoft.com/office/powerpoint/2010/main" val="9736812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8A8D1DF-EB9D-88BF-322C-E8862E7646D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23EB33FA-5999-3CF5-A136-7E1F1EA9723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C5B1E1F-4085-D64D-1734-41522CD3A858}"/>
              </a:ext>
            </a:extLst>
          </p:cNvPr>
          <p:cNvSpPr>
            <a:spLocks noGrp="1" noChangeArrowheads="1"/>
          </p:cNvSpPr>
          <p:nvPr>
            <p:ph type="sldNum" sz="quarter" idx="12"/>
          </p:nvPr>
        </p:nvSpPr>
        <p:spPr>
          <a:ln/>
        </p:spPr>
        <p:txBody>
          <a:bodyPr/>
          <a:lstStyle>
            <a:lvl1pPr>
              <a:defRPr/>
            </a:lvl1pPr>
          </a:lstStyle>
          <a:p>
            <a:fld id="{AB7F2D03-618E-403E-94ED-FA107C251DE6}" type="slidenum">
              <a:rPr lang="en-US" altLang="en-US"/>
              <a:pPr/>
              <a:t>‹#›</a:t>
            </a:fld>
            <a:endParaRPr lang="en-US" altLang="en-US"/>
          </a:p>
        </p:txBody>
      </p:sp>
    </p:spTree>
    <p:extLst>
      <p:ext uri="{BB962C8B-B14F-4D97-AF65-F5344CB8AC3E}">
        <p14:creationId xmlns:p14="http://schemas.microsoft.com/office/powerpoint/2010/main" val="1707725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576AC07-072E-1911-F325-0772AF332EA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93EB735A-7844-DDD2-0068-2D327AC8168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E63DEC2-DF7A-F367-2712-A25F41100D7C}"/>
              </a:ext>
            </a:extLst>
          </p:cNvPr>
          <p:cNvSpPr>
            <a:spLocks noGrp="1" noChangeArrowheads="1"/>
          </p:cNvSpPr>
          <p:nvPr>
            <p:ph type="sldNum" sz="quarter" idx="12"/>
          </p:nvPr>
        </p:nvSpPr>
        <p:spPr>
          <a:ln/>
        </p:spPr>
        <p:txBody>
          <a:bodyPr/>
          <a:lstStyle>
            <a:lvl1pPr>
              <a:defRPr/>
            </a:lvl1pPr>
          </a:lstStyle>
          <a:p>
            <a:fld id="{F7FEB51B-B7B6-42A8-BC9C-240E195FD601}" type="slidenum">
              <a:rPr lang="en-US" altLang="en-US"/>
              <a:pPr/>
              <a:t>‹#›</a:t>
            </a:fld>
            <a:endParaRPr lang="en-US" altLang="en-US"/>
          </a:p>
        </p:txBody>
      </p:sp>
    </p:spTree>
    <p:extLst>
      <p:ext uri="{BB962C8B-B14F-4D97-AF65-F5344CB8AC3E}">
        <p14:creationId xmlns:p14="http://schemas.microsoft.com/office/powerpoint/2010/main" val="11866847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D81A0BE-71BF-A858-45FC-68BEDCD9B91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B8E7A709-8BB3-C1F9-7DDA-A93C732269B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4911B46F-A8BB-F96C-D02B-C1722704AA1D}"/>
              </a:ext>
            </a:extLst>
          </p:cNvPr>
          <p:cNvSpPr>
            <a:spLocks noGrp="1" noChangeArrowheads="1"/>
          </p:cNvSpPr>
          <p:nvPr>
            <p:ph type="sldNum" sz="quarter" idx="12"/>
          </p:nvPr>
        </p:nvSpPr>
        <p:spPr>
          <a:ln/>
        </p:spPr>
        <p:txBody>
          <a:bodyPr/>
          <a:lstStyle>
            <a:lvl1pPr>
              <a:defRPr/>
            </a:lvl1pPr>
          </a:lstStyle>
          <a:p>
            <a:fld id="{5E135A5D-EA3A-4C59-88C5-ABAD2538EC05}" type="slidenum">
              <a:rPr lang="en-US" altLang="en-US"/>
              <a:pPr/>
              <a:t>‹#›</a:t>
            </a:fld>
            <a:endParaRPr lang="en-US" altLang="en-US"/>
          </a:p>
        </p:txBody>
      </p:sp>
    </p:spTree>
    <p:extLst>
      <p:ext uri="{BB962C8B-B14F-4D97-AF65-F5344CB8AC3E}">
        <p14:creationId xmlns:p14="http://schemas.microsoft.com/office/powerpoint/2010/main" val="544318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082AAB30-B458-F906-A02B-78BDDA411A6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ECDB4717-DD20-BE11-7177-2DC2583DA90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BA4D5619-0219-4037-9F92-394A5D988549}"/>
              </a:ext>
            </a:extLst>
          </p:cNvPr>
          <p:cNvSpPr>
            <a:spLocks noGrp="1" noChangeArrowheads="1"/>
          </p:cNvSpPr>
          <p:nvPr>
            <p:ph type="sldNum" sz="quarter" idx="12"/>
          </p:nvPr>
        </p:nvSpPr>
        <p:spPr>
          <a:ln/>
        </p:spPr>
        <p:txBody>
          <a:bodyPr/>
          <a:lstStyle>
            <a:lvl1pPr>
              <a:defRPr/>
            </a:lvl1pPr>
          </a:lstStyle>
          <a:p>
            <a:fld id="{1A35711F-3009-4068-84C8-850CC4F91516}" type="slidenum">
              <a:rPr lang="en-US" altLang="en-US"/>
              <a:pPr/>
              <a:t>‹#›</a:t>
            </a:fld>
            <a:endParaRPr lang="en-US" altLang="en-US"/>
          </a:p>
        </p:txBody>
      </p:sp>
    </p:spTree>
    <p:extLst>
      <p:ext uri="{BB962C8B-B14F-4D97-AF65-F5344CB8AC3E}">
        <p14:creationId xmlns:p14="http://schemas.microsoft.com/office/powerpoint/2010/main" val="2246762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D78A597-4522-B31C-467E-C5AB12BAB8E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E73434E-CF2A-91B6-F3FC-E609167B82B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EE5F1FD9-9F5F-2186-6340-49FD3165208C}"/>
              </a:ext>
            </a:extLst>
          </p:cNvPr>
          <p:cNvSpPr>
            <a:spLocks noGrp="1" noChangeArrowheads="1"/>
          </p:cNvSpPr>
          <p:nvPr>
            <p:ph type="sldNum" sz="quarter" idx="12"/>
          </p:nvPr>
        </p:nvSpPr>
        <p:spPr>
          <a:ln/>
        </p:spPr>
        <p:txBody>
          <a:bodyPr/>
          <a:lstStyle>
            <a:lvl1pPr>
              <a:defRPr/>
            </a:lvl1pPr>
          </a:lstStyle>
          <a:p>
            <a:fld id="{91FF9BE0-0266-4B9C-A9EE-89E3059FACEA}" type="slidenum">
              <a:rPr lang="en-US" altLang="en-US"/>
              <a:pPr/>
              <a:t>‹#›</a:t>
            </a:fld>
            <a:endParaRPr lang="en-US" altLang="en-US"/>
          </a:p>
        </p:txBody>
      </p:sp>
    </p:spTree>
    <p:extLst>
      <p:ext uri="{BB962C8B-B14F-4D97-AF65-F5344CB8AC3E}">
        <p14:creationId xmlns:p14="http://schemas.microsoft.com/office/powerpoint/2010/main" val="3028845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AD69BBFB-08C1-1D73-71D7-EAF27B7AFBD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1021BFB8-927D-ADAD-A32E-9211FDAD602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01346AF0-8ECD-69C4-A9C5-95D51190200B}"/>
              </a:ext>
            </a:extLst>
          </p:cNvPr>
          <p:cNvSpPr>
            <a:spLocks noGrp="1" noChangeArrowheads="1"/>
          </p:cNvSpPr>
          <p:nvPr>
            <p:ph type="sldNum" sz="quarter" idx="12"/>
          </p:nvPr>
        </p:nvSpPr>
        <p:spPr>
          <a:ln/>
        </p:spPr>
        <p:txBody>
          <a:bodyPr/>
          <a:lstStyle>
            <a:lvl1pPr>
              <a:defRPr/>
            </a:lvl1pPr>
          </a:lstStyle>
          <a:p>
            <a:fld id="{517196ED-C367-4B25-9A38-402868E612B3}" type="slidenum">
              <a:rPr lang="en-US" altLang="en-US"/>
              <a:pPr/>
              <a:t>‹#›</a:t>
            </a:fld>
            <a:endParaRPr lang="en-US" altLang="en-US"/>
          </a:p>
        </p:txBody>
      </p:sp>
    </p:spTree>
    <p:extLst>
      <p:ext uri="{BB962C8B-B14F-4D97-AF65-F5344CB8AC3E}">
        <p14:creationId xmlns:p14="http://schemas.microsoft.com/office/powerpoint/2010/main" val="3995846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9A48567-495D-2D47-4EDA-10DE38B09A6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47AA7932-05A9-F2F7-FCB4-356AF4AF8D8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88B9C9BE-836E-0C95-B948-38D5C28A2A92}"/>
              </a:ext>
            </a:extLst>
          </p:cNvPr>
          <p:cNvSpPr>
            <a:spLocks noGrp="1" noChangeArrowheads="1"/>
          </p:cNvSpPr>
          <p:nvPr>
            <p:ph type="sldNum" sz="quarter" idx="12"/>
          </p:nvPr>
        </p:nvSpPr>
        <p:spPr>
          <a:ln/>
        </p:spPr>
        <p:txBody>
          <a:bodyPr/>
          <a:lstStyle>
            <a:lvl1pPr>
              <a:defRPr/>
            </a:lvl1pPr>
          </a:lstStyle>
          <a:p>
            <a:fld id="{11AB5982-88E4-49E1-AE8B-3C5986F054C7}" type="slidenum">
              <a:rPr lang="en-US" altLang="en-US"/>
              <a:pPr/>
              <a:t>‹#›</a:t>
            </a:fld>
            <a:endParaRPr lang="en-US" altLang="en-US"/>
          </a:p>
        </p:txBody>
      </p:sp>
    </p:spTree>
    <p:extLst>
      <p:ext uri="{BB962C8B-B14F-4D97-AF65-F5344CB8AC3E}">
        <p14:creationId xmlns:p14="http://schemas.microsoft.com/office/powerpoint/2010/main" val="3022215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DDB5E30-95CA-C0BC-3BE4-DFB81F8C7BD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F16F1D1F-5A88-EDBC-2E7A-EBF37093617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11D8ED38-A47E-7E4E-4908-52400E279A4E}"/>
              </a:ext>
            </a:extLst>
          </p:cNvPr>
          <p:cNvSpPr>
            <a:spLocks noGrp="1" noChangeArrowheads="1"/>
          </p:cNvSpPr>
          <p:nvPr>
            <p:ph type="sldNum" sz="quarter" idx="12"/>
          </p:nvPr>
        </p:nvSpPr>
        <p:spPr>
          <a:ln/>
        </p:spPr>
        <p:txBody>
          <a:bodyPr/>
          <a:lstStyle>
            <a:lvl1pPr>
              <a:defRPr/>
            </a:lvl1pPr>
          </a:lstStyle>
          <a:p>
            <a:fld id="{E440F19B-7A5A-4485-B9F7-C0F5FDDDFDC4}" type="slidenum">
              <a:rPr lang="en-US" altLang="en-US"/>
              <a:pPr/>
              <a:t>‹#›</a:t>
            </a:fld>
            <a:endParaRPr lang="en-US" altLang="en-US"/>
          </a:p>
        </p:txBody>
      </p:sp>
    </p:spTree>
    <p:extLst>
      <p:ext uri="{BB962C8B-B14F-4D97-AF65-F5344CB8AC3E}">
        <p14:creationId xmlns:p14="http://schemas.microsoft.com/office/powerpoint/2010/main" val="411676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AF418AD-B74E-1FEC-6F24-D52A26A5BBA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4746F8CB-AC61-94D7-B707-700FCD1B1D5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DE545468-D7E6-95E3-F38F-2859E590DE43}"/>
              </a:ext>
            </a:extLst>
          </p:cNvPr>
          <p:cNvSpPr>
            <a:spLocks noGrp="1" noChangeArrowheads="1"/>
          </p:cNvSpPr>
          <p:nvPr>
            <p:ph type="sldNum" sz="quarter" idx="12"/>
          </p:nvPr>
        </p:nvSpPr>
        <p:spPr>
          <a:ln/>
        </p:spPr>
        <p:txBody>
          <a:bodyPr/>
          <a:lstStyle>
            <a:lvl1pPr>
              <a:defRPr/>
            </a:lvl1pPr>
          </a:lstStyle>
          <a:p>
            <a:fld id="{109F7B2A-2153-412E-A68A-E838DD2A44CA}" type="slidenum">
              <a:rPr lang="en-US" altLang="en-US"/>
              <a:pPr/>
              <a:t>‹#›</a:t>
            </a:fld>
            <a:endParaRPr lang="en-US" altLang="en-US"/>
          </a:p>
        </p:txBody>
      </p:sp>
    </p:spTree>
    <p:extLst>
      <p:ext uri="{BB962C8B-B14F-4D97-AF65-F5344CB8AC3E}">
        <p14:creationId xmlns:p14="http://schemas.microsoft.com/office/powerpoint/2010/main" val="866845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8CC5AC7-28B5-E7EC-C881-EBD15DD3DD9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50E7A400-8F4B-2AC6-409E-DE63188197C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ACD43AB8-FCEF-3BFB-B65E-85AFF4EAE6DE}"/>
              </a:ext>
            </a:extLst>
          </p:cNvPr>
          <p:cNvSpPr>
            <a:spLocks noGrp="1" noChangeArrowheads="1"/>
          </p:cNvSpPr>
          <p:nvPr>
            <p:ph type="sldNum" sz="quarter" idx="12"/>
          </p:nvPr>
        </p:nvSpPr>
        <p:spPr>
          <a:ln/>
        </p:spPr>
        <p:txBody>
          <a:bodyPr/>
          <a:lstStyle>
            <a:lvl1pPr>
              <a:defRPr/>
            </a:lvl1pPr>
          </a:lstStyle>
          <a:p>
            <a:fld id="{F9B306F7-766F-4618-8858-0410E35BD03D}" type="slidenum">
              <a:rPr lang="en-US" altLang="en-US"/>
              <a:pPr/>
              <a:t>‹#›</a:t>
            </a:fld>
            <a:endParaRPr lang="en-US" altLang="en-US"/>
          </a:p>
        </p:txBody>
      </p:sp>
    </p:spTree>
    <p:extLst>
      <p:ext uri="{BB962C8B-B14F-4D97-AF65-F5344CB8AC3E}">
        <p14:creationId xmlns:p14="http://schemas.microsoft.com/office/powerpoint/2010/main" val="3275677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268A92C-BA3B-B432-344F-27F30DC34B4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819FEB21-B03B-92AB-E5A0-F3FEE18F411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C2994035-9570-CCE3-DD0C-FCA41F33084E}"/>
              </a:ext>
            </a:extLst>
          </p:cNvPr>
          <p:cNvSpPr>
            <a:spLocks noGrp="1" noChangeArrowheads="1"/>
          </p:cNvSpPr>
          <p:nvPr>
            <p:ph type="sldNum" sz="quarter" idx="12"/>
          </p:nvPr>
        </p:nvSpPr>
        <p:spPr>
          <a:ln/>
        </p:spPr>
        <p:txBody>
          <a:bodyPr/>
          <a:lstStyle>
            <a:lvl1pPr>
              <a:defRPr/>
            </a:lvl1pPr>
          </a:lstStyle>
          <a:p>
            <a:fld id="{81B94289-2A83-44C0-A3FC-C2564A63880A}" type="slidenum">
              <a:rPr lang="en-US" altLang="en-US"/>
              <a:pPr/>
              <a:t>‹#›</a:t>
            </a:fld>
            <a:endParaRPr lang="en-US" altLang="en-US"/>
          </a:p>
        </p:txBody>
      </p:sp>
    </p:spTree>
    <p:extLst>
      <p:ext uri="{BB962C8B-B14F-4D97-AF65-F5344CB8AC3E}">
        <p14:creationId xmlns:p14="http://schemas.microsoft.com/office/powerpoint/2010/main" val="7536568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6FA00AA-173A-82C1-4A44-2BCF8F69041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7F1587C5-D741-68C6-3010-0235E37446C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4A94EE9F-CEE2-FD49-B2EE-E22DF120DC73}"/>
              </a:ext>
            </a:extLst>
          </p:cNvPr>
          <p:cNvSpPr>
            <a:spLocks noGrp="1" noChangeArrowheads="1"/>
          </p:cNvSpPr>
          <p:nvPr>
            <p:ph type="sldNum" sz="quarter" idx="12"/>
          </p:nvPr>
        </p:nvSpPr>
        <p:spPr>
          <a:ln/>
        </p:spPr>
        <p:txBody>
          <a:bodyPr/>
          <a:lstStyle>
            <a:lvl1pPr>
              <a:defRPr/>
            </a:lvl1pPr>
          </a:lstStyle>
          <a:p>
            <a:fld id="{F89FE2FF-E627-41E0-8406-377C7F231859}" type="slidenum">
              <a:rPr lang="en-US" altLang="en-US"/>
              <a:pPr/>
              <a:t>‹#›</a:t>
            </a:fld>
            <a:endParaRPr lang="en-US" altLang="en-US"/>
          </a:p>
        </p:txBody>
      </p:sp>
    </p:spTree>
    <p:extLst>
      <p:ext uri="{BB962C8B-B14F-4D97-AF65-F5344CB8AC3E}">
        <p14:creationId xmlns:p14="http://schemas.microsoft.com/office/powerpoint/2010/main" val="18743282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54DA888-7258-55DB-1527-4707C8146B6C}"/>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DF83C3B5-3310-4138-6D5B-52662F25DCF7}"/>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D9DC28D7-0456-55E9-3985-9A14F614F66B}"/>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ltLang="en-US"/>
          </a:p>
        </p:txBody>
      </p:sp>
      <p:sp>
        <p:nvSpPr>
          <p:cNvPr id="1029" name="Rectangle 5">
            <a:extLst>
              <a:ext uri="{FF2B5EF4-FFF2-40B4-BE49-F238E27FC236}">
                <a16:creationId xmlns:a16="http://schemas.microsoft.com/office/drawing/2014/main" id="{5A3C0A5C-B8F6-C41D-B04B-11D874B07D2D}"/>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ltLang="en-US"/>
          </a:p>
        </p:txBody>
      </p:sp>
      <p:sp>
        <p:nvSpPr>
          <p:cNvPr id="1030" name="Rectangle 6">
            <a:extLst>
              <a:ext uri="{FF2B5EF4-FFF2-40B4-BE49-F238E27FC236}">
                <a16:creationId xmlns:a16="http://schemas.microsoft.com/office/drawing/2014/main" id="{A0B0AC4A-0109-20C8-458A-09EA6BB5245B}"/>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fld id="{CBD00301-1CA8-4972-B721-1B635E461E5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slide" Target="slide9.xml"/><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slide" Target="slide9.xml"/><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slide" Target="slide9.xml"/><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slide" Target="slide9.xml"/><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slide" Target="slide9.xml"/><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slide" Target="slide9.xml"/><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1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slide" Target="slide9.xml"/><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1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slide" Target="slide9.xml"/><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18.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media2.WAV"/><Relationship Id="rId7" Type="http://schemas.openxmlformats.org/officeDocument/2006/relationships/slide" Target="slide9.xml"/><Relationship Id="rId12" Type="http://schemas.openxmlformats.org/officeDocument/2006/relationships/image" Target="../media/image6.jpeg"/><Relationship Id="rId2" Type="http://schemas.microsoft.com/office/2007/relationships/media" Target="../media/media2.WAV"/><Relationship Id="rId1" Type="http://schemas.openxmlformats.org/officeDocument/2006/relationships/audio" Target="file:///D:\Rung%20Chuong%20Vang\8.%20Ket%20thuc%20cau%20hoi.wav" TargetMode="External"/><Relationship Id="rId6" Type="http://schemas.openxmlformats.org/officeDocument/2006/relationships/slideLayout" Target="../slideLayouts/slideLayout1.xml"/><Relationship Id="rId11" Type="http://schemas.openxmlformats.org/officeDocument/2006/relationships/image" Target="../media/image5.gif"/><Relationship Id="rId5" Type="http://schemas.openxmlformats.org/officeDocument/2006/relationships/audio" Target="file:///D:\usb%20nam\Rung%20chuong%20vang%20-%20Buc%20Tuong%20%5bNCT%200445427527%5d.mp3" TargetMode="External"/><Relationship Id="rId10" Type="http://schemas.openxmlformats.org/officeDocument/2006/relationships/image" Target="../media/image4.png"/><Relationship Id="rId4" Type="http://schemas.openxmlformats.org/officeDocument/2006/relationships/audio" Target="file:///D:\Rung%20Chuong%20Vang\chaomung.wav" TargetMode="External"/><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2.WAV"/><Relationship Id="rId7" Type="http://schemas.openxmlformats.org/officeDocument/2006/relationships/image" Target="../media/image4.png"/><Relationship Id="rId2" Type="http://schemas.microsoft.com/office/2007/relationships/media" Target="../media/media2.WAV"/><Relationship Id="rId1" Type="http://schemas.openxmlformats.org/officeDocument/2006/relationships/audio" Target="file:///D:\Rung%20Chuong%20Vang\8.%20Ket%20thuc%20cau%20hoi.wav" TargetMode="External"/><Relationship Id="rId6" Type="http://schemas.openxmlformats.org/officeDocument/2006/relationships/notesSlide" Target="../notesSlides/notesSlide2.xml"/><Relationship Id="rId5" Type="http://schemas.openxmlformats.org/officeDocument/2006/relationships/slideLayout" Target="../slideLayouts/slideLayout1.xml"/><Relationship Id="rId4" Type="http://schemas.openxmlformats.org/officeDocument/2006/relationships/audio" Target="file:///D:\Rung%20Chuong%20Vang\chaomung.wav"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2.WAV"/><Relationship Id="rId7" Type="http://schemas.openxmlformats.org/officeDocument/2006/relationships/audio" Target="../media/audio1.wav"/><Relationship Id="rId2" Type="http://schemas.microsoft.com/office/2007/relationships/media" Target="../media/media2.WAV"/><Relationship Id="rId1" Type="http://schemas.openxmlformats.org/officeDocument/2006/relationships/audio" Target="file:///D:\Rung%20Chuong%20Vang\8.%20Ket%20thuc%20cau%20hoi.wav" TargetMode="External"/><Relationship Id="rId6" Type="http://schemas.openxmlformats.org/officeDocument/2006/relationships/slide" Target="slide9.xml"/><Relationship Id="rId5" Type="http://schemas.openxmlformats.org/officeDocument/2006/relationships/slideLayout" Target="../slideLayouts/slideLayout1.xml"/><Relationship Id="rId10" Type="http://schemas.openxmlformats.org/officeDocument/2006/relationships/image" Target="../media/image5.gif"/><Relationship Id="rId4" Type="http://schemas.openxmlformats.org/officeDocument/2006/relationships/audio" Target="file:///D:\Rung%20Chuong%20Vang\chaomung.wav" TargetMode="External"/><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media2.WAV"/><Relationship Id="rId7" Type="http://schemas.openxmlformats.org/officeDocument/2006/relationships/slide" Target="slide9.xml"/><Relationship Id="rId12" Type="http://schemas.openxmlformats.org/officeDocument/2006/relationships/image" Target="../media/image8.jpeg"/><Relationship Id="rId2" Type="http://schemas.microsoft.com/office/2007/relationships/media" Target="../media/media2.WAV"/><Relationship Id="rId1" Type="http://schemas.openxmlformats.org/officeDocument/2006/relationships/audio" Target="file:///D:\Rung%20Chuong%20Vang\8.%20Ket%20thuc%20cau%20hoi.wav" TargetMode="External"/><Relationship Id="rId6" Type="http://schemas.openxmlformats.org/officeDocument/2006/relationships/notesSlide" Target="../notesSlides/notesSlide3.xml"/><Relationship Id="rId11" Type="http://schemas.openxmlformats.org/officeDocument/2006/relationships/image" Target="../media/image5.gif"/><Relationship Id="rId5" Type="http://schemas.openxmlformats.org/officeDocument/2006/relationships/slideLayout" Target="../slideLayouts/slideLayout1.xml"/><Relationship Id="rId10" Type="http://schemas.openxmlformats.org/officeDocument/2006/relationships/image" Target="../media/image4.png"/><Relationship Id="rId4" Type="http://schemas.openxmlformats.org/officeDocument/2006/relationships/audio" Target="file:///D:\Rung%20Chuong%20Vang\chaomung.wav" TargetMode="External"/><Relationship Id="rId9"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14.xml"/><Relationship Id="rId3" Type="http://schemas.openxmlformats.org/officeDocument/2006/relationships/image" Target="../media/image11.png"/><Relationship Id="rId7" Type="http://schemas.openxmlformats.org/officeDocument/2006/relationships/image" Target="../media/image14.png"/><Relationship Id="rId12" Type="http://schemas.openxmlformats.org/officeDocument/2006/relationships/slide" Target="slide13.xml"/><Relationship Id="rId2" Type="http://schemas.openxmlformats.org/officeDocument/2006/relationships/image" Target="../media/image10.png"/><Relationship Id="rId16" Type="http://schemas.openxmlformats.org/officeDocument/2006/relationships/slide" Target="slide15.xml"/><Relationship Id="rId1" Type="http://schemas.openxmlformats.org/officeDocument/2006/relationships/slideLayout" Target="../slideLayouts/slideLayout7.xml"/><Relationship Id="rId6" Type="http://schemas.openxmlformats.org/officeDocument/2006/relationships/slide" Target="slide18.xml"/><Relationship Id="rId11" Type="http://schemas.openxmlformats.org/officeDocument/2006/relationships/slide" Target="slide12.xml"/><Relationship Id="rId5" Type="http://schemas.openxmlformats.org/officeDocument/2006/relationships/image" Target="../media/image13.png"/><Relationship Id="rId15" Type="http://schemas.openxmlformats.org/officeDocument/2006/relationships/slide" Target="slide16.xml"/><Relationship Id="rId10" Type="http://schemas.openxmlformats.org/officeDocument/2006/relationships/slide" Target="slide10.xml"/><Relationship Id="rId4" Type="http://schemas.openxmlformats.org/officeDocument/2006/relationships/image" Target="../media/image12.png"/><Relationship Id="rId9" Type="http://schemas.openxmlformats.org/officeDocument/2006/relationships/image" Target="../media/image15.png"/><Relationship Id="rId14" Type="http://schemas.openxmlformats.org/officeDocument/2006/relationships/slide" Target="slide1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2240C7F-7D1D-1DAC-15F3-352DB6A315FF}"/>
              </a:ext>
            </a:extLst>
          </p:cNvPr>
          <p:cNvSpPr txBox="1"/>
          <p:nvPr/>
        </p:nvSpPr>
        <p:spPr>
          <a:xfrm>
            <a:off x="1170296" y="4810666"/>
            <a:ext cx="5001904" cy="1077218"/>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Trường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Tiểu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Hòa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Lợi</a:t>
            </a:r>
            <a:endParaRPr lang="en-US" sz="3200" dirty="0">
              <a:latin typeface="Times New Roman" panose="02020603050405020304" pitchFamily="18" charset="0"/>
              <a:cs typeface="Times New Roman" panose="02020603050405020304" pitchFamily="18" charset="0"/>
            </a:endParaRPr>
          </a:p>
          <a:p>
            <a:r>
              <a:rPr lang="en-US" sz="3200" dirty="0" err="1">
                <a:latin typeface="Times New Roman" panose="02020603050405020304" pitchFamily="18" charset="0"/>
                <a:cs typeface="Times New Roman" panose="02020603050405020304" pitchFamily="18" charset="0"/>
              </a:rPr>
              <a:t>Giáo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Nguyễn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Tấn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Lợi</a:t>
            </a:r>
            <a:endParaRPr lang="en-US" sz="3200" dirty="0">
              <a:latin typeface="Times New Roman" panose="02020603050405020304" pitchFamily="18" charset="0"/>
              <a:cs typeface="Times New Roman" panose="02020603050405020304" pitchFamily="18" charset="0"/>
            </a:endParaRPr>
          </a:p>
        </p:txBody>
      </p:sp>
      <p:sp>
        <p:nvSpPr>
          <p:cNvPr id="7" name="Title 6">
            <a:extLst>
              <a:ext uri="{FF2B5EF4-FFF2-40B4-BE49-F238E27FC236}">
                <a16:creationId xmlns:a16="http://schemas.microsoft.com/office/drawing/2014/main" id="{B7B41AB8-4E86-D6DB-E6B5-A5B687602FA2}"/>
              </a:ext>
            </a:extLst>
          </p:cNvPr>
          <p:cNvSpPr>
            <a:spLocks noGrp="1"/>
          </p:cNvSpPr>
          <p:nvPr>
            <p:ph type="ctrTitle"/>
          </p:nvPr>
        </p:nvSpPr>
        <p:spPr>
          <a:xfrm>
            <a:off x="778491" y="2047334"/>
            <a:ext cx="7587018" cy="1790700"/>
          </a:xfrm>
        </p:spPr>
        <p:txBody>
          <a:bodyPr>
            <a:noAutofit/>
          </a:bodyPr>
          <a:lstStyle/>
          <a:p>
            <a:r>
              <a:rPr lang="en-US" sz="4800" b="1" dirty="0">
                <a:ln w="0">
                  <a:solidFill>
                    <a:srgbClr val="66FF66"/>
                  </a:solidFill>
                </a:ln>
                <a:solidFill>
                  <a:srgbClr val="FFFF33"/>
                </a:solidFill>
                <a:effectLst>
                  <a:glow rad="101600">
                    <a:schemeClr val="accent4">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CHÀO MỪNG THẦY CÔ </a:t>
            </a:r>
            <a:br>
              <a:rPr lang="en-US" sz="4800" b="1" dirty="0">
                <a:ln w="0">
                  <a:solidFill>
                    <a:srgbClr val="66FF66"/>
                  </a:solidFill>
                </a:ln>
                <a:solidFill>
                  <a:srgbClr val="FFFF33"/>
                </a:solidFill>
                <a:effectLst>
                  <a:glow rad="101600">
                    <a:schemeClr val="accent4">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br>
            <a:r>
              <a:rPr lang="en-US" sz="4800" b="1" dirty="0">
                <a:ln w="0">
                  <a:solidFill>
                    <a:srgbClr val="66FF66"/>
                  </a:solidFill>
                </a:ln>
                <a:solidFill>
                  <a:srgbClr val="FFFF33"/>
                </a:solidFill>
                <a:effectLst>
                  <a:glow rad="101600">
                    <a:schemeClr val="accent4">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ĐẾN DỰ GIỜ LỚP 4B2</a:t>
            </a:r>
            <a:endParaRPr lang="en-US" sz="4800" dirty="0">
              <a:ln w="0">
                <a:solidFill>
                  <a:srgbClr val="66FF66"/>
                </a:solidFill>
              </a:ln>
              <a:solidFill>
                <a:srgbClr val="FFFF33"/>
              </a:solidFill>
            </a:endParaRPr>
          </a:p>
        </p:txBody>
      </p:sp>
      <p:sp>
        <p:nvSpPr>
          <p:cNvPr id="2" name="Text Box 4">
            <a:extLst>
              <a:ext uri="{FF2B5EF4-FFF2-40B4-BE49-F238E27FC236}">
                <a16:creationId xmlns:a16="http://schemas.microsoft.com/office/drawing/2014/main" id="{06D86410-1FCB-79A8-C284-EC5DF429085C}"/>
              </a:ext>
            </a:extLst>
          </p:cNvPr>
          <p:cNvSpPr txBox="1"/>
          <p:nvPr/>
        </p:nvSpPr>
        <p:spPr>
          <a:xfrm>
            <a:off x="582082" y="1371600"/>
            <a:ext cx="7979836"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altLang="en-US" sz="3200" dirty="0">
                <a:latin typeface="Times New Roman" panose="02020603050405020304" pitchFamily="18" charset="0"/>
                <a:cs typeface="Times New Roman" panose="02020603050405020304" pitchFamily="18" charset="0"/>
              </a:rPr>
              <a:t>Thứ </a:t>
            </a:r>
            <a:r>
              <a:rPr lang="en-US" altLang="en-US" sz="3200" dirty="0" err="1">
                <a:latin typeface="Times New Roman" panose="02020603050405020304" pitchFamily="18" charset="0"/>
                <a:cs typeface="Times New Roman" panose="02020603050405020304" pitchFamily="18" charset="0"/>
              </a:rPr>
              <a:t>năm</a:t>
            </a:r>
            <a:r>
              <a:rPr lang="vi-VN" altLang="en-US" sz="3200" dirty="0">
                <a:latin typeface="Times New Roman" panose="02020603050405020304" pitchFamily="18" charset="0"/>
                <a:cs typeface="Times New Roman" panose="02020603050405020304" pitchFamily="18" charset="0"/>
              </a:rPr>
              <a:t> ngày </a:t>
            </a:r>
            <a:r>
              <a:rPr lang="en-US" altLang="en-US" sz="3200" dirty="0">
                <a:latin typeface="Times New Roman" panose="02020603050405020304" pitchFamily="18" charset="0"/>
                <a:cs typeface="Times New Roman" panose="02020603050405020304" pitchFamily="18" charset="0"/>
              </a:rPr>
              <a:t>14</a:t>
            </a:r>
            <a:r>
              <a:rPr lang="vi-VN" altLang="en-US" sz="3200" dirty="0">
                <a:latin typeface="Times New Roman" panose="02020603050405020304" pitchFamily="18" charset="0"/>
                <a:cs typeface="Times New Roman" panose="02020603050405020304" pitchFamily="18" charset="0"/>
              </a:rPr>
              <a:t> tháng </a:t>
            </a:r>
            <a:r>
              <a:rPr lang="en-US" altLang="en-US" sz="3200" dirty="0">
                <a:latin typeface="Times New Roman" panose="02020603050405020304" pitchFamily="18" charset="0"/>
                <a:cs typeface="Times New Roman" panose="02020603050405020304" pitchFamily="18" charset="0"/>
              </a:rPr>
              <a:t>11</a:t>
            </a:r>
            <a:r>
              <a:rPr lang="vi-VN" altLang="en-US" sz="3200" dirty="0">
                <a:latin typeface="Times New Roman" panose="02020603050405020304" pitchFamily="18" charset="0"/>
                <a:cs typeface="Times New Roman" panose="02020603050405020304" pitchFamily="18" charset="0"/>
              </a:rPr>
              <a:t> năm 202</a:t>
            </a:r>
            <a:r>
              <a:rPr lang="en-US" altLang="en-US" sz="3200" dirty="0">
                <a:latin typeface="Times New Roman" panose="02020603050405020304" pitchFamily="18" charset="0"/>
                <a:cs typeface="Times New Roman" panose="02020603050405020304" pitchFamily="18" charset="0"/>
              </a:rPr>
              <a:t>4</a:t>
            </a:r>
            <a:endParaRPr lang="vi-VN" alt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900839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descr="WhitecornerFlower"/>
          <p:cNvPicPr>
            <a:picLocks noChangeAspect="1"/>
          </p:cNvPicPr>
          <p:nvPr/>
        </p:nvPicPr>
        <p:blipFill>
          <a:blip r:embed="rId2"/>
          <a:stretch>
            <a:fillRect/>
          </a:stretch>
        </p:blipFill>
        <p:spPr>
          <a:xfrm>
            <a:off x="-238" y="857250"/>
            <a:ext cx="1028700" cy="1028700"/>
          </a:xfrm>
          <a:prstGeom prst="rect">
            <a:avLst/>
          </a:prstGeom>
          <a:noFill/>
          <a:ln w="9525">
            <a:noFill/>
          </a:ln>
        </p:spPr>
      </p:pic>
      <p:pic>
        <p:nvPicPr>
          <p:cNvPr id="29699" name="Picture 3" descr="WhitecornerFlower"/>
          <p:cNvPicPr>
            <a:picLocks noChangeAspect="1"/>
          </p:cNvPicPr>
          <p:nvPr/>
        </p:nvPicPr>
        <p:blipFill>
          <a:blip r:embed="rId3"/>
          <a:stretch>
            <a:fillRect/>
          </a:stretch>
        </p:blipFill>
        <p:spPr>
          <a:xfrm>
            <a:off x="8115300" y="864394"/>
            <a:ext cx="1028700" cy="1028700"/>
          </a:xfrm>
          <a:prstGeom prst="rect">
            <a:avLst/>
          </a:prstGeom>
          <a:noFill/>
          <a:ln w="9525">
            <a:noFill/>
          </a:ln>
        </p:spPr>
      </p:pic>
      <p:pic>
        <p:nvPicPr>
          <p:cNvPr id="29700" name="Picture 5" descr="WhitecornerFlower"/>
          <p:cNvPicPr>
            <a:picLocks noChangeAspect="1"/>
          </p:cNvPicPr>
          <p:nvPr/>
        </p:nvPicPr>
        <p:blipFill>
          <a:blip r:embed="rId4"/>
          <a:stretch>
            <a:fillRect/>
          </a:stretch>
        </p:blipFill>
        <p:spPr>
          <a:xfrm>
            <a:off x="0" y="4972050"/>
            <a:ext cx="1028700" cy="1028700"/>
          </a:xfrm>
          <a:prstGeom prst="rect">
            <a:avLst/>
          </a:prstGeom>
          <a:noFill/>
          <a:ln w="9525">
            <a:noFill/>
          </a:ln>
        </p:spPr>
      </p:pic>
      <p:pic>
        <p:nvPicPr>
          <p:cNvPr id="29701" name="Picture 6" descr="WhitecornerFlower"/>
          <p:cNvPicPr>
            <a:picLocks noChangeAspect="1"/>
          </p:cNvPicPr>
          <p:nvPr/>
        </p:nvPicPr>
        <p:blipFill>
          <a:blip r:embed="rId5"/>
          <a:stretch>
            <a:fillRect/>
          </a:stretch>
        </p:blipFill>
        <p:spPr>
          <a:xfrm>
            <a:off x="8115300" y="5024438"/>
            <a:ext cx="1028700" cy="1028700"/>
          </a:xfrm>
          <a:prstGeom prst="rect">
            <a:avLst/>
          </a:prstGeom>
          <a:noFill/>
          <a:ln w="9525">
            <a:noFill/>
          </a:ln>
        </p:spPr>
      </p:pic>
      <p:sp>
        <p:nvSpPr>
          <p:cNvPr id="6" name="Text Box 9"/>
          <p:cNvSpPr txBox="1"/>
          <p:nvPr/>
        </p:nvSpPr>
        <p:spPr>
          <a:xfrm>
            <a:off x="1828800" y="294339"/>
            <a:ext cx="6536531" cy="584775"/>
          </a:xfrm>
          <a:prstGeom prst="rect">
            <a:avLst/>
          </a:prstGeom>
          <a:noFill/>
          <a:ln w="9525">
            <a:noFill/>
          </a:ln>
        </p:spPr>
        <p:txBody>
          <a:bodyPr wrap="square">
            <a:spAutoFit/>
          </a:bodyPr>
          <a:lstStyle/>
          <a:p>
            <a:pPr eaLnBrk="1" hangingPunct="1">
              <a:spcBef>
                <a:spcPct val="50000"/>
              </a:spcBef>
              <a:buNone/>
            </a:pPr>
            <a:r>
              <a:rPr lang="en-US" altLang="en-US" sz="3200" dirty="0" err="1">
                <a:solidFill>
                  <a:srgbClr val="000000"/>
                </a:solidFill>
                <a:latin typeface="Times New Roman Regular" panose="02020603050405020304" charset="0"/>
                <a:cs typeface="Times New Roman Regular" panose="02020603050405020304" charset="0"/>
              </a:rPr>
              <a:t>Thứ</a:t>
            </a:r>
            <a:r>
              <a:rPr lang="en-US" altLang="en-US" sz="3200" dirty="0">
                <a:solidFill>
                  <a:srgbClr val="000000"/>
                </a:solidFill>
                <a:latin typeface="Times New Roman Regular" panose="02020603050405020304" charset="0"/>
                <a:cs typeface="Times New Roman Regular" panose="02020603050405020304" charset="0"/>
              </a:rPr>
              <a:t> </a:t>
            </a:r>
            <a:r>
              <a:rPr lang="en-US" altLang="en-US" sz="3200" dirty="0" err="1">
                <a:solidFill>
                  <a:srgbClr val="000000"/>
                </a:solidFill>
                <a:latin typeface="Times New Roman Regular" panose="02020603050405020304" charset="0"/>
                <a:cs typeface="Times New Roman Regular" panose="02020603050405020304" charset="0"/>
              </a:rPr>
              <a:t>năm</a:t>
            </a:r>
            <a:r>
              <a:rPr lang="en-US" altLang="en-US" sz="3200" dirty="0">
                <a:solidFill>
                  <a:srgbClr val="000000"/>
                </a:solidFill>
                <a:latin typeface="Times New Roman Regular" panose="02020603050405020304" charset="0"/>
                <a:cs typeface="Times New Roman Regular" panose="02020603050405020304" charset="0"/>
              </a:rPr>
              <a:t>, </a:t>
            </a:r>
            <a:r>
              <a:rPr lang="en-US" altLang="en-US" sz="3200" dirty="0" err="1">
                <a:solidFill>
                  <a:srgbClr val="000000"/>
                </a:solidFill>
                <a:latin typeface="Times New Roman Regular" panose="02020603050405020304" charset="0"/>
                <a:cs typeface="Times New Roman Regular" panose="02020603050405020304" charset="0"/>
              </a:rPr>
              <a:t>ng</a:t>
            </a:r>
            <a:r>
              <a:rPr lang="en-US" altLang="en-US" sz="3200" dirty="0" err="1">
                <a:solidFill>
                  <a:srgbClr val="000000"/>
                </a:solidFill>
                <a:latin typeface="Times New Roman Regular" panose="02020603050405020304" charset="0"/>
                <a:ea typeface="HP001" pitchFamily="34" charset="0"/>
                <a:cs typeface="Times New Roman Regular" panose="02020603050405020304" charset="0"/>
              </a:rPr>
              <a:t>à</a:t>
            </a:r>
            <a:r>
              <a:rPr lang="en-US" altLang="en-US" sz="3200" dirty="0" err="1">
                <a:solidFill>
                  <a:srgbClr val="000000"/>
                </a:solidFill>
                <a:latin typeface="Times New Roman Regular" panose="02020603050405020304" charset="0"/>
                <a:cs typeface="Times New Roman Regular" panose="02020603050405020304" charset="0"/>
              </a:rPr>
              <a:t>y</a:t>
            </a:r>
            <a:r>
              <a:rPr lang="en-US" altLang="en-US" sz="3200" dirty="0">
                <a:solidFill>
                  <a:srgbClr val="000000"/>
                </a:solidFill>
                <a:latin typeface="Times New Roman Regular" panose="02020603050405020304" charset="0"/>
                <a:cs typeface="Times New Roman Regular" panose="02020603050405020304" charset="0"/>
              </a:rPr>
              <a:t> </a:t>
            </a:r>
            <a:r>
              <a:rPr lang="vi-VN" altLang="en-US" sz="3200" dirty="0">
                <a:solidFill>
                  <a:srgbClr val="000000"/>
                </a:solidFill>
                <a:latin typeface="Times New Roman Regular" panose="02020603050405020304" charset="0"/>
                <a:cs typeface="Times New Roman Regular" panose="02020603050405020304" charset="0"/>
              </a:rPr>
              <a:t>1</a:t>
            </a:r>
            <a:r>
              <a:rPr lang="en-US" altLang="en-US" sz="3200" dirty="0">
                <a:solidFill>
                  <a:srgbClr val="000000"/>
                </a:solidFill>
                <a:latin typeface="Times New Roman Regular" panose="02020603050405020304" charset="0"/>
                <a:cs typeface="Times New Roman Regular" panose="02020603050405020304" charset="0"/>
              </a:rPr>
              <a:t>4 </a:t>
            </a:r>
            <a:r>
              <a:rPr lang="en-US" altLang="en-US" sz="3200" dirty="0" err="1">
                <a:solidFill>
                  <a:srgbClr val="000000"/>
                </a:solidFill>
                <a:latin typeface="Times New Roman Regular" panose="02020603050405020304" charset="0"/>
                <a:cs typeface="Times New Roman Regular" panose="02020603050405020304" charset="0"/>
              </a:rPr>
              <a:t>tháng</a:t>
            </a:r>
            <a:r>
              <a:rPr lang="en-US" altLang="en-US" sz="3200" dirty="0">
                <a:solidFill>
                  <a:srgbClr val="000000"/>
                </a:solidFill>
                <a:latin typeface="Times New Roman Regular" panose="02020603050405020304" charset="0"/>
                <a:cs typeface="Times New Roman Regular" panose="02020603050405020304" charset="0"/>
              </a:rPr>
              <a:t> </a:t>
            </a:r>
            <a:r>
              <a:rPr lang="vi-VN" altLang="en-US" sz="3200" dirty="0">
                <a:solidFill>
                  <a:srgbClr val="000000"/>
                </a:solidFill>
                <a:latin typeface="Times New Roman Regular" panose="02020603050405020304" charset="0"/>
                <a:cs typeface="Times New Roman Regular" panose="02020603050405020304" charset="0"/>
              </a:rPr>
              <a:t>1</a:t>
            </a:r>
            <a:r>
              <a:rPr lang="en-US" altLang="en-US" sz="3200" dirty="0">
                <a:solidFill>
                  <a:srgbClr val="000000"/>
                </a:solidFill>
                <a:latin typeface="Times New Roman Regular" panose="02020603050405020304" charset="0"/>
                <a:cs typeface="Times New Roman Regular" panose="02020603050405020304" charset="0"/>
              </a:rPr>
              <a:t>1 năm 202</a:t>
            </a:r>
            <a:r>
              <a:rPr lang="vi-VN" altLang="en-US" sz="3200" dirty="0">
                <a:solidFill>
                  <a:srgbClr val="000000"/>
                </a:solidFill>
                <a:latin typeface="Times New Roman Regular" panose="02020603050405020304" charset="0"/>
                <a:cs typeface="Times New Roman Regular" panose="02020603050405020304" charset="0"/>
              </a:rPr>
              <a:t>4</a:t>
            </a:r>
            <a:endParaRPr lang="vi-VN" altLang="en-US" sz="3200" dirty="0">
              <a:solidFill>
                <a:srgbClr val="000000"/>
              </a:solidFill>
              <a:latin typeface="Times New Roman Regular" panose="02020603050405020304" charset="0"/>
              <a:ea typeface="HP001" pitchFamily="34" charset="0"/>
              <a:cs typeface="Times New Roman Regular" panose="02020603050405020304" charset="0"/>
            </a:endParaRPr>
          </a:p>
        </p:txBody>
      </p:sp>
      <p:sp>
        <p:nvSpPr>
          <p:cNvPr id="7" name="Rectangle 17"/>
          <p:cNvSpPr/>
          <p:nvPr/>
        </p:nvSpPr>
        <p:spPr>
          <a:xfrm>
            <a:off x="1051773" y="4800600"/>
            <a:ext cx="7076719" cy="452005"/>
          </a:xfrm>
          <a:prstGeom prst="rect">
            <a:avLst/>
          </a:prstGeom>
          <a:solidFill>
            <a:schemeClr val="accent4">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eaLnBrk="1" fontAlgn="auto" hangingPunct="1">
              <a:spcBef>
                <a:spcPts val="0"/>
              </a:spcBef>
              <a:spcAft>
                <a:spcPts val="0"/>
              </a:spcAft>
              <a:defRPr/>
            </a:pPr>
            <a:r>
              <a:rPr lang="en-US" sz="3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D. </a:t>
            </a:r>
            <a:r>
              <a:rPr lang="en-US" sz="3200" dirty="0" err="1">
                <a:solidFill>
                  <a:schemeClr val="tx1"/>
                </a:solidFill>
                <a:latin typeface="Times New Roman" panose="02020603050405020304" pitchFamily="18" charset="0"/>
                <a:cs typeface="Times New Roman" panose="02020603050405020304" pitchFamily="18" charset="0"/>
              </a:rPr>
              <a:t>Tất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cả</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đều</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đúng</a:t>
            </a:r>
            <a:r>
              <a:rPr lang="en-US" sz="3200" dirty="0">
                <a:solidFill>
                  <a:schemeClr val="tx1"/>
                </a:solidFill>
                <a:latin typeface="Times New Roman" panose="02020603050405020304" pitchFamily="18" charset="0"/>
                <a:cs typeface="Times New Roman" panose="02020603050405020304" pitchFamily="18" charset="0"/>
              </a:rPr>
              <a:t>.</a:t>
            </a:r>
          </a:p>
        </p:txBody>
      </p:sp>
      <p:sp>
        <p:nvSpPr>
          <p:cNvPr id="20" name="Rectangle 19"/>
          <p:cNvSpPr/>
          <p:nvPr/>
        </p:nvSpPr>
        <p:spPr>
          <a:xfrm>
            <a:off x="1038580" y="4196195"/>
            <a:ext cx="7076720" cy="452005"/>
          </a:xfrm>
          <a:prstGeom prst="rect">
            <a:avLst/>
          </a:prstGeom>
          <a:solidFill>
            <a:schemeClr val="accent4">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eaLnBrk="1" fontAlgn="auto" hangingPunct="1">
              <a:spcBef>
                <a:spcPts val="0"/>
              </a:spcBef>
              <a:spcAft>
                <a:spcPts val="0"/>
              </a:spcAft>
              <a:defRPr/>
            </a:pPr>
            <a:r>
              <a:rPr lang="en-US" sz="3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C. </a:t>
            </a:r>
            <a:r>
              <a:rPr lang="en-US" sz="3200" dirty="0" err="1">
                <a:solidFill>
                  <a:schemeClr val="tx1"/>
                </a:solidFill>
                <a:latin typeface="Times New Roman" panose="02020603050405020304" pitchFamily="18" charset="0"/>
                <a:cs typeface="Times New Roman" panose="02020603050405020304" pitchFamily="18" charset="0"/>
              </a:rPr>
              <a:t>Đồng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cảm</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giúp</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đỡ</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nhau</a:t>
            </a:r>
            <a:r>
              <a:rPr lang="en-US" sz="3200" dirty="0">
                <a:solidFill>
                  <a:schemeClr val="tx1"/>
                </a:solidFill>
                <a:latin typeface="Times New Roman" panose="02020603050405020304" pitchFamily="18" charset="0"/>
                <a:cs typeface="Times New Roman" panose="02020603050405020304" pitchFamily="18" charset="0"/>
              </a:rPr>
              <a:t>.</a:t>
            </a:r>
          </a:p>
        </p:txBody>
      </p:sp>
      <p:sp>
        <p:nvSpPr>
          <p:cNvPr id="21" name="Rectangle 20"/>
          <p:cNvSpPr/>
          <p:nvPr/>
        </p:nvSpPr>
        <p:spPr>
          <a:xfrm>
            <a:off x="1028462" y="3510395"/>
            <a:ext cx="7086838" cy="452005"/>
          </a:xfrm>
          <a:prstGeom prst="rect">
            <a:avLst/>
          </a:prstGeom>
          <a:solidFill>
            <a:schemeClr val="accent4">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eaLnBrk="1" fontAlgn="auto" hangingPunct="1">
              <a:spcBef>
                <a:spcPts val="0"/>
              </a:spcBef>
              <a:spcAft>
                <a:spcPts val="0"/>
              </a:spcAft>
              <a:defRPr/>
            </a:pPr>
            <a:r>
              <a:rPr lang="en-US" sz="3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vi-VN" sz="3200" dirty="0">
                <a:solidFill>
                  <a:schemeClr val="tx1"/>
                </a:solidFill>
                <a:latin typeface="Times New Roman" panose="02020603050405020304" pitchFamily="18" charset="0"/>
                <a:cs typeface="Times New Roman" panose="02020603050405020304" pitchFamily="18" charset="0"/>
              </a:rPr>
              <a:t>Chân thành, tin tưởng.</a:t>
            </a:r>
          </a:p>
        </p:txBody>
      </p:sp>
      <p:sp>
        <p:nvSpPr>
          <p:cNvPr id="22" name="Rectangle 21"/>
          <p:cNvSpPr/>
          <p:nvPr/>
        </p:nvSpPr>
        <p:spPr>
          <a:xfrm>
            <a:off x="1028462" y="2861672"/>
            <a:ext cx="7086838" cy="489856"/>
          </a:xfrm>
          <a:prstGeom prst="rect">
            <a:avLst/>
          </a:prstGeom>
          <a:solidFill>
            <a:schemeClr val="accent4">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eaLnBrk="1" fontAlgn="auto" hangingPunct="1">
              <a:spcBef>
                <a:spcPts val="0"/>
              </a:spcBef>
              <a:spcAft>
                <a:spcPts val="0"/>
              </a:spcAft>
              <a:defRPr/>
            </a:pPr>
            <a:r>
              <a:rPr lang="en-US" sz="3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 </a:t>
            </a:r>
            <a:r>
              <a:rPr lang="en-US" sz="3200" b="0" i="0" dirty="0">
                <a:solidFill>
                  <a:srgbClr val="000000"/>
                </a:solidFill>
                <a:effectLst/>
                <a:latin typeface="Times New Roman" panose="02020603050405020304" pitchFamily="18" charset="0"/>
                <a:cs typeface="Times New Roman" panose="02020603050405020304" pitchFamily="18" charset="0"/>
              </a:rPr>
              <a:t>Bình </a:t>
            </a:r>
            <a:r>
              <a:rPr lang="en-US" sz="3200" b="0" i="0" dirty="0" err="1">
                <a:solidFill>
                  <a:srgbClr val="000000"/>
                </a:solidFill>
                <a:effectLst/>
                <a:latin typeface="Times New Roman" panose="02020603050405020304" pitchFamily="18" charset="0"/>
                <a:cs typeface="Times New Roman" panose="02020603050405020304" pitchFamily="18" charset="0"/>
              </a:rPr>
              <a:t>đẳng</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và</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tôn</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trọng</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nhau</a:t>
            </a:r>
            <a:r>
              <a:rPr lang="en-US" sz="3200" b="0" i="0" dirty="0">
                <a:solidFill>
                  <a:srgbClr val="000000"/>
                </a:solidFill>
                <a:effectLst/>
                <a:latin typeface="Times New Roman" panose="02020603050405020304" pitchFamily="18" charset="0"/>
                <a:cs typeface="Times New Roman" panose="02020603050405020304" pitchFamily="18" charset="0"/>
              </a:rPr>
              <a:t>.</a:t>
            </a:r>
          </a:p>
        </p:txBody>
      </p:sp>
      <p:sp>
        <p:nvSpPr>
          <p:cNvPr id="28" name="TextBox 27"/>
          <p:cNvSpPr txBox="1"/>
          <p:nvPr/>
        </p:nvSpPr>
        <p:spPr>
          <a:xfrm>
            <a:off x="1028700" y="2140744"/>
            <a:ext cx="6667500" cy="584775"/>
          </a:xfrm>
          <a:prstGeom prst="rect">
            <a:avLst/>
          </a:prstGeom>
          <a:noFill/>
        </p:spPr>
        <p:txBody>
          <a:bodyPr wrap="square" rtlCol="0">
            <a:spAutoFit/>
          </a:bodyPr>
          <a:lstStyle/>
          <a:p>
            <a:pPr algn="just" defTabSz="685800" eaLnBrk="1" fontAlgn="auto" hangingPunct="1">
              <a:spcBef>
                <a:spcPts val="0"/>
              </a:spcBef>
              <a:spcAft>
                <a:spcPts val="0"/>
              </a:spcAft>
              <a:defRPr/>
            </a:pPr>
            <a:r>
              <a:rPr lang="vi-VN" altLang="en-US" sz="3200" b="1" dirty="0">
                <a:effectLst>
                  <a:outerShdw blurRad="38100" dist="19050" dir="2700000" algn="tl" rotWithShape="0">
                    <a:schemeClr val="dk1">
                      <a:alpha val="40000"/>
                      <a:alpha val="40000"/>
                    </a:schemeClr>
                  </a:outerShdw>
                </a:effectLst>
                <a:latin typeface="Times New Roman" panose="02020603050405020304" pitchFamily="18" charset="0"/>
                <a:ea typeface="Cambria" panose="02040503050406030204" pitchFamily="18" charset="0"/>
                <a:cs typeface="Times New Roman" panose="02020603050405020304" pitchFamily="18" charset="0"/>
              </a:rPr>
              <a:t>Câu </a:t>
            </a:r>
            <a:r>
              <a:rPr lang="en-US" altLang="en-US" sz="3200" b="1" dirty="0">
                <a:effectLst>
                  <a:outerShdw blurRad="38100" dist="19050" dir="2700000" algn="tl" rotWithShape="0">
                    <a:schemeClr val="dk1">
                      <a:alpha val="40000"/>
                      <a:alpha val="40000"/>
                    </a:schemeClr>
                  </a:outerShdw>
                </a:effectLst>
                <a:latin typeface="Times New Roman" panose="02020603050405020304" pitchFamily="18" charset="0"/>
                <a:ea typeface="Cambria" panose="02040503050406030204" pitchFamily="18" charset="0"/>
                <a:cs typeface="Times New Roman" panose="02020603050405020304" pitchFamily="18" charset="0"/>
              </a:rPr>
              <a:t>1</a:t>
            </a:r>
            <a:r>
              <a:rPr lang="vi-VN" altLang="en-US" sz="3200" b="1" dirty="0">
                <a:effectLst>
                  <a:outerShdw blurRad="38100" dist="19050" dir="2700000" algn="tl" rotWithShape="0">
                    <a:schemeClr val="dk1">
                      <a:alpha val="40000"/>
                      <a:alpha val="40000"/>
                    </a:scheme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Biểu</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hiện</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của</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tình</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bạn</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là</a:t>
            </a:r>
            <a:r>
              <a:rPr lang="en-US" sz="3200" b="0" i="0" dirty="0">
                <a:solidFill>
                  <a:srgbClr val="000000"/>
                </a:solidFill>
                <a:effectLst/>
                <a:latin typeface="Times New Roman" panose="02020603050405020304" pitchFamily="18" charset="0"/>
                <a:cs typeface="Times New Roman" panose="02020603050405020304" pitchFamily="18" charset="0"/>
              </a:rPr>
              <a:t>?</a:t>
            </a:r>
            <a:endParaRPr lang="en-US" sz="3200" dirty="0">
              <a:effectLst>
                <a:outerShdw blurRad="38100" dist="19050" dir="2700000" algn="tl" rotWithShape="0">
                  <a:schemeClr val="dk1">
                    <a:alpha val="40000"/>
                    <a:alpha val="40000"/>
                  </a:schemeClr>
                </a:outerShdw>
              </a:effectLst>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0" name="Picture 9">
            <a:hlinkClick r:id="rId6" action="ppaction://hlinksldjump"/>
          </p:cNvPr>
          <p:cNvPicPr>
            <a:picLocks noChangeAspect="1"/>
          </p:cNvPicPr>
          <p:nvPr/>
        </p:nvPicPr>
        <p:blipFill>
          <a:blip r:embed="rId7"/>
          <a:stretch>
            <a:fillRect/>
          </a:stretch>
        </p:blipFill>
        <p:spPr>
          <a:xfrm>
            <a:off x="1028701" y="5151157"/>
            <a:ext cx="1888022" cy="790847"/>
          </a:xfrm>
          <a:prstGeom prst="rect">
            <a:avLst/>
          </a:prstGeom>
        </p:spPr>
      </p:pic>
      <p:pic>
        <p:nvPicPr>
          <p:cNvPr id="3" name="Picture 2">
            <a:extLst>
              <a:ext uri="{FF2B5EF4-FFF2-40B4-BE49-F238E27FC236}">
                <a16:creationId xmlns:a16="http://schemas.microsoft.com/office/drawing/2014/main" id="{742F2A07-5ACB-0749-30E7-8BB0BFF7BA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73575" y="3909825"/>
            <a:ext cx="1064047" cy="1051817"/>
          </a:xfrm>
          <a:prstGeom prst="rect">
            <a:avLst/>
          </a:prstGeom>
        </p:spPr>
      </p:pic>
      <p:pic>
        <p:nvPicPr>
          <p:cNvPr id="5" name="Picture 4">
            <a:extLst>
              <a:ext uri="{FF2B5EF4-FFF2-40B4-BE49-F238E27FC236}">
                <a16:creationId xmlns:a16="http://schemas.microsoft.com/office/drawing/2014/main" id="{45F71A3C-A5D5-3E5A-38AA-DEA065AF01B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13821" y="4609162"/>
            <a:ext cx="1083989" cy="1083989"/>
          </a:xfrm>
          <a:prstGeom prst="rect">
            <a:avLst/>
          </a:prstGeom>
        </p:spPr>
      </p:pic>
      <p:pic>
        <p:nvPicPr>
          <p:cNvPr id="11" name="Picture 10">
            <a:extLst>
              <a:ext uri="{FF2B5EF4-FFF2-40B4-BE49-F238E27FC236}">
                <a16:creationId xmlns:a16="http://schemas.microsoft.com/office/drawing/2014/main" id="{78A711F2-D4E5-0D32-7607-D5060B2B75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97844" y="3210488"/>
            <a:ext cx="1064047" cy="1051817"/>
          </a:xfrm>
          <a:prstGeom prst="rect">
            <a:avLst/>
          </a:prstGeom>
        </p:spPr>
      </p:pic>
      <p:pic>
        <p:nvPicPr>
          <p:cNvPr id="12" name="Picture 11">
            <a:extLst>
              <a:ext uri="{FF2B5EF4-FFF2-40B4-BE49-F238E27FC236}">
                <a16:creationId xmlns:a16="http://schemas.microsoft.com/office/drawing/2014/main" id="{5536E894-04F8-98CE-F265-81181A5419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33763" y="2621757"/>
            <a:ext cx="1064047" cy="1051817"/>
          </a:xfrm>
          <a:prstGeom prst="rect">
            <a:avLst/>
          </a:prstGeom>
        </p:spPr>
      </p:pic>
    </p:spTree>
    <p:extLst>
      <p:ext uri="{BB962C8B-B14F-4D97-AF65-F5344CB8AC3E}">
        <p14:creationId xmlns:p14="http://schemas.microsoft.com/office/powerpoint/2010/main" val="2074074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grpId="1"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2"/>
                    </p:tgtEl>
                  </p:cond>
                </p:stCondLst>
                <p:endSync evt="end" delay="0">
                  <p:rtn val="all"/>
                </p:endSync>
                <p:childTnLst>
                  <p:par>
                    <p:cTn id="21" fill="hold">
                      <p:stCondLst>
                        <p:cond delay="0"/>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childTnLst>
              </p:cTn>
              <p:nextCondLst>
                <p:cond evt="onClick" delay="0">
                  <p:tgtEl>
                    <p:spTgt spid="21"/>
                  </p:tgtEl>
                </p:cond>
              </p:nextCondLst>
            </p:seq>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arn(inVertical)">
                                      <p:cBhvr>
                                        <p:cTn id="37" dur="500"/>
                                        <p:tgtEl>
                                          <p:spTgt spid="5"/>
                                        </p:tgtEl>
                                      </p:cBhvr>
                                    </p:animEffect>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20"/>
                    </p:tgtEl>
                  </p:cond>
                </p:stCondLst>
                <p:endSync evt="end" delay="0">
                  <p:rtn val="all"/>
                </p:endSync>
                <p:childTnLst>
                  <p:par>
                    <p:cTn id="39" fill="hold">
                      <p:stCondLst>
                        <p:cond delay="0"/>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barn(inVertical)">
                                      <p:cBhvr>
                                        <p:cTn id="43" dur="500"/>
                                        <p:tgtEl>
                                          <p:spTgt spid="3"/>
                                        </p:tgtEl>
                                      </p:cBhvr>
                                    </p:animEffect>
                                  </p:childTnLst>
                                </p:cTn>
                              </p:par>
                            </p:childTnLst>
                          </p:cTn>
                        </p:par>
                      </p:childTnLst>
                    </p:cTn>
                  </p:par>
                </p:childTnLst>
              </p:cTn>
              <p:nextCondLst>
                <p:cond evt="onClick" delay="0">
                  <p:tgtEl>
                    <p:spTgt spid="20"/>
                  </p:tgtEl>
                </p:cond>
              </p:nextCondLst>
            </p:seq>
          </p:childTnLst>
        </p:cTn>
      </p:par>
    </p:tnLst>
    <p:bldLst>
      <p:bldP spid="7" grpId="0" animBg="1"/>
      <p:bldP spid="20" grpId="0" animBg="1"/>
      <p:bldP spid="20" grpId="1" animBg="1"/>
      <p:bldP spid="21" grpId="0" animBg="1"/>
      <p:bldP spid="22" grpId="0" animBg="1"/>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1361A-C2FD-64E9-B50C-C0002DA937F5}"/>
            </a:ext>
          </a:extLst>
        </p:cNvPr>
        <p:cNvGrpSpPr/>
        <p:nvPr/>
      </p:nvGrpSpPr>
      <p:grpSpPr>
        <a:xfrm>
          <a:off x="0" y="0"/>
          <a:ext cx="0" cy="0"/>
          <a:chOff x="0" y="0"/>
          <a:chExt cx="0" cy="0"/>
        </a:xfrm>
      </p:grpSpPr>
      <p:pic>
        <p:nvPicPr>
          <p:cNvPr id="29698" name="Picture 4" descr="WhitecornerFlower">
            <a:extLst>
              <a:ext uri="{FF2B5EF4-FFF2-40B4-BE49-F238E27FC236}">
                <a16:creationId xmlns:a16="http://schemas.microsoft.com/office/drawing/2014/main" id="{8C0E35E4-41E6-A6B3-A33E-04919D4B5604}"/>
              </a:ext>
            </a:extLst>
          </p:cNvPr>
          <p:cNvPicPr>
            <a:picLocks noChangeAspect="1"/>
          </p:cNvPicPr>
          <p:nvPr/>
        </p:nvPicPr>
        <p:blipFill>
          <a:blip r:embed="rId2"/>
          <a:stretch>
            <a:fillRect/>
          </a:stretch>
        </p:blipFill>
        <p:spPr>
          <a:xfrm>
            <a:off x="-238" y="857250"/>
            <a:ext cx="1028700" cy="1028700"/>
          </a:xfrm>
          <a:prstGeom prst="rect">
            <a:avLst/>
          </a:prstGeom>
          <a:noFill/>
          <a:ln w="9525">
            <a:noFill/>
          </a:ln>
        </p:spPr>
      </p:pic>
      <p:pic>
        <p:nvPicPr>
          <p:cNvPr id="29699" name="Picture 3" descr="WhitecornerFlower">
            <a:extLst>
              <a:ext uri="{FF2B5EF4-FFF2-40B4-BE49-F238E27FC236}">
                <a16:creationId xmlns:a16="http://schemas.microsoft.com/office/drawing/2014/main" id="{E41838BC-7813-89E2-9BDB-EC1337DF6EE2}"/>
              </a:ext>
            </a:extLst>
          </p:cNvPr>
          <p:cNvPicPr>
            <a:picLocks noChangeAspect="1"/>
          </p:cNvPicPr>
          <p:nvPr/>
        </p:nvPicPr>
        <p:blipFill>
          <a:blip r:embed="rId3"/>
          <a:stretch>
            <a:fillRect/>
          </a:stretch>
        </p:blipFill>
        <p:spPr>
          <a:xfrm>
            <a:off x="8115300" y="864394"/>
            <a:ext cx="1028700" cy="1028700"/>
          </a:xfrm>
          <a:prstGeom prst="rect">
            <a:avLst/>
          </a:prstGeom>
          <a:noFill/>
          <a:ln w="9525">
            <a:noFill/>
          </a:ln>
        </p:spPr>
      </p:pic>
      <p:pic>
        <p:nvPicPr>
          <p:cNvPr id="29700" name="Picture 5" descr="WhitecornerFlower">
            <a:extLst>
              <a:ext uri="{FF2B5EF4-FFF2-40B4-BE49-F238E27FC236}">
                <a16:creationId xmlns:a16="http://schemas.microsoft.com/office/drawing/2014/main" id="{E6B8E93A-C6C3-A304-AD09-2D6B7412D756}"/>
              </a:ext>
            </a:extLst>
          </p:cNvPr>
          <p:cNvPicPr>
            <a:picLocks noChangeAspect="1"/>
          </p:cNvPicPr>
          <p:nvPr/>
        </p:nvPicPr>
        <p:blipFill>
          <a:blip r:embed="rId4"/>
          <a:stretch>
            <a:fillRect/>
          </a:stretch>
        </p:blipFill>
        <p:spPr>
          <a:xfrm>
            <a:off x="0" y="4972050"/>
            <a:ext cx="1028700" cy="1028700"/>
          </a:xfrm>
          <a:prstGeom prst="rect">
            <a:avLst/>
          </a:prstGeom>
          <a:noFill/>
          <a:ln w="9525">
            <a:noFill/>
          </a:ln>
        </p:spPr>
      </p:pic>
      <p:pic>
        <p:nvPicPr>
          <p:cNvPr id="29701" name="Picture 6" descr="WhitecornerFlower">
            <a:extLst>
              <a:ext uri="{FF2B5EF4-FFF2-40B4-BE49-F238E27FC236}">
                <a16:creationId xmlns:a16="http://schemas.microsoft.com/office/drawing/2014/main" id="{5B745357-96F4-7725-CA05-4A3224BFF7F7}"/>
              </a:ext>
            </a:extLst>
          </p:cNvPr>
          <p:cNvPicPr>
            <a:picLocks noChangeAspect="1"/>
          </p:cNvPicPr>
          <p:nvPr/>
        </p:nvPicPr>
        <p:blipFill>
          <a:blip r:embed="rId5"/>
          <a:stretch>
            <a:fillRect/>
          </a:stretch>
        </p:blipFill>
        <p:spPr>
          <a:xfrm>
            <a:off x="8115300" y="5024438"/>
            <a:ext cx="1028700" cy="1028700"/>
          </a:xfrm>
          <a:prstGeom prst="rect">
            <a:avLst/>
          </a:prstGeom>
          <a:noFill/>
          <a:ln w="9525">
            <a:noFill/>
          </a:ln>
        </p:spPr>
      </p:pic>
      <p:sp>
        <p:nvSpPr>
          <p:cNvPr id="6" name="Text Box 9">
            <a:extLst>
              <a:ext uri="{FF2B5EF4-FFF2-40B4-BE49-F238E27FC236}">
                <a16:creationId xmlns:a16="http://schemas.microsoft.com/office/drawing/2014/main" id="{615690A4-B5AB-342D-60B1-097E87AB47E7}"/>
              </a:ext>
            </a:extLst>
          </p:cNvPr>
          <p:cNvSpPr txBox="1"/>
          <p:nvPr/>
        </p:nvSpPr>
        <p:spPr>
          <a:xfrm>
            <a:off x="1752600" y="228600"/>
            <a:ext cx="6536531" cy="584775"/>
          </a:xfrm>
          <a:prstGeom prst="rect">
            <a:avLst/>
          </a:prstGeom>
          <a:noFill/>
          <a:ln w="9525">
            <a:noFill/>
          </a:ln>
        </p:spPr>
        <p:txBody>
          <a:bodyPr wrap="square">
            <a:spAutoFit/>
          </a:bodyPr>
          <a:lstStyle/>
          <a:p>
            <a:pPr eaLnBrk="1" hangingPunct="1">
              <a:spcBef>
                <a:spcPct val="50000"/>
              </a:spcBef>
              <a:buNone/>
            </a:pPr>
            <a:r>
              <a:rPr lang="en-US" altLang="en-US" sz="3200" dirty="0" err="1">
                <a:solidFill>
                  <a:srgbClr val="000000"/>
                </a:solidFill>
                <a:latin typeface="Times New Roman Regular" panose="02020603050405020304" charset="0"/>
                <a:cs typeface="Times New Roman Regular" panose="02020603050405020304" charset="0"/>
              </a:rPr>
              <a:t>Thứ</a:t>
            </a:r>
            <a:r>
              <a:rPr lang="en-US" altLang="en-US" sz="3200" dirty="0">
                <a:solidFill>
                  <a:srgbClr val="000000"/>
                </a:solidFill>
                <a:latin typeface="Times New Roman Regular" panose="02020603050405020304" charset="0"/>
                <a:cs typeface="Times New Roman Regular" panose="02020603050405020304" charset="0"/>
              </a:rPr>
              <a:t> </a:t>
            </a:r>
            <a:r>
              <a:rPr lang="en-US" altLang="en-US" sz="3200" dirty="0" err="1">
                <a:solidFill>
                  <a:srgbClr val="000000"/>
                </a:solidFill>
                <a:latin typeface="Times New Roman Regular" panose="02020603050405020304" charset="0"/>
                <a:cs typeface="Times New Roman Regular" panose="02020603050405020304" charset="0"/>
              </a:rPr>
              <a:t>năm</a:t>
            </a:r>
            <a:r>
              <a:rPr lang="en-US" altLang="en-US" sz="3200" dirty="0">
                <a:solidFill>
                  <a:srgbClr val="000000"/>
                </a:solidFill>
                <a:latin typeface="Times New Roman Regular" panose="02020603050405020304" charset="0"/>
                <a:cs typeface="Times New Roman Regular" panose="02020603050405020304" charset="0"/>
              </a:rPr>
              <a:t>, </a:t>
            </a:r>
            <a:r>
              <a:rPr lang="en-US" altLang="en-US" sz="3200" dirty="0" err="1">
                <a:solidFill>
                  <a:srgbClr val="000000"/>
                </a:solidFill>
                <a:latin typeface="Times New Roman Regular" panose="02020603050405020304" charset="0"/>
                <a:cs typeface="Times New Roman Regular" panose="02020603050405020304" charset="0"/>
              </a:rPr>
              <a:t>ng</a:t>
            </a:r>
            <a:r>
              <a:rPr lang="en-US" altLang="en-US" sz="3200" dirty="0" err="1">
                <a:solidFill>
                  <a:srgbClr val="000000"/>
                </a:solidFill>
                <a:latin typeface="Times New Roman Regular" panose="02020603050405020304" charset="0"/>
                <a:ea typeface="HP001" pitchFamily="34" charset="0"/>
                <a:cs typeface="Times New Roman Regular" panose="02020603050405020304" charset="0"/>
              </a:rPr>
              <a:t>à</a:t>
            </a:r>
            <a:r>
              <a:rPr lang="en-US" altLang="en-US" sz="3200" dirty="0" err="1">
                <a:solidFill>
                  <a:srgbClr val="000000"/>
                </a:solidFill>
                <a:latin typeface="Times New Roman Regular" panose="02020603050405020304" charset="0"/>
                <a:cs typeface="Times New Roman Regular" panose="02020603050405020304" charset="0"/>
              </a:rPr>
              <a:t>y</a:t>
            </a:r>
            <a:r>
              <a:rPr lang="en-US" altLang="en-US" sz="3200" dirty="0">
                <a:solidFill>
                  <a:srgbClr val="000000"/>
                </a:solidFill>
                <a:latin typeface="Times New Roman Regular" panose="02020603050405020304" charset="0"/>
                <a:cs typeface="Times New Roman Regular" panose="02020603050405020304" charset="0"/>
              </a:rPr>
              <a:t> </a:t>
            </a:r>
            <a:r>
              <a:rPr lang="vi-VN" altLang="en-US" sz="3200" dirty="0">
                <a:solidFill>
                  <a:srgbClr val="000000"/>
                </a:solidFill>
                <a:latin typeface="Times New Roman Regular" panose="02020603050405020304" charset="0"/>
                <a:cs typeface="Times New Roman Regular" panose="02020603050405020304" charset="0"/>
              </a:rPr>
              <a:t>1</a:t>
            </a:r>
            <a:r>
              <a:rPr lang="en-US" altLang="en-US" sz="3200" dirty="0">
                <a:solidFill>
                  <a:srgbClr val="000000"/>
                </a:solidFill>
                <a:latin typeface="Times New Roman Regular" panose="02020603050405020304" charset="0"/>
                <a:cs typeface="Times New Roman Regular" panose="02020603050405020304" charset="0"/>
              </a:rPr>
              <a:t>4 </a:t>
            </a:r>
            <a:r>
              <a:rPr lang="en-US" altLang="en-US" sz="3200" dirty="0" err="1">
                <a:solidFill>
                  <a:srgbClr val="000000"/>
                </a:solidFill>
                <a:latin typeface="Times New Roman Regular" panose="02020603050405020304" charset="0"/>
                <a:cs typeface="Times New Roman Regular" panose="02020603050405020304" charset="0"/>
              </a:rPr>
              <a:t>tháng</a:t>
            </a:r>
            <a:r>
              <a:rPr lang="en-US" altLang="en-US" sz="3200" dirty="0">
                <a:solidFill>
                  <a:srgbClr val="000000"/>
                </a:solidFill>
                <a:latin typeface="Times New Roman Regular" panose="02020603050405020304" charset="0"/>
                <a:cs typeface="Times New Roman Regular" panose="02020603050405020304" charset="0"/>
              </a:rPr>
              <a:t> </a:t>
            </a:r>
            <a:r>
              <a:rPr lang="vi-VN" altLang="en-US" sz="3200" dirty="0">
                <a:solidFill>
                  <a:srgbClr val="000000"/>
                </a:solidFill>
                <a:latin typeface="Times New Roman Regular" panose="02020603050405020304" charset="0"/>
                <a:cs typeface="Times New Roman Regular" panose="02020603050405020304" charset="0"/>
              </a:rPr>
              <a:t>1</a:t>
            </a:r>
            <a:r>
              <a:rPr lang="en-US" altLang="en-US" sz="3200" dirty="0">
                <a:solidFill>
                  <a:srgbClr val="000000"/>
                </a:solidFill>
                <a:latin typeface="Times New Roman Regular" panose="02020603050405020304" charset="0"/>
                <a:cs typeface="Times New Roman Regular" panose="02020603050405020304" charset="0"/>
              </a:rPr>
              <a:t>1 năm 202</a:t>
            </a:r>
            <a:r>
              <a:rPr lang="vi-VN" altLang="en-US" sz="3200" dirty="0">
                <a:solidFill>
                  <a:srgbClr val="000000"/>
                </a:solidFill>
                <a:latin typeface="Times New Roman Regular" panose="02020603050405020304" charset="0"/>
                <a:cs typeface="Times New Roman Regular" panose="02020603050405020304" charset="0"/>
              </a:rPr>
              <a:t>4</a:t>
            </a:r>
            <a:endParaRPr lang="vi-VN" altLang="en-US" sz="3200" dirty="0">
              <a:solidFill>
                <a:srgbClr val="000000"/>
              </a:solidFill>
              <a:latin typeface="Times New Roman Regular" panose="02020603050405020304" charset="0"/>
              <a:ea typeface="HP001" pitchFamily="34" charset="0"/>
              <a:cs typeface="Times New Roman Regular" panose="02020603050405020304" charset="0"/>
            </a:endParaRPr>
          </a:p>
        </p:txBody>
      </p:sp>
      <p:sp>
        <p:nvSpPr>
          <p:cNvPr id="7" name="Rectangle 17">
            <a:extLst>
              <a:ext uri="{FF2B5EF4-FFF2-40B4-BE49-F238E27FC236}">
                <a16:creationId xmlns:a16="http://schemas.microsoft.com/office/drawing/2014/main" id="{9F654E08-3F06-71CA-E13C-CAB1CA1C90A0}"/>
              </a:ext>
            </a:extLst>
          </p:cNvPr>
          <p:cNvSpPr/>
          <p:nvPr/>
        </p:nvSpPr>
        <p:spPr>
          <a:xfrm>
            <a:off x="1051773" y="4800600"/>
            <a:ext cx="7076719" cy="452005"/>
          </a:xfrm>
          <a:prstGeom prst="rect">
            <a:avLst/>
          </a:prstGeom>
          <a:solidFill>
            <a:schemeClr val="accent4">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eaLnBrk="1" fontAlgn="auto" hangingPunct="1">
              <a:spcBef>
                <a:spcPts val="0"/>
              </a:spcBef>
              <a:spcAft>
                <a:spcPts val="0"/>
              </a:spcAft>
              <a:defRPr/>
            </a:pPr>
            <a:r>
              <a:rPr lang="en-US" sz="3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D. </a:t>
            </a:r>
            <a:r>
              <a:rPr lang="en-US" sz="3200" dirty="0">
                <a:solidFill>
                  <a:schemeClr val="tx1"/>
                </a:solidFill>
                <a:latin typeface="Times New Roman" panose="02020603050405020304" pitchFamily="18" charset="0"/>
                <a:cs typeface="Times New Roman" panose="02020603050405020304" pitchFamily="18" charset="0"/>
              </a:rPr>
              <a:t>B </a:t>
            </a:r>
            <a:r>
              <a:rPr lang="en-US" sz="3200" dirty="0" err="1">
                <a:solidFill>
                  <a:schemeClr val="tx1"/>
                </a:solidFill>
                <a:latin typeface="Times New Roman" panose="02020603050405020304" pitchFamily="18" charset="0"/>
                <a:cs typeface="Times New Roman" panose="02020603050405020304" pitchFamily="18" charset="0"/>
              </a:rPr>
              <a:t>và</a:t>
            </a:r>
            <a:r>
              <a:rPr lang="en-US" sz="3200" dirty="0">
                <a:solidFill>
                  <a:schemeClr val="tx1"/>
                </a:solidFill>
                <a:latin typeface="Times New Roman" panose="02020603050405020304" pitchFamily="18" charset="0"/>
                <a:cs typeface="Times New Roman" panose="02020603050405020304" pitchFamily="18" charset="0"/>
              </a:rPr>
              <a:t> C </a:t>
            </a:r>
            <a:r>
              <a:rPr lang="en-US" sz="3200" dirty="0" err="1">
                <a:solidFill>
                  <a:schemeClr val="tx1"/>
                </a:solidFill>
                <a:latin typeface="Times New Roman" panose="02020603050405020304" pitchFamily="18" charset="0"/>
                <a:cs typeface="Times New Roman" panose="02020603050405020304" pitchFamily="18" charset="0"/>
              </a:rPr>
              <a:t>đều</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đúng</a:t>
            </a:r>
            <a:r>
              <a:rPr lang="en-US" sz="3200" dirty="0">
                <a:solidFill>
                  <a:schemeClr val="tx1"/>
                </a:solidFill>
                <a:latin typeface="Times New Roman" panose="02020603050405020304" pitchFamily="18" charset="0"/>
                <a:cs typeface="Times New Roman" panose="02020603050405020304" pitchFamily="18" charset="0"/>
              </a:rPr>
              <a:t>.</a:t>
            </a:r>
          </a:p>
        </p:txBody>
      </p:sp>
      <p:sp>
        <p:nvSpPr>
          <p:cNvPr id="20" name="Rectangle 19">
            <a:extLst>
              <a:ext uri="{FF2B5EF4-FFF2-40B4-BE49-F238E27FC236}">
                <a16:creationId xmlns:a16="http://schemas.microsoft.com/office/drawing/2014/main" id="{12E3E05E-9FE5-06C8-4473-0988A0672463}"/>
              </a:ext>
            </a:extLst>
          </p:cNvPr>
          <p:cNvSpPr/>
          <p:nvPr/>
        </p:nvSpPr>
        <p:spPr>
          <a:xfrm>
            <a:off x="1038580" y="4196195"/>
            <a:ext cx="7076720" cy="452005"/>
          </a:xfrm>
          <a:prstGeom prst="rect">
            <a:avLst/>
          </a:prstGeom>
          <a:solidFill>
            <a:schemeClr val="accent4">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eaLnBrk="1" fontAlgn="auto" hangingPunct="1">
              <a:spcBef>
                <a:spcPts val="0"/>
              </a:spcBef>
              <a:spcAft>
                <a:spcPts val="0"/>
              </a:spcAft>
              <a:defRPr/>
            </a:pPr>
            <a:r>
              <a:rPr lang="en-US" sz="3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C. </a:t>
            </a:r>
            <a:r>
              <a:rPr lang="en-US" sz="3200" dirty="0">
                <a:solidFill>
                  <a:schemeClr val="tx1"/>
                </a:solidFill>
                <a:latin typeface="Times New Roman" panose="02020603050405020304" pitchFamily="18" charset="0"/>
                <a:cs typeface="Times New Roman" panose="02020603050405020304" pitchFamily="18" charset="0"/>
              </a:rPr>
              <a:t>Chia </a:t>
            </a:r>
            <a:r>
              <a:rPr lang="en-US" sz="3200" dirty="0" err="1">
                <a:solidFill>
                  <a:schemeClr val="tx1"/>
                </a:solidFill>
                <a:latin typeface="Times New Roman" panose="02020603050405020304" pitchFamily="18" charset="0"/>
                <a:cs typeface="Times New Roman" panose="02020603050405020304" pitchFamily="18" charset="0"/>
              </a:rPr>
              <a:t>sẻ</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sở</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thích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với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bạn</a:t>
            </a:r>
            <a:r>
              <a:rPr lang="en-US" sz="3200" dirty="0">
                <a:solidFill>
                  <a:schemeClr val="tx1"/>
                </a:solidFill>
                <a:latin typeface="Times New Roman" panose="02020603050405020304" pitchFamily="18" charset="0"/>
                <a:cs typeface="Times New Roman" panose="02020603050405020304" pitchFamily="18" charset="0"/>
              </a:rPr>
              <a:t>.</a:t>
            </a:r>
          </a:p>
        </p:txBody>
      </p:sp>
      <p:sp>
        <p:nvSpPr>
          <p:cNvPr id="21" name="Rectangle 20">
            <a:extLst>
              <a:ext uri="{FF2B5EF4-FFF2-40B4-BE49-F238E27FC236}">
                <a16:creationId xmlns:a16="http://schemas.microsoft.com/office/drawing/2014/main" id="{7B14D117-64AE-A0EC-5275-0A0C9DBDEC60}"/>
              </a:ext>
            </a:extLst>
          </p:cNvPr>
          <p:cNvSpPr/>
          <p:nvPr/>
        </p:nvSpPr>
        <p:spPr>
          <a:xfrm>
            <a:off x="1028462" y="3510395"/>
            <a:ext cx="7086838" cy="452005"/>
          </a:xfrm>
          <a:prstGeom prst="rect">
            <a:avLst/>
          </a:prstGeom>
          <a:solidFill>
            <a:schemeClr val="accent4">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eaLnBrk="1" fontAlgn="auto" hangingPunct="1">
              <a:spcBef>
                <a:spcPts val="0"/>
              </a:spcBef>
              <a:spcAft>
                <a:spcPts val="0"/>
              </a:spcAft>
              <a:defRPr/>
            </a:pPr>
            <a:r>
              <a:rPr lang="en-US" sz="3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3200" dirty="0" err="1">
                <a:solidFill>
                  <a:schemeClr val="tx1"/>
                </a:solidFill>
                <a:latin typeface="Times New Roman" panose="02020603050405020304" pitchFamily="18" charset="0"/>
                <a:cs typeface="Times New Roman" panose="02020603050405020304" pitchFamily="18" charset="0"/>
              </a:rPr>
              <a:t>Thể</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hiện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thái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độ</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vui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vẻ</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cởi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mở</a:t>
            </a:r>
            <a:r>
              <a:rPr lang="en-US" sz="3200" dirty="0">
                <a:solidFill>
                  <a:schemeClr val="tx1"/>
                </a:solidFill>
                <a:latin typeface="Times New Roman" panose="02020603050405020304" pitchFamily="18" charset="0"/>
                <a:cs typeface="Times New Roman" panose="02020603050405020304" pitchFamily="18" charset="0"/>
              </a:rPr>
              <a:t>.</a:t>
            </a:r>
          </a:p>
        </p:txBody>
      </p:sp>
      <p:sp>
        <p:nvSpPr>
          <p:cNvPr id="22" name="Rectangle 21">
            <a:extLst>
              <a:ext uri="{FF2B5EF4-FFF2-40B4-BE49-F238E27FC236}">
                <a16:creationId xmlns:a16="http://schemas.microsoft.com/office/drawing/2014/main" id="{68C67625-F2AC-290B-6C9C-D93B8C503724}"/>
              </a:ext>
            </a:extLst>
          </p:cNvPr>
          <p:cNvSpPr/>
          <p:nvPr/>
        </p:nvSpPr>
        <p:spPr>
          <a:xfrm>
            <a:off x="1028462" y="2861672"/>
            <a:ext cx="7086838" cy="489856"/>
          </a:xfrm>
          <a:prstGeom prst="rect">
            <a:avLst/>
          </a:prstGeom>
          <a:solidFill>
            <a:schemeClr val="accent4">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eaLnBrk="1" fontAlgn="auto" hangingPunct="1">
              <a:spcBef>
                <a:spcPts val="0"/>
              </a:spcBef>
              <a:spcAft>
                <a:spcPts val="0"/>
              </a:spcAft>
              <a:defRPr/>
            </a:pPr>
            <a:r>
              <a:rPr lang="en-US" sz="3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 </a:t>
            </a:r>
            <a:r>
              <a:rPr lang="vi-VN" sz="3200" dirty="0">
                <a:solidFill>
                  <a:schemeClr val="tx1"/>
                </a:solidFill>
                <a:latin typeface="Times New Roman" panose="02020603050405020304" pitchFamily="18" charset="0"/>
                <a:cs typeface="Times New Roman" panose="02020603050405020304" pitchFamily="18" charset="0"/>
              </a:rPr>
              <a:t>Nói xấu bạn sau lưng.</a:t>
            </a:r>
          </a:p>
        </p:txBody>
      </p:sp>
      <p:sp>
        <p:nvSpPr>
          <p:cNvPr id="28" name="TextBox 27">
            <a:extLst>
              <a:ext uri="{FF2B5EF4-FFF2-40B4-BE49-F238E27FC236}">
                <a16:creationId xmlns:a16="http://schemas.microsoft.com/office/drawing/2014/main" id="{5FC38053-0A83-0CB8-206B-F51F602199B8}"/>
              </a:ext>
            </a:extLst>
          </p:cNvPr>
          <p:cNvSpPr txBox="1"/>
          <p:nvPr/>
        </p:nvSpPr>
        <p:spPr>
          <a:xfrm>
            <a:off x="1028462" y="1857797"/>
            <a:ext cx="7429500" cy="584775"/>
          </a:xfrm>
          <a:prstGeom prst="rect">
            <a:avLst/>
          </a:prstGeom>
          <a:noFill/>
        </p:spPr>
        <p:txBody>
          <a:bodyPr wrap="square" rtlCol="0">
            <a:spAutoFit/>
          </a:bodyPr>
          <a:lstStyle/>
          <a:p>
            <a:pPr algn="just" defTabSz="685800" eaLnBrk="1" fontAlgn="auto" hangingPunct="1">
              <a:spcBef>
                <a:spcPts val="0"/>
              </a:spcBef>
              <a:spcAft>
                <a:spcPts val="0"/>
              </a:spcAft>
              <a:defRPr/>
            </a:pPr>
            <a:r>
              <a:rPr lang="vi-VN" altLang="en-US" sz="3200" b="1" dirty="0">
                <a:effectLst>
                  <a:outerShdw blurRad="38100" dist="19050" dir="2700000" algn="tl" rotWithShape="0">
                    <a:schemeClr val="dk1">
                      <a:alpha val="40000"/>
                      <a:alpha val="40000"/>
                    </a:schemeClr>
                  </a:outerShdw>
                </a:effectLst>
                <a:latin typeface="Times New Roman" panose="02020603050405020304" pitchFamily="18" charset="0"/>
                <a:ea typeface="Cambria" panose="02040503050406030204" pitchFamily="18" charset="0"/>
                <a:cs typeface="Times New Roman" panose="02020603050405020304" pitchFamily="18" charset="0"/>
              </a:rPr>
              <a:t>Câu </a:t>
            </a:r>
            <a:r>
              <a:rPr lang="en-US" altLang="en-US" sz="3200" b="1" dirty="0">
                <a:effectLst>
                  <a:outerShdw blurRad="38100" dist="19050" dir="2700000" algn="tl" rotWithShape="0">
                    <a:schemeClr val="dk1">
                      <a:alpha val="40000"/>
                      <a:alpha val="40000"/>
                    </a:schemeClr>
                  </a:outerShdw>
                </a:effectLst>
                <a:latin typeface="Times New Roman" panose="02020603050405020304" pitchFamily="18" charset="0"/>
                <a:ea typeface="Cambria" panose="02040503050406030204" pitchFamily="18" charset="0"/>
                <a:cs typeface="Times New Roman" panose="02020603050405020304" pitchFamily="18" charset="0"/>
              </a:rPr>
              <a:t>2</a:t>
            </a:r>
            <a:r>
              <a:rPr lang="vi-VN" altLang="en-US" sz="3200" b="1" dirty="0">
                <a:effectLst>
                  <a:outerShdw blurRad="38100" dist="19050" dir="2700000" algn="tl" rotWithShape="0">
                    <a:schemeClr val="dk1">
                      <a:alpha val="40000"/>
                      <a:alpha val="40000"/>
                    </a:scheme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Duy </a:t>
            </a:r>
            <a:r>
              <a:rPr lang="en-US" sz="3200" dirty="0" err="1">
                <a:latin typeface="Times New Roman" panose="02020603050405020304" pitchFamily="18" charset="0"/>
                <a:cs typeface="Times New Roman" panose="02020603050405020304" pitchFamily="18" charset="0"/>
              </a:rPr>
              <a:t>trì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a:t>
            </a:r>
            <a:endParaRPr lang="en-US" sz="3200" dirty="0">
              <a:effectLst>
                <a:outerShdw blurRad="38100" dist="19050" dir="2700000" algn="tl" rotWithShape="0">
                  <a:schemeClr val="dk1">
                    <a:alpha val="40000"/>
                    <a:alpha val="40000"/>
                  </a:schemeClr>
                </a:outerShdw>
              </a:effectLst>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0" name="Picture 9">
            <a:hlinkClick r:id="rId6" action="ppaction://hlinksldjump"/>
            <a:extLst>
              <a:ext uri="{FF2B5EF4-FFF2-40B4-BE49-F238E27FC236}">
                <a16:creationId xmlns:a16="http://schemas.microsoft.com/office/drawing/2014/main" id="{62B1BFB4-321A-6C10-3769-13686D91AEEF}"/>
              </a:ext>
            </a:extLst>
          </p:cNvPr>
          <p:cNvPicPr>
            <a:picLocks noChangeAspect="1"/>
          </p:cNvPicPr>
          <p:nvPr/>
        </p:nvPicPr>
        <p:blipFill>
          <a:blip r:embed="rId7"/>
          <a:stretch>
            <a:fillRect/>
          </a:stretch>
        </p:blipFill>
        <p:spPr>
          <a:xfrm>
            <a:off x="1028701" y="5151157"/>
            <a:ext cx="1888022" cy="790847"/>
          </a:xfrm>
          <a:prstGeom prst="rect">
            <a:avLst/>
          </a:prstGeom>
        </p:spPr>
      </p:pic>
      <p:pic>
        <p:nvPicPr>
          <p:cNvPr id="3" name="Picture 2">
            <a:extLst>
              <a:ext uri="{FF2B5EF4-FFF2-40B4-BE49-F238E27FC236}">
                <a16:creationId xmlns:a16="http://schemas.microsoft.com/office/drawing/2014/main" id="{93A63EAF-12FF-E795-076D-7BD270A7558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86365" y="3909825"/>
            <a:ext cx="1064047" cy="1051817"/>
          </a:xfrm>
          <a:prstGeom prst="rect">
            <a:avLst/>
          </a:prstGeom>
        </p:spPr>
      </p:pic>
      <p:pic>
        <p:nvPicPr>
          <p:cNvPr id="5" name="Picture 4">
            <a:extLst>
              <a:ext uri="{FF2B5EF4-FFF2-40B4-BE49-F238E27FC236}">
                <a16:creationId xmlns:a16="http://schemas.microsoft.com/office/drawing/2014/main" id="{9D30199A-1404-5CBE-2680-EDE46498429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26611" y="4609162"/>
            <a:ext cx="1083989" cy="1083989"/>
          </a:xfrm>
          <a:prstGeom prst="rect">
            <a:avLst/>
          </a:prstGeom>
        </p:spPr>
      </p:pic>
      <p:pic>
        <p:nvPicPr>
          <p:cNvPr id="11" name="Picture 10">
            <a:extLst>
              <a:ext uri="{FF2B5EF4-FFF2-40B4-BE49-F238E27FC236}">
                <a16:creationId xmlns:a16="http://schemas.microsoft.com/office/drawing/2014/main" id="{9B61091D-A6B3-1733-6A40-3C0F765323C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10634" y="3210488"/>
            <a:ext cx="1064047" cy="1051817"/>
          </a:xfrm>
          <a:prstGeom prst="rect">
            <a:avLst/>
          </a:prstGeom>
        </p:spPr>
      </p:pic>
      <p:pic>
        <p:nvPicPr>
          <p:cNvPr id="12" name="Picture 11">
            <a:extLst>
              <a:ext uri="{FF2B5EF4-FFF2-40B4-BE49-F238E27FC236}">
                <a16:creationId xmlns:a16="http://schemas.microsoft.com/office/drawing/2014/main" id="{47F765F7-489A-33A5-7436-D042ED5533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46553" y="2621757"/>
            <a:ext cx="1064047" cy="1051817"/>
          </a:xfrm>
          <a:prstGeom prst="rect">
            <a:avLst/>
          </a:prstGeom>
        </p:spPr>
      </p:pic>
    </p:spTree>
    <p:extLst>
      <p:ext uri="{BB962C8B-B14F-4D97-AF65-F5344CB8AC3E}">
        <p14:creationId xmlns:p14="http://schemas.microsoft.com/office/powerpoint/2010/main" val="2198389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grpId="1"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2"/>
                    </p:tgtEl>
                  </p:cond>
                </p:stCondLst>
                <p:endSync evt="end" delay="0">
                  <p:rtn val="all"/>
                </p:endSync>
                <p:childTnLst>
                  <p:par>
                    <p:cTn id="21" fill="hold">
                      <p:stCondLst>
                        <p:cond delay="0"/>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childTnLst>
              </p:cTn>
              <p:nextCondLst>
                <p:cond evt="onClick" delay="0">
                  <p:tgtEl>
                    <p:spTgt spid="21"/>
                  </p:tgtEl>
                </p:cond>
              </p:nextCondLst>
            </p:seq>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arn(inVertical)">
                                      <p:cBhvr>
                                        <p:cTn id="37" dur="500"/>
                                        <p:tgtEl>
                                          <p:spTgt spid="5"/>
                                        </p:tgtEl>
                                      </p:cBhvr>
                                    </p:animEffect>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20"/>
                    </p:tgtEl>
                  </p:cond>
                </p:stCondLst>
                <p:endSync evt="end" delay="0">
                  <p:rtn val="all"/>
                </p:endSync>
                <p:childTnLst>
                  <p:par>
                    <p:cTn id="39" fill="hold">
                      <p:stCondLst>
                        <p:cond delay="0"/>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barn(inVertical)">
                                      <p:cBhvr>
                                        <p:cTn id="43" dur="500"/>
                                        <p:tgtEl>
                                          <p:spTgt spid="3"/>
                                        </p:tgtEl>
                                      </p:cBhvr>
                                    </p:animEffect>
                                  </p:childTnLst>
                                </p:cTn>
                              </p:par>
                            </p:childTnLst>
                          </p:cTn>
                        </p:par>
                      </p:childTnLst>
                    </p:cTn>
                  </p:par>
                </p:childTnLst>
              </p:cTn>
              <p:nextCondLst>
                <p:cond evt="onClick" delay="0">
                  <p:tgtEl>
                    <p:spTgt spid="20"/>
                  </p:tgtEl>
                </p:cond>
              </p:nextCondLst>
            </p:seq>
          </p:childTnLst>
        </p:cTn>
      </p:par>
    </p:tnLst>
    <p:bldLst>
      <p:bldP spid="7" grpId="0" animBg="1"/>
      <p:bldP spid="20" grpId="0" animBg="1"/>
      <p:bldP spid="20" grpId="1" animBg="1"/>
      <p:bldP spid="21" grpId="0" animBg="1"/>
      <p:bldP spid="22" grpId="0" animBg="1"/>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8718CC-A20F-DB86-6A97-994EB35586EA}"/>
            </a:ext>
          </a:extLst>
        </p:cNvPr>
        <p:cNvGrpSpPr/>
        <p:nvPr/>
      </p:nvGrpSpPr>
      <p:grpSpPr>
        <a:xfrm>
          <a:off x="0" y="0"/>
          <a:ext cx="0" cy="0"/>
          <a:chOff x="0" y="0"/>
          <a:chExt cx="0" cy="0"/>
        </a:xfrm>
      </p:grpSpPr>
      <p:pic>
        <p:nvPicPr>
          <p:cNvPr id="29698" name="Picture 4" descr="WhitecornerFlower">
            <a:extLst>
              <a:ext uri="{FF2B5EF4-FFF2-40B4-BE49-F238E27FC236}">
                <a16:creationId xmlns:a16="http://schemas.microsoft.com/office/drawing/2014/main" id="{084D08DD-D22E-03C3-9794-F5EA4FEEE581}"/>
              </a:ext>
            </a:extLst>
          </p:cNvPr>
          <p:cNvPicPr>
            <a:picLocks noChangeAspect="1"/>
          </p:cNvPicPr>
          <p:nvPr/>
        </p:nvPicPr>
        <p:blipFill>
          <a:blip r:embed="rId2"/>
          <a:stretch>
            <a:fillRect/>
          </a:stretch>
        </p:blipFill>
        <p:spPr>
          <a:xfrm>
            <a:off x="-238" y="857250"/>
            <a:ext cx="1028700" cy="1028700"/>
          </a:xfrm>
          <a:prstGeom prst="rect">
            <a:avLst/>
          </a:prstGeom>
          <a:noFill/>
          <a:ln w="9525">
            <a:noFill/>
          </a:ln>
        </p:spPr>
      </p:pic>
      <p:pic>
        <p:nvPicPr>
          <p:cNvPr id="29699" name="Picture 3" descr="WhitecornerFlower">
            <a:extLst>
              <a:ext uri="{FF2B5EF4-FFF2-40B4-BE49-F238E27FC236}">
                <a16:creationId xmlns:a16="http://schemas.microsoft.com/office/drawing/2014/main" id="{6654E55E-F506-59F5-2431-00DD56C4E311}"/>
              </a:ext>
            </a:extLst>
          </p:cNvPr>
          <p:cNvPicPr>
            <a:picLocks noChangeAspect="1"/>
          </p:cNvPicPr>
          <p:nvPr/>
        </p:nvPicPr>
        <p:blipFill>
          <a:blip r:embed="rId3"/>
          <a:stretch>
            <a:fillRect/>
          </a:stretch>
        </p:blipFill>
        <p:spPr>
          <a:xfrm>
            <a:off x="8115300" y="864394"/>
            <a:ext cx="1028700" cy="1028700"/>
          </a:xfrm>
          <a:prstGeom prst="rect">
            <a:avLst/>
          </a:prstGeom>
          <a:noFill/>
          <a:ln w="9525">
            <a:noFill/>
          </a:ln>
        </p:spPr>
      </p:pic>
      <p:pic>
        <p:nvPicPr>
          <p:cNvPr id="29700" name="Picture 5" descr="WhitecornerFlower">
            <a:extLst>
              <a:ext uri="{FF2B5EF4-FFF2-40B4-BE49-F238E27FC236}">
                <a16:creationId xmlns:a16="http://schemas.microsoft.com/office/drawing/2014/main" id="{D4925BF1-0639-7F0D-F5CB-2F6B8A85C944}"/>
              </a:ext>
            </a:extLst>
          </p:cNvPr>
          <p:cNvPicPr>
            <a:picLocks noChangeAspect="1"/>
          </p:cNvPicPr>
          <p:nvPr/>
        </p:nvPicPr>
        <p:blipFill>
          <a:blip r:embed="rId4"/>
          <a:stretch>
            <a:fillRect/>
          </a:stretch>
        </p:blipFill>
        <p:spPr>
          <a:xfrm>
            <a:off x="0" y="4972050"/>
            <a:ext cx="1028700" cy="1028700"/>
          </a:xfrm>
          <a:prstGeom prst="rect">
            <a:avLst/>
          </a:prstGeom>
          <a:noFill/>
          <a:ln w="9525">
            <a:noFill/>
          </a:ln>
        </p:spPr>
      </p:pic>
      <p:pic>
        <p:nvPicPr>
          <p:cNvPr id="29701" name="Picture 6" descr="WhitecornerFlower">
            <a:extLst>
              <a:ext uri="{FF2B5EF4-FFF2-40B4-BE49-F238E27FC236}">
                <a16:creationId xmlns:a16="http://schemas.microsoft.com/office/drawing/2014/main" id="{9356A455-9332-9B62-D655-9F4207231266}"/>
              </a:ext>
            </a:extLst>
          </p:cNvPr>
          <p:cNvPicPr>
            <a:picLocks noChangeAspect="1"/>
          </p:cNvPicPr>
          <p:nvPr/>
        </p:nvPicPr>
        <p:blipFill>
          <a:blip r:embed="rId5"/>
          <a:stretch>
            <a:fillRect/>
          </a:stretch>
        </p:blipFill>
        <p:spPr>
          <a:xfrm>
            <a:off x="8115300" y="5024438"/>
            <a:ext cx="1028700" cy="1028700"/>
          </a:xfrm>
          <a:prstGeom prst="rect">
            <a:avLst/>
          </a:prstGeom>
          <a:noFill/>
          <a:ln w="9525">
            <a:noFill/>
          </a:ln>
        </p:spPr>
      </p:pic>
      <p:sp>
        <p:nvSpPr>
          <p:cNvPr id="6" name="Text Box 9">
            <a:extLst>
              <a:ext uri="{FF2B5EF4-FFF2-40B4-BE49-F238E27FC236}">
                <a16:creationId xmlns:a16="http://schemas.microsoft.com/office/drawing/2014/main" id="{DA949AA6-3EAD-1C4F-FE1A-79BB4279D49A}"/>
              </a:ext>
            </a:extLst>
          </p:cNvPr>
          <p:cNvSpPr txBox="1"/>
          <p:nvPr/>
        </p:nvSpPr>
        <p:spPr>
          <a:xfrm>
            <a:off x="2028248" y="294667"/>
            <a:ext cx="6536531" cy="584775"/>
          </a:xfrm>
          <a:prstGeom prst="rect">
            <a:avLst/>
          </a:prstGeom>
          <a:noFill/>
          <a:ln w="9525">
            <a:noFill/>
          </a:ln>
        </p:spPr>
        <p:txBody>
          <a:bodyPr wrap="square">
            <a:spAutoFit/>
          </a:bodyPr>
          <a:lstStyle/>
          <a:p>
            <a:pPr eaLnBrk="1" hangingPunct="1">
              <a:spcBef>
                <a:spcPct val="50000"/>
              </a:spcBef>
              <a:buNone/>
            </a:pPr>
            <a:r>
              <a:rPr lang="en-US" altLang="en-US" sz="3200" dirty="0" err="1">
                <a:solidFill>
                  <a:srgbClr val="000000"/>
                </a:solidFill>
                <a:latin typeface="Times New Roman Regular" panose="02020603050405020304" charset="0"/>
                <a:cs typeface="Times New Roman Regular" panose="02020603050405020304" charset="0"/>
              </a:rPr>
              <a:t>Thứ</a:t>
            </a:r>
            <a:r>
              <a:rPr lang="en-US" altLang="en-US" sz="3200" dirty="0">
                <a:solidFill>
                  <a:srgbClr val="000000"/>
                </a:solidFill>
                <a:latin typeface="Times New Roman Regular" panose="02020603050405020304" charset="0"/>
                <a:cs typeface="Times New Roman Regular" panose="02020603050405020304" charset="0"/>
              </a:rPr>
              <a:t> </a:t>
            </a:r>
            <a:r>
              <a:rPr lang="en-US" altLang="en-US" sz="3200" dirty="0" err="1">
                <a:solidFill>
                  <a:srgbClr val="000000"/>
                </a:solidFill>
                <a:latin typeface="Times New Roman Regular" panose="02020603050405020304" charset="0"/>
                <a:cs typeface="Times New Roman Regular" panose="02020603050405020304" charset="0"/>
              </a:rPr>
              <a:t>năm</a:t>
            </a:r>
            <a:r>
              <a:rPr lang="en-US" altLang="en-US" sz="3200" dirty="0">
                <a:solidFill>
                  <a:srgbClr val="000000"/>
                </a:solidFill>
                <a:latin typeface="Times New Roman Regular" panose="02020603050405020304" charset="0"/>
                <a:cs typeface="Times New Roman Regular" panose="02020603050405020304" charset="0"/>
              </a:rPr>
              <a:t>, </a:t>
            </a:r>
            <a:r>
              <a:rPr lang="en-US" altLang="en-US" sz="3200" dirty="0" err="1">
                <a:solidFill>
                  <a:srgbClr val="000000"/>
                </a:solidFill>
                <a:latin typeface="Times New Roman Regular" panose="02020603050405020304" charset="0"/>
                <a:cs typeface="Times New Roman Regular" panose="02020603050405020304" charset="0"/>
              </a:rPr>
              <a:t>ng</a:t>
            </a:r>
            <a:r>
              <a:rPr lang="en-US" altLang="en-US" sz="3200" dirty="0" err="1">
                <a:solidFill>
                  <a:srgbClr val="000000"/>
                </a:solidFill>
                <a:latin typeface="Times New Roman Regular" panose="02020603050405020304" charset="0"/>
                <a:ea typeface="HP001" pitchFamily="34" charset="0"/>
                <a:cs typeface="Times New Roman Regular" panose="02020603050405020304" charset="0"/>
              </a:rPr>
              <a:t>à</a:t>
            </a:r>
            <a:r>
              <a:rPr lang="en-US" altLang="en-US" sz="3200" dirty="0" err="1">
                <a:solidFill>
                  <a:srgbClr val="000000"/>
                </a:solidFill>
                <a:latin typeface="Times New Roman Regular" panose="02020603050405020304" charset="0"/>
                <a:cs typeface="Times New Roman Regular" panose="02020603050405020304" charset="0"/>
              </a:rPr>
              <a:t>y</a:t>
            </a:r>
            <a:r>
              <a:rPr lang="en-US" altLang="en-US" sz="3200" dirty="0">
                <a:solidFill>
                  <a:srgbClr val="000000"/>
                </a:solidFill>
                <a:latin typeface="Times New Roman Regular" panose="02020603050405020304" charset="0"/>
                <a:cs typeface="Times New Roman Regular" panose="02020603050405020304" charset="0"/>
              </a:rPr>
              <a:t> </a:t>
            </a:r>
            <a:r>
              <a:rPr lang="vi-VN" altLang="en-US" sz="3200" dirty="0">
                <a:solidFill>
                  <a:srgbClr val="000000"/>
                </a:solidFill>
                <a:latin typeface="Times New Roman Regular" panose="02020603050405020304" charset="0"/>
                <a:cs typeface="Times New Roman Regular" panose="02020603050405020304" charset="0"/>
              </a:rPr>
              <a:t>1</a:t>
            </a:r>
            <a:r>
              <a:rPr lang="en-US" altLang="en-US" sz="3200" dirty="0">
                <a:solidFill>
                  <a:srgbClr val="000000"/>
                </a:solidFill>
                <a:latin typeface="Times New Roman Regular" panose="02020603050405020304" charset="0"/>
                <a:cs typeface="Times New Roman Regular" panose="02020603050405020304" charset="0"/>
              </a:rPr>
              <a:t>4 </a:t>
            </a:r>
            <a:r>
              <a:rPr lang="en-US" altLang="en-US" sz="3200" dirty="0" err="1">
                <a:solidFill>
                  <a:srgbClr val="000000"/>
                </a:solidFill>
                <a:latin typeface="Times New Roman Regular" panose="02020603050405020304" charset="0"/>
                <a:cs typeface="Times New Roman Regular" panose="02020603050405020304" charset="0"/>
              </a:rPr>
              <a:t>tháng</a:t>
            </a:r>
            <a:r>
              <a:rPr lang="en-US" altLang="en-US" sz="3200" dirty="0">
                <a:solidFill>
                  <a:srgbClr val="000000"/>
                </a:solidFill>
                <a:latin typeface="Times New Roman Regular" panose="02020603050405020304" charset="0"/>
                <a:cs typeface="Times New Roman Regular" panose="02020603050405020304" charset="0"/>
              </a:rPr>
              <a:t> </a:t>
            </a:r>
            <a:r>
              <a:rPr lang="vi-VN" altLang="en-US" sz="3200" dirty="0">
                <a:solidFill>
                  <a:srgbClr val="000000"/>
                </a:solidFill>
                <a:latin typeface="Times New Roman Regular" panose="02020603050405020304" charset="0"/>
                <a:cs typeface="Times New Roman Regular" panose="02020603050405020304" charset="0"/>
              </a:rPr>
              <a:t>1</a:t>
            </a:r>
            <a:r>
              <a:rPr lang="en-US" altLang="en-US" sz="3200" dirty="0">
                <a:solidFill>
                  <a:srgbClr val="000000"/>
                </a:solidFill>
                <a:latin typeface="Times New Roman Regular" panose="02020603050405020304" charset="0"/>
                <a:cs typeface="Times New Roman Regular" panose="02020603050405020304" charset="0"/>
              </a:rPr>
              <a:t>1 năm 202</a:t>
            </a:r>
            <a:r>
              <a:rPr lang="vi-VN" altLang="en-US" sz="3200" dirty="0">
                <a:solidFill>
                  <a:srgbClr val="000000"/>
                </a:solidFill>
                <a:latin typeface="Times New Roman Regular" panose="02020603050405020304" charset="0"/>
                <a:cs typeface="Times New Roman Regular" panose="02020603050405020304" charset="0"/>
              </a:rPr>
              <a:t>4</a:t>
            </a:r>
            <a:endParaRPr lang="vi-VN" altLang="en-US" sz="3200" dirty="0">
              <a:solidFill>
                <a:srgbClr val="000000"/>
              </a:solidFill>
              <a:latin typeface="Times New Roman Regular" panose="02020603050405020304" charset="0"/>
              <a:ea typeface="HP001" pitchFamily="34" charset="0"/>
              <a:cs typeface="Times New Roman Regular" panose="02020603050405020304" charset="0"/>
            </a:endParaRPr>
          </a:p>
        </p:txBody>
      </p:sp>
      <p:sp>
        <p:nvSpPr>
          <p:cNvPr id="7" name="Rectangle 17">
            <a:extLst>
              <a:ext uri="{FF2B5EF4-FFF2-40B4-BE49-F238E27FC236}">
                <a16:creationId xmlns:a16="http://schemas.microsoft.com/office/drawing/2014/main" id="{559C899E-0F23-2908-48C2-89262812DF35}"/>
              </a:ext>
            </a:extLst>
          </p:cNvPr>
          <p:cNvSpPr/>
          <p:nvPr/>
        </p:nvSpPr>
        <p:spPr>
          <a:xfrm>
            <a:off x="1051773" y="4800600"/>
            <a:ext cx="7076719" cy="452005"/>
          </a:xfrm>
          <a:prstGeom prst="rect">
            <a:avLst/>
          </a:prstGeom>
          <a:solidFill>
            <a:schemeClr val="accent4">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eaLnBrk="1" fontAlgn="auto" hangingPunct="1">
              <a:spcBef>
                <a:spcPts val="0"/>
              </a:spcBef>
              <a:spcAft>
                <a:spcPts val="0"/>
              </a:spcAft>
              <a:defRPr/>
            </a:pPr>
            <a:r>
              <a:rPr lang="en-US" sz="3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D. </a:t>
            </a:r>
            <a:r>
              <a:rPr lang="en-US" sz="3200" dirty="0">
                <a:solidFill>
                  <a:schemeClr val="tx1"/>
                </a:solidFill>
                <a:latin typeface="Times New Roman" panose="02020603050405020304" pitchFamily="18" charset="0"/>
                <a:cs typeface="Times New Roman" panose="02020603050405020304" pitchFamily="18" charset="0"/>
              </a:rPr>
              <a:t>Khai </a:t>
            </a:r>
            <a:r>
              <a:rPr lang="en-US" sz="3200" dirty="0" err="1">
                <a:solidFill>
                  <a:schemeClr val="tx1"/>
                </a:solidFill>
                <a:latin typeface="Times New Roman" panose="02020603050405020304" pitchFamily="18" charset="0"/>
                <a:cs typeface="Times New Roman" panose="02020603050405020304" pitchFamily="18" charset="0"/>
              </a:rPr>
              <a:t>thác</a:t>
            </a:r>
            <a:r>
              <a:rPr lang="en-US" sz="3200" dirty="0">
                <a:solidFill>
                  <a:schemeClr val="tx1"/>
                </a:solidFill>
                <a:latin typeface="Times New Roman" panose="02020603050405020304" pitchFamily="18" charset="0"/>
                <a:cs typeface="Times New Roman" panose="02020603050405020304" pitchFamily="18" charset="0"/>
              </a:rPr>
              <a:t>.</a:t>
            </a:r>
          </a:p>
        </p:txBody>
      </p:sp>
      <p:sp>
        <p:nvSpPr>
          <p:cNvPr id="20" name="Rectangle 19">
            <a:extLst>
              <a:ext uri="{FF2B5EF4-FFF2-40B4-BE49-F238E27FC236}">
                <a16:creationId xmlns:a16="http://schemas.microsoft.com/office/drawing/2014/main" id="{B616353F-0F8D-DFE3-2BB5-E9071B818D85}"/>
              </a:ext>
            </a:extLst>
          </p:cNvPr>
          <p:cNvSpPr/>
          <p:nvPr/>
        </p:nvSpPr>
        <p:spPr>
          <a:xfrm>
            <a:off x="1038580" y="4196195"/>
            <a:ext cx="7076720" cy="452005"/>
          </a:xfrm>
          <a:prstGeom prst="rect">
            <a:avLst/>
          </a:prstGeom>
          <a:solidFill>
            <a:schemeClr val="accent4">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eaLnBrk="1" fontAlgn="auto" hangingPunct="1">
              <a:spcBef>
                <a:spcPts val="0"/>
              </a:spcBef>
              <a:spcAft>
                <a:spcPts val="0"/>
              </a:spcAft>
              <a:defRPr/>
            </a:pPr>
            <a:r>
              <a:rPr lang="en-US" sz="3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C. </a:t>
            </a:r>
            <a:r>
              <a:rPr lang="en-US" sz="3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Lợi</a:t>
            </a:r>
            <a:r>
              <a:rPr lang="en-US" sz="3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dụng</a:t>
            </a:r>
            <a:r>
              <a:rPr lang="en-US" sz="3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B34F8979-9BC0-E1A1-E021-71A962BD9E63}"/>
              </a:ext>
            </a:extLst>
          </p:cNvPr>
          <p:cNvSpPr/>
          <p:nvPr/>
        </p:nvSpPr>
        <p:spPr>
          <a:xfrm>
            <a:off x="1028462" y="3510395"/>
            <a:ext cx="7086838" cy="452005"/>
          </a:xfrm>
          <a:prstGeom prst="rect">
            <a:avLst/>
          </a:prstGeom>
          <a:solidFill>
            <a:schemeClr val="accent4">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eaLnBrk="1" fontAlgn="auto" hangingPunct="1">
              <a:spcBef>
                <a:spcPts val="0"/>
              </a:spcBef>
              <a:spcAft>
                <a:spcPts val="0"/>
              </a:spcAft>
              <a:defRPr/>
            </a:pPr>
            <a:r>
              <a:rPr lang="en-US" sz="3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3200" dirty="0">
                <a:solidFill>
                  <a:schemeClr val="tx1"/>
                </a:solidFill>
                <a:latin typeface="Times New Roman" panose="02020603050405020304" pitchFamily="18" charset="0"/>
                <a:cs typeface="Times New Roman" panose="02020603050405020304" pitchFamily="18" charset="0"/>
              </a:rPr>
              <a:t>Tôn </a:t>
            </a:r>
            <a:r>
              <a:rPr lang="en-US" sz="3200" dirty="0" err="1">
                <a:solidFill>
                  <a:schemeClr val="tx1"/>
                </a:solidFill>
                <a:latin typeface="Times New Roman" panose="02020603050405020304" pitchFamily="18" charset="0"/>
                <a:cs typeface="Times New Roman" panose="02020603050405020304" pitchFamily="18" charset="0"/>
              </a:rPr>
              <a:t>trọng</a:t>
            </a:r>
            <a:r>
              <a:rPr lang="en-US" sz="3200" dirty="0">
                <a:solidFill>
                  <a:schemeClr val="tx1"/>
                </a:solidFill>
                <a:latin typeface="Times New Roman" panose="02020603050405020304" pitchFamily="18" charset="0"/>
                <a:cs typeface="Times New Roman" panose="02020603050405020304" pitchFamily="18" charset="0"/>
              </a:rPr>
              <a:t>.</a:t>
            </a:r>
            <a:endParaRPr lang="vi-VN" sz="3200" dirty="0">
              <a:solidFill>
                <a:schemeClr val="tx1"/>
              </a:solidFill>
              <a:latin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E0BF6946-A21A-BB37-04D2-A0E43E545425}"/>
              </a:ext>
            </a:extLst>
          </p:cNvPr>
          <p:cNvSpPr/>
          <p:nvPr/>
        </p:nvSpPr>
        <p:spPr>
          <a:xfrm>
            <a:off x="1028462" y="2861672"/>
            <a:ext cx="7086838" cy="489856"/>
          </a:xfrm>
          <a:prstGeom prst="rect">
            <a:avLst/>
          </a:prstGeom>
          <a:solidFill>
            <a:schemeClr val="accent4">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eaLnBrk="1" fontAlgn="auto" hangingPunct="1">
              <a:spcBef>
                <a:spcPts val="0"/>
              </a:spcBef>
              <a:spcAft>
                <a:spcPts val="0"/>
              </a:spcAft>
              <a:defRPr/>
            </a:pPr>
            <a:r>
              <a:rPr lang="en-US" sz="3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 </a:t>
            </a:r>
            <a:r>
              <a:rPr lang="en-US" sz="3200" dirty="0" err="1">
                <a:solidFill>
                  <a:srgbClr val="000000"/>
                </a:solidFill>
                <a:latin typeface="Times New Roman" panose="02020603050405020304" pitchFamily="18" charset="0"/>
                <a:cs typeface="Times New Roman" panose="02020603050405020304" pitchFamily="18" charset="0"/>
              </a:rPr>
              <a:t>Dối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trá</a:t>
            </a:r>
            <a:r>
              <a:rPr lang="en-US" sz="3200" dirty="0">
                <a:solidFill>
                  <a:srgbClr val="000000"/>
                </a:solidFill>
                <a:latin typeface="Times New Roman" panose="02020603050405020304" pitchFamily="18" charset="0"/>
                <a:cs typeface="Times New Roman" panose="02020603050405020304" pitchFamily="18" charset="0"/>
              </a:rPr>
              <a:t>.</a:t>
            </a:r>
            <a:endParaRPr lang="en-US" sz="3200" b="0" i="0" dirty="0">
              <a:solidFill>
                <a:srgbClr val="000000"/>
              </a:solidFill>
              <a:effectLst/>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90961FE7-E3EE-BF3C-B052-0F256358F7A4}"/>
              </a:ext>
            </a:extLst>
          </p:cNvPr>
          <p:cNvSpPr txBox="1"/>
          <p:nvPr/>
        </p:nvSpPr>
        <p:spPr>
          <a:xfrm>
            <a:off x="1059465" y="1650792"/>
            <a:ext cx="6667500" cy="1077218"/>
          </a:xfrm>
          <a:prstGeom prst="rect">
            <a:avLst/>
          </a:prstGeom>
          <a:noFill/>
        </p:spPr>
        <p:txBody>
          <a:bodyPr wrap="square" rtlCol="0">
            <a:spAutoFit/>
          </a:bodyPr>
          <a:lstStyle/>
          <a:p>
            <a:pPr algn="just" defTabSz="685800" eaLnBrk="1" fontAlgn="auto" hangingPunct="1">
              <a:spcBef>
                <a:spcPts val="0"/>
              </a:spcBef>
              <a:spcAft>
                <a:spcPts val="0"/>
              </a:spcAft>
              <a:defRPr/>
            </a:pPr>
            <a:r>
              <a:rPr lang="vi-VN" altLang="en-US" sz="3200" b="1" dirty="0">
                <a:effectLst>
                  <a:outerShdw blurRad="38100" dist="19050" dir="2700000" algn="tl" rotWithShape="0">
                    <a:schemeClr val="dk1">
                      <a:alpha val="40000"/>
                      <a:alpha val="40000"/>
                    </a:schemeClr>
                  </a:outerShdw>
                </a:effectLst>
                <a:latin typeface="Times New Roman" panose="02020603050405020304" pitchFamily="18" charset="0"/>
                <a:ea typeface="Cambria" panose="02040503050406030204" pitchFamily="18" charset="0"/>
                <a:cs typeface="Times New Roman" panose="02020603050405020304" pitchFamily="18" charset="0"/>
              </a:rPr>
              <a:t>Câu </a:t>
            </a:r>
            <a:r>
              <a:rPr lang="en-US" altLang="en-US" sz="3200" b="1" dirty="0">
                <a:effectLst>
                  <a:outerShdw blurRad="38100" dist="19050" dir="2700000" algn="tl" rotWithShape="0">
                    <a:schemeClr val="dk1">
                      <a:alpha val="40000"/>
                      <a:alpha val="40000"/>
                    </a:schemeClr>
                  </a:outerShdw>
                </a:effectLst>
                <a:latin typeface="Times New Roman" panose="02020603050405020304" pitchFamily="18" charset="0"/>
                <a:ea typeface="Cambria" panose="02040503050406030204" pitchFamily="18" charset="0"/>
                <a:cs typeface="Times New Roman" panose="02020603050405020304" pitchFamily="18" charset="0"/>
              </a:rPr>
              <a:t>3</a:t>
            </a:r>
            <a:r>
              <a:rPr lang="vi-VN" altLang="en-US" sz="3200" b="1" dirty="0">
                <a:effectLst>
                  <a:outerShdw blurRad="38100" dist="19050" dir="2700000" algn="tl" rotWithShape="0">
                    <a:schemeClr val="dk1">
                      <a:alpha val="40000"/>
                      <a:alpha val="40000"/>
                    </a:schemeClr>
                  </a:outerShdw>
                </a:effectLst>
                <a:latin typeface="Times New Roman" panose="02020603050405020304" pitchFamily="18" charset="0"/>
                <a:ea typeface="Cambria" panose="02040503050406030204" pitchFamily="18" charset="0"/>
                <a:cs typeface="Times New Roman" panose="02020603050405020304" pitchFamily="18" charset="0"/>
              </a:rPr>
              <a:t>:</a:t>
            </a:r>
            <a:r>
              <a:rPr lang="en-US" altLang="en-US" sz="3200" b="1" dirty="0">
                <a:effectLst>
                  <a:outerShdw blurRad="38100" dist="19050" dir="2700000" algn="tl" rotWithShape="0">
                    <a:schemeClr val="dk1">
                      <a:alpha val="40000"/>
                      <a:alpha val="40000"/>
                    </a:scheme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dirty="0" err="1">
                <a:effectLst>
                  <a:outerShdw blurRad="38100" dist="19050" dir="2700000" algn="tl" rotWithShape="0">
                    <a:schemeClr val="dk1">
                      <a:alpha val="40000"/>
                      <a:alpha val="40000"/>
                    </a:schemeClr>
                  </a:outerShdw>
                </a:effectLst>
                <a:latin typeface="Times New Roman" panose="02020603050405020304" pitchFamily="18" charset="0"/>
                <a:ea typeface="Cambria" panose="02040503050406030204" pitchFamily="18" charset="0"/>
                <a:cs typeface="Times New Roman" panose="02020603050405020304" pitchFamily="18" charset="0"/>
              </a:rPr>
              <a:t>T</a:t>
            </a:r>
            <a:r>
              <a:rPr lang="en-US" sz="3200" dirty="0" err="1">
                <a:latin typeface="Times New Roman" panose="02020603050405020304" pitchFamily="18" charset="0"/>
                <a:cs typeface="Times New Roman" panose="02020603050405020304" pitchFamily="18" charset="0"/>
              </a:rPr>
              <a: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khoá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bạn</a:t>
            </a:r>
            <a:r>
              <a:rPr lang="en-US" sz="3200" dirty="0">
                <a:latin typeface="Times New Roman" panose="02020603050405020304" pitchFamily="18" charset="0"/>
                <a:cs typeface="Times New Roman" panose="02020603050405020304" pitchFamily="18" charset="0"/>
              </a:rPr>
              <a:t>?</a:t>
            </a:r>
            <a:endParaRPr lang="en-US" sz="3200" dirty="0">
              <a:effectLst>
                <a:outerShdw blurRad="38100" dist="19050" dir="2700000" algn="tl" rotWithShape="0">
                  <a:schemeClr val="dk1">
                    <a:alpha val="40000"/>
                    <a:alpha val="40000"/>
                  </a:schemeClr>
                </a:outerShdw>
              </a:effectLst>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0" name="Picture 9">
            <a:hlinkClick r:id="rId6" action="ppaction://hlinksldjump"/>
            <a:extLst>
              <a:ext uri="{FF2B5EF4-FFF2-40B4-BE49-F238E27FC236}">
                <a16:creationId xmlns:a16="http://schemas.microsoft.com/office/drawing/2014/main" id="{FFBF5EE7-337C-02F5-9F47-4D1BF8C0910D}"/>
              </a:ext>
            </a:extLst>
          </p:cNvPr>
          <p:cNvPicPr>
            <a:picLocks noChangeAspect="1"/>
          </p:cNvPicPr>
          <p:nvPr/>
        </p:nvPicPr>
        <p:blipFill>
          <a:blip r:embed="rId7"/>
          <a:stretch>
            <a:fillRect/>
          </a:stretch>
        </p:blipFill>
        <p:spPr>
          <a:xfrm>
            <a:off x="1028701" y="5151157"/>
            <a:ext cx="1888022" cy="790847"/>
          </a:xfrm>
          <a:prstGeom prst="rect">
            <a:avLst/>
          </a:prstGeom>
        </p:spPr>
      </p:pic>
      <p:pic>
        <p:nvPicPr>
          <p:cNvPr id="3" name="Picture 2">
            <a:extLst>
              <a:ext uri="{FF2B5EF4-FFF2-40B4-BE49-F238E27FC236}">
                <a16:creationId xmlns:a16="http://schemas.microsoft.com/office/drawing/2014/main" id="{A918480A-6EC2-9622-A3BC-854973D11F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56799" y="3913250"/>
            <a:ext cx="1064047" cy="1051817"/>
          </a:xfrm>
          <a:prstGeom prst="rect">
            <a:avLst/>
          </a:prstGeom>
        </p:spPr>
      </p:pic>
      <p:pic>
        <p:nvPicPr>
          <p:cNvPr id="5" name="Picture 4">
            <a:extLst>
              <a:ext uri="{FF2B5EF4-FFF2-40B4-BE49-F238E27FC236}">
                <a16:creationId xmlns:a16="http://schemas.microsoft.com/office/drawing/2014/main" id="{22004655-0A2C-DFE3-4F78-6DF7C97DB60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39406" y="3148757"/>
            <a:ext cx="1083989" cy="1083989"/>
          </a:xfrm>
          <a:prstGeom prst="rect">
            <a:avLst/>
          </a:prstGeom>
        </p:spPr>
      </p:pic>
      <p:pic>
        <p:nvPicPr>
          <p:cNvPr id="11" name="Picture 10">
            <a:extLst>
              <a:ext uri="{FF2B5EF4-FFF2-40B4-BE49-F238E27FC236}">
                <a16:creationId xmlns:a16="http://schemas.microsoft.com/office/drawing/2014/main" id="{04AE88AF-4389-E368-FCEC-12A16CEC4F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81068" y="4625248"/>
            <a:ext cx="1064047" cy="1051817"/>
          </a:xfrm>
          <a:prstGeom prst="rect">
            <a:avLst/>
          </a:prstGeom>
        </p:spPr>
      </p:pic>
      <p:pic>
        <p:nvPicPr>
          <p:cNvPr id="12" name="Picture 11">
            <a:extLst>
              <a:ext uri="{FF2B5EF4-FFF2-40B4-BE49-F238E27FC236}">
                <a16:creationId xmlns:a16="http://schemas.microsoft.com/office/drawing/2014/main" id="{E1A661BF-0333-FC79-5B0A-6CB45EF6C0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3862" y="2454656"/>
            <a:ext cx="1064047" cy="1051817"/>
          </a:xfrm>
          <a:prstGeom prst="rect">
            <a:avLst/>
          </a:prstGeom>
        </p:spPr>
      </p:pic>
    </p:spTree>
    <p:extLst>
      <p:ext uri="{BB962C8B-B14F-4D97-AF65-F5344CB8AC3E}">
        <p14:creationId xmlns:p14="http://schemas.microsoft.com/office/powerpoint/2010/main" val="2223503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grpId="1"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2"/>
                    </p:tgtEl>
                  </p:cond>
                </p:stCondLst>
                <p:endSync evt="end" delay="0">
                  <p:rtn val="all"/>
                </p:endSync>
                <p:childTnLst>
                  <p:par>
                    <p:cTn id="21" fill="hold">
                      <p:stCondLst>
                        <p:cond delay="0"/>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childTnLst>
              </p:cTn>
              <p:nextCondLst>
                <p:cond evt="onClick" delay="0">
                  <p:tgtEl>
                    <p:spTgt spid="21"/>
                  </p:tgtEl>
                </p:cond>
              </p:nextCondLst>
            </p:seq>
            <p:seq concurrent="1" nextAc="seek">
              <p:cTn id="32" restart="whenNotActive" fill="hold" evtFilter="cancelBubble" nodeType="interactiveSeq">
                <p:stCondLst>
                  <p:cond evt="onClick" delay="0">
                    <p:tgtEl>
                      <p:spTgt spid="20"/>
                    </p:tgtEl>
                  </p:cond>
                </p:stCondLst>
                <p:endSync evt="end" delay="0">
                  <p:rtn val="all"/>
                </p:endSync>
                <p:childTnLst>
                  <p:par>
                    <p:cTn id="33" fill="hold">
                      <p:stCondLst>
                        <p:cond delay="0"/>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barn(inVertical)">
                                      <p:cBhvr>
                                        <p:cTn id="37" dur="500"/>
                                        <p:tgtEl>
                                          <p:spTgt spid="3"/>
                                        </p:tgtEl>
                                      </p:cBhvr>
                                    </p:animEffect>
                                  </p:childTnLst>
                                </p:cTn>
                              </p:par>
                            </p:childTnLst>
                          </p:cTn>
                        </p:par>
                      </p:childTnLst>
                    </p:cTn>
                  </p:par>
                </p:childTnLst>
              </p:cTn>
              <p:nextCondLst>
                <p:cond evt="onClick" delay="0">
                  <p:tgtEl>
                    <p:spTgt spid="20"/>
                  </p:tgtEl>
                </p:cond>
              </p:nextCondLst>
            </p:seq>
            <p:seq concurrent="1" nextAc="seek">
              <p:cTn id="38" restart="whenNotActive" fill="hold" evtFilter="cancelBubble" nodeType="interactiveSeq">
                <p:stCondLst>
                  <p:cond evt="onClick" delay="0">
                    <p:tgtEl>
                      <p:spTgt spid="7"/>
                    </p:tgtEl>
                  </p:cond>
                </p:stCondLst>
                <p:endSync evt="end" delay="0">
                  <p:rtn val="all"/>
                </p:endSync>
                <p:childTnLst>
                  <p:par>
                    <p:cTn id="39" fill="hold">
                      <p:stCondLst>
                        <p:cond delay="0"/>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barn(inVertical)">
                                      <p:cBhvr>
                                        <p:cTn id="43" dur="500"/>
                                        <p:tgtEl>
                                          <p:spTgt spid="11"/>
                                        </p:tgtEl>
                                      </p:cBhvr>
                                    </p:animEffect>
                                  </p:childTnLst>
                                </p:cTn>
                              </p:par>
                            </p:childTnLst>
                          </p:cTn>
                        </p:par>
                      </p:childTnLst>
                    </p:cTn>
                  </p:par>
                </p:childTnLst>
              </p:cTn>
              <p:nextCondLst>
                <p:cond evt="onClick" delay="0">
                  <p:tgtEl>
                    <p:spTgt spid="7"/>
                  </p:tgtEl>
                </p:cond>
              </p:nextCondLst>
            </p:seq>
          </p:childTnLst>
        </p:cTn>
      </p:par>
    </p:tnLst>
    <p:bldLst>
      <p:bldP spid="7" grpId="0" animBg="1"/>
      <p:bldP spid="20" grpId="0" animBg="1"/>
      <p:bldP spid="20" grpId="1" animBg="1"/>
      <p:bldP spid="21" grpId="0" animBg="1"/>
      <p:bldP spid="22" grpId="0" animBg="1"/>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C2B5E-906D-BB82-5D1E-1FF4D6386A94}"/>
            </a:ext>
          </a:extLst>
        </p:cNvPr>
        <p:cNvGrpSpPr/>
        <p:nvPr/>
      </p:nvGrpSpPr>
      <p:grpSpPr>
        <a:xfrm>
          <a:off x="0" y="0"/>
          <a:ext cx="0" cy="0"/>
          <a:chOff x="0" y="0"/>
          <a:chExt cx="0" cy="0"/>
        </a:xfrm>
      </p:grpSpPr>
      <p:pic>
        <p:nvPicPr>
          <p:cNvPr id="29698" name="Picture 4" descr="WhitecornerFlower">
            <a:extLst>
              <a:ext uri="{FF2B5EF4-FFF2-40B4-BE49-F238E27FC236}">
                <a16:creationId xmlns:a16="http://schemas.microsoft.com/office/drawing/2014/main" id="{C87098F8-3B38-33A9-228F-4C9D3964CE75}"/>
              </a:ext>
            </a:extLst>
          </p:cNvPr>
          <p:cNvPicPr>
            <a:picLocks noChangeAspect="1"/>
          </p:cNvPicPr>
          <p:nvPr/>
        </p:nvPicPr>
        <p:blipFill>
          <a:blip r:embed="rId2"/>
          <a:stretch>
            <a:fillRect/>
          </a:stretch>
        </p:blipFill>
        <p:spPr>
          <a:xfrm>
            <a:off x="-238" y="857250"/>
            <a:ext cx="1028700" cy="1028700"/>
          </a:xfrm>
          <a:prstGeom prst="rect">
            <a:avLst/>
          </a:prstGeom>
          <a:noFill/>
          <a:ln w="9525">
            <a:noFill/>
          </a:ln>
        </p:spPr>
      </p:pic>
      <p:pic>
        <p:nvPicPr>
          <p:cNvPr id="29699" name="Picture 3" descr="WhitecornerFlower">
            <a:extLst>
              <a:ext uri="{FF2B5EF4-FFF2-40B4-BE49-F238E27FC236}">
                <a16:creationId xmlns:a16="http://schemas.microsoft.com/office/drawing/2014/main" id="{FF96CD69-528A-FEF5-30C7-2EB844D99952}"/>
              </a:ext>
            </a:extLst>
          </p:cNvPr>
          <p:cNvPicPr>
            <a:picLocks noChangeAspect="1"/>
          </p:cNvPicPr>
          <p:nvPr/>
        </p:nvPicPr>
        <p:blipFill>
          <a:blip r:embed="rId3"/>
          <a:stretch>
            <a:fillRect/>
          </a:stretch>
        </p:blipFill>
        <p:spPr>
          <a:xfrm>
            <a:off x="8115300" y="864394"/>
            <a:ext cx="1028700" cy="1028700"/>
          </a:xfrm>
          <a:prstGeom prst="rect">
            <a:avLst/>
          </a:prstGeom>
          <a:noFill/>
          <a:ln w="9525">
            <a:noFill/>
          </a:ln>
        </p:spPr>
      </p:pic>
      <p:pic>
        <p:nvPicPr>
          <p:cNvPr id="29700" name="Picture 5" descr="WhitecornerFlower">
            <a:extLst>
              <a:ext uri="{FF2B5EF4-FFF2-40B4-BE49-F238E27FC236}">
                <a16:creationId xmlns:a16="http://schemas.microsoft.com/office/drawing/2014/main" id="{AA45E08A-7554-57D5-0AE8-A9166CA52303}"/>
              </a:ext>
            </a:extLst>
          </p:cNvPr>
          <p:cNvPicPr>
            <a:picLocks noChangeAspect="1"/>
          </p:cNvPicPr>
          <p:nvPr/>
        </p:nvPicPr>
        <p:blipFill>
          <a:blip r:embed="rId4"/>
          <a:stretch>
            <a:fillRect/>
          </a:stretch>
        </p:blipFill>
        <p:spPr>
          <a:xfrm>
            <a:off x="0" y="4972050"/>
            <a:ext cx="1028700" cy="1028700"/>
          </a:xfrm>
          <a:prstGeom prst="rect">
            <a:avLst/>
          </a:prstGeom>
          <a:noFill/>
          <a:ln w="9525">
            <a:noFill/>
          </a:ln>
        </p:spPr>
      </p:pic>
      <p:pic>
        <p:nvPicPr>
          <p:cNvPr id="29701" name="Picture 6" descr="WhitecornerFlower">
            <a:extLst>
              <a:ext uri="{FF2B5EF4-FFF2-40B4-BE49-F238E27FC236}">
                <a16:creationId xmlns:a16="http://schemas.microsoft.com/office/drawing/2014/main" id="{1A1A38E6-209E-FA8C-BCE6-F2CAD1163C0E}"/>
              </a:ext>
            </a:extLst>
          </p:cNvPr>
          <p:cNvPicPr>
            <a:picLocks noChangeAspect="1"/>
          </p:cNvPicPr>
          <p:nvPr/>
        </p:nvPicPr>
        <p:blipFill>
          <a:blip r:embed="rId5"/>
          <a:stretch>
            <a:fillRect/>
          </a:stretch>
        </p:blipFill>
        <p:spPr>
          <a:xfrm>
            <a:off x="8115300" y="5024438"/>
            <a:ext cx="1028700" cy="1028700"/>
          </a:xfrm>
          <a:prstGeom prst="rect">
            <a:avLst/>
          </a:prstGeom>
          <a:noFill/>
          <a:ln w="9525">
            <a:noFill/>
          </a:ln>
        </p:spPr>
      </p:pic>
      <p:sp>
        <p:nvSpPr>
          <p:cNvPr id="6" name="Text Box 9">
            <a:extLst>
              <a:ext uri="{FF2B5EF4-FFF2-40B4-BE49-F238E27FC236}">
                <a16:creationId xmlns:a16="http://schemas.microsoft.com/office/drawing/2014/main" id="{B0E28A51-71A1-94D9-5352-E2F7B120D2E8}"/>
              </a:ext>
            </a:extLst>
          </p:cNvPr>
          <p:cNvSpPr txBox="1"/>
          <p:nvPr/>
        </p:nvSpPr>
        <p:spPr>
          <a:xfrm>
            <a:off x="1828800" y="174995"/>
            <a:ext cx="6536531" cy="584775"/>
          </a:xfrm>
          <a:prstGeom prst="rect">
            <a:avLst/>
          </a:prstGeom>
          <a:noFill/>
          <a:ln w="9525">
            <a:noFill/>
          </a:ln>
        </p:spPr>
        <p:txBody>
          <a:bodyPr wrap="square">
            <a:spAutoFit/>
          </a:bodyPr>
          <a:lstStyle/>
          <a:p>
            <a:pPr eaLnBrk="1" hangingPunct="1">
              <a:spcBef>
                <a:spcPct val="50000"/>
              </a:spcBef>
              <a:buNone/>
            </a:pPr>
            <a:r>
              <a:rPr lang="en-US" altLang="en-US" sz="3200" dirty="0" err="1">
                <a:solidFill>
                  <a:srgbClr val="000000"/>
                </a:solidFill>
                <a:latin typeface="Times New Roman Regular" panose="02020603050405020304" charset="0"/>
                <a:cs typeface="Times New Roman Regular" panose="02020603050405020304" charset="0"/>
              </a:rPr>
              <a:t>Thứ</a:t>
            </a:r>
            <a:r>
              <a:rPr lang="en-US" altLang="en-US" sz="3200" dirty="0">
                <a:solidFill>
                  <a:srgbClr val="000000"/>
                </a:solidFill>
                <a:latin typeface="Times New Roman Regular" panose="02020603050405020304" charset="0"/>
                <a:cs typeface="Times New Roman Regular" panose="02020603050405020304" charset="0"/>
              </a:rPr>
              <a:t> </a:t>
            </a:r>
            <a:r>
              <a:rPr lang="en-US" altLang="en-US" sz="3200" dirty="0" err="1">
                <a:solidFill>
                  <a:srgbClr val="000000"/>
                </a:solidFill>
                <a:latin typeface="Times New Roman Regular" panose="02020603050405020304" charset="0"/>
                <a:cs typeface="Times New Roman Regular" panose="02020603050405020304" charset="0"/>
              </a:rPr>
              <a:t>năm</a:t>
            </a:r>
            <a:r>
              <a:rPr lang="en-US" altLang="en-US" sz="3200" dirty="0">
                <a:solidFill>
                  <a:srgbClr val="000000"/>
                </a:solidFill>
                <a:latin typeface="Times New Roman Regular" panose="02020603050405020304" charset="0"/>
                <a:cs typeface="Times New Roman Regular" panose="02020603050405020304" charset="0"/>
              </a:rPr>
              <a:t>, </a:t>
            </a:r>
            <a:r>
              <a:rPr lang="en-US" altLang="en-US" sz="3200" dirty="0" err="1">
                <a:solidFill>
                  <a:srgbClr val="000000"/>
                </a:solidFill>
                <a:latin typeface="Times New Roman Regular" panose="02020603050405020304" charset="0"/>
                <a:cs typeface="Times New Roman Regular" panose="02020603050405020304" charset="0"/>
              </a:rPr>
              <a:t>ng</a:t>
            </a:r>
            <a:r>
              <a:rPr lang="en-US" altLang="en-US" sz="3200" dirty="0" err="1">
                <a:solidFill>
                  <a:srgbClr val="000000"/>
                </a:solidFill>
                <a:latin typeface="Times New Roman Regular" panose="02020603050405020304" charset="0"/>
                <a:ea typeface="HP001" pitchFamily="34" charset="0"/>
                <a:cs typeface="Times New Roman Regular" panose="02020603050405020304" charset="0"/>
              </a:rPr>
              <a:t>à</a:t>
            </a:r>
            <a:r>
              <a:rPr lang="en-US" altLang="en-US" sz="3200" dirty="0" err="1">
                <a:solidFill>
                  <a:srgbClr val="000000"/>
                </a:solidFill>
                <a:latin typeface="Times New Roman Regular" panose="02020603050405020304" charset="0"/>
                <a:cs typeface="Times New Roman Regular" panose="02020603050405020304" charset="0"/>
              </a:rPr>
              <a:t>y</a:t>
            </a:r>
            <a:r>
              <a:rPr lang="en-US" altLang="en-US" sz="3200" dirty="0">
                <a:solidFill>
                  <a:srgbClr val="000000"/>
                </a:solidFill>
                <a:latin typeface="Times New Roman Regular" panose="02020603050405020304" charset="0"/>
                <a:cs typeface="Times New Roman Regular" panose="02020603050405020304" charset="0"/>
              </a:rPr>
              <a:t> </a:t>
            </a:r>
            <a:r>
              <a:rPr lang="vi-VN" altLang="en-US" sz="3200" dirty="0">
                <a:solidFill>
                  <a:srgbClr val="000000"/>
                </a:solidFill>
                <a:latin typeface="Times New Roman Regular" panose="02020603050405020304" charset="0"/>
                <a:cs typeface="Times New Roman Regular" panose="02020603050405020304" charset="0"/>
              </a:rPr>
              <a:t>1</a:t>
            </a:r>
            <a:r>
              <a:rPr lang="en-US" altLang="en-US" sz="3200" dirty="0">
                <a:solidFill>
                  <a:srgbClr val="000000"/>
                </a:solidFill>
                <a:latin typeface="Times New Roman Regular" panose="02020603050405020304" charset="0"/>
                <a:cs typeface="Times New Roman Regular" panose="02020603050405020304" charset="0"/>
              </a:rPr>
              <a:t>4 </a:t>
            </a:r>
            <a:r>
              <a:rPr lang="en-US" altLang="en-US" sz="3200" dirty="0" err="1">
                <a:solidFill>
                  <a:srgbClr val="000000"/>
                </a:solidFill>
                <a:latin typeface="Times New Roman Regular" panose="02020603050405020304" charset="0"/>
                <a:cs typeface="Times New Roman Regular" panose="02020603050405020304" charset="0"/>
              </a:rPr>
              <a:t>tháng</a:t>
            </a:r>
            <a:r>
              <a:rPr lang="en-US" altLang="en-US" sz="3200" dirty="0">
                <a:solidFill>
                  <a:srgbClr val="000000"/>
                </a:solidFill>
                <a:latin typeface="Times New Roman Regular" panose="02020603050405020304" charset="0"/>
                <a:cs typeface="Times New Roman Regular" panose="02020603050405020304" charset="0"/>
              </a:rPr>
              <a:t> </a:t>
            </a:r>
            <a:r>
              <a:rPr lang="vi-VN" altLang="en-US" sz="3200" dirty="0">
                <a:solidFill>
                  <a:srgbClr val="000000"/>
                </a:solidFill>
                <a:latin typeface="Times New Roman Regular" panose="02020603050405020304" charset="0"/>
                <a:cs typeface="Times New Roman Regular" panose="02020603050405020304" charset="0"/>
              </a:rPr>
              <a:t>1</a:t>
            </a:r>
            <a:r>
              <a:rPr lang="en-US" altLang="en-US" sz="3200" dirty="0">
                <a:solidFill>
                  <a:srgbClr val="000000"/>
                </a:solidFill>
                <a:latin typeface="Times New Roman Regular" panose="02020603050405020304" charset="0"/>
                <a:cs typeface="Times New Roman Regular" panose="02020603050405020304" charset="0"/>
              </a:rPr>
              <a:t>1 năm 202</a:t>
            </a:r>
            <a:r>
              <a:rPr lang="vi-VN" altLang="en-US" sz="3200" dirty="0">
                <a:solidFill>
                  <a:srgbClr val="000000"/>
                </a:solidFill>
                <a:latin typeface="Times New Roman Regular" panose="02020603050405020304" charset="0"/>
                <a:cs typeface="Times New Roman Regular" panose="02020603050405020304" charset="0"/>
              </a:rPr>
              <a:t>4</a:t>
            </a:r>
            <a:endParaRPr lang="vi-VN" altLang="en-US" sz="3200" dirty="0">
              <a:solidFill>
                <a:srgbClr val="000000"/>
              </a:solidFill>
              <a:latin typeface="Times New Roman Regular" panose="02020603050405020304" charset="0"/>
              <a:ea typeface="HP001" pitchFamily="34" charset="0"/>
              <a:cs typeface="Times New Roman Regular" panose="02020603050405020304" charset="0"/>
            </a:endParaRPr>
          </a:p>
        </p:txBody>
      </p:sp>
      <p:sp>
        <p:nvSpPr>
          <p:cNvPr id="7" name="Rectangle 17">
            <a:extLst>
              <a:ext uri="{FF2B5EF4-FFF2-40B4-BE49-F238E27FC236}">
                <a16:creationId xmlns:a16="http://schemas.microsoft.com/office/drawing/2014/main" id="{0B94AECF-E547-7DE6-44B7-A777008E53A2}"/>
              </a:ext>
            </a:extLst>
          </p:cNvPr>
          <p:cNvSpPr/>
          <p:nvPr/>
        </p:nvSpPr>
        <p:spPr>
          <a:xfrm>
            <a:off x="1051773" y="4800600"/>
            <a:ext cx="7076719" cy="452005"/>
          </a:xfrm>
          <a:prstGeom prst="rect">
            <a:avLst/>
          </a:prstGeom>
          <a:solidFill>
            <a:schemeClr val="accent4">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eaLnBrk="1" fontAlgn="auto" hangingPunct="1">
              <a:spcBef>
                <a:spcPts val="0"/>
              </a:spcBef>
              <a:spcAft>
                <a:spcPts val="0"/>
              </a:spcAft>
              <a:defRPr/>
            </a:pPr>
            <a:r>
              <a:rPr lang="en-US" sz="3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D. </a:t>
            </a:r>
            <a:r>
              <a:rPr lang="en-US" sz="3200" dirty="0" err="1">
                <a:solidFill>
                  <a:schemeClr val="tx1"/>
                </a:solidFill>
                <a:latin typeface="Times New Roman" panose="02020603050405020304" pitchFamily="18" charset="0"/>
                <a:cs typeface="Times New Roman" panose="02020603050405020304" pitchFamily="18" charset="0"/>
              </a:rPr>
              <a:t>Nói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xấu</a:t>
            </a:r>
            <a:r>
              <a:rPr lang="en-US" sz="3200" dirty="0">
                <a:solidFill>
                  <a:schemeClr val="tx1"/>
                </a:solidFill>
                <a:latin typeface="Times New Roman" panose="02020603050405020304" pitchFamily="18" charset="0"/>
                <a:cs typeface="Times New Roman" panose="02020603050405020304" pitchFamily="18" charset="0"/>
              </a:rPr>
              <a:t>.</a:t>
            </a:r>
          </a:p>
        </p:txBody>
      </p:sp>
      <p:sp>
        <p:nvSpPr>
          <p:cNvPr id="20" name="Rectangle 19">
            <a:extLst>
              <a:ext uri="{FF2B5EF4-FFF2-40B4-BE49-F238E27FC236}">
                <a16:creationId xmlns:a16="http://schemas.microsoft.com/office/drawing/2014/main" id="{1E4AB407-D5A9-0166-C08F-78C37B794ACE}"/>
              </a:ext>
            </a:extLst>
          </p:cNvPr>
          <p:cNvSpPr/>
          <p:nvPr/>
        </p:nvSpPr>
        <p:spPr>
          <a:xfrm>
            <a:off x="1038580" y="4196195"/>
            <a:ext cx="7076720" cy="452005"/>
          </a:xfrm>
          <a:prstGeom prst="rect">
            <a:avLst/>
          </a:prstGeom>
          <a:solidFill>
            <a:schemeClr val="accent4">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eaLnBrk="1" fontAlgn="auto" hangingPunct="1">
              <a:spcBef>
                <a:spcPts val="0"/>
              </a:spcBef>
              <a:spcAft>
                <a:spcPts val="0"/>
              </a:spcAft>
              <a:defRPr/>
            </a:pPr>
            <a:r>
              <a:rPr lang="en-US" sz="3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C. </a:t>
            </a:r>
            <a:r>
              <a:rPr lang="en-US" sz="3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Chân</a:t>
            </a:r>
            <a:r>
              <a:rPr lang="en-US" sz="3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thành</a:t>
            </a:r>
            <a:r>
              <a:rPr lang="en-US" sz="3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22AC8A4D-B03B-B0D6-BBA3-82D644103F37}"/>
              </a:ext>
            </a:extLst>
          </p:cNvPr>
          <p:cNvSpPr/>
          <p:nvPr/>
        </p:nvSpPr>
        <p:spPr>
          <a:xfrm>
            <a:off x="1028462" y="3510395"/>
            <a:ext cx="7086838" cy="452005"/>
          </a:xfrm>
          <a:prstGeom prst="rect">
            <a:avLst/>
          </a:prstGeom>
          <a:solidFill>
            <a:schemeClr val="accent4">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eaLnBrk="1" fontAlgn="auto" hangingPunct="1">
              <a:spcBef>
                <a:spcPts val="0"/>
              </a:spcBef>
              <a:spcAft>
                <a:spcPts val="0"/>
              </a:spcAft>
              <a:defRPr/>
            </a:pPr>
            <a:r>
              <a:rPr lang="en-US" sz="3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3200" dirty="0" err="1">
                <a:solidFill>
                  <a:schemeClr val="tx1"/>
                </a:solidFill>
                <a:latin typeface="Times New Roman" panose="02020603050405020304" pitchFamily="18" charset="0"/>
                <a:cs typeface="Times New Roman" panose="02020603050405020304" pitchFamily="18" charset="0"/>
              </a:rPr>
              <a:t>Nói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dối</a:t>
            </a:r>
            <a:r>
              <a:rPr lang="en-US" sz="3200" dirty="0">
                <a:solidFill>
                  <a:schemeClr val="tx1"/>
                </a:solidFill>
                <a:latin typeface="Times New Roman" panose="02020603050405020304" pitchFamily="18" charset="0"/>
                <a:cs typeface="Times New Roman" panose="02020603050405020304" pitchFamily="18" charset="0"/>
              </a:rPr>
              <a:t>.</a:t>
            </a:r>
            <a:endParaRPr lang="vi-VN" sz="3200" dirty="0">
              <a:solidFill>
                <a:schemeClr val="tx1"/>
              </a:solidFill>
              <a:latin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0731316A-466F-AC09-1C14-B31D128DD87C}"/>
              </a:ext>
            </a:extLst>
          </p:cNvPr>
          <p:cNvSpPr/>
          <p:nvPr/>
        </p:nvSpPr>
        <p:spPr>
          <a:xfrm>
            <a:off x="1028462" y="2861672"/>
            <a:ext cx="7086838" cy="489856"/>
          </a:xfrm>
          <a:prstGeom prst="rect">
            <a:avLst/>
          </a:prstGeom>
          <a:solidFill>
            <a:schemeClr val="accent4">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eaLnBrk="1" fontAlgn="auto" hangingPunct="1">
              <a:spcBef>
                <a:spcPts val="0"/>
              </a:spcBef>
              <a:spcAft>
                <a:spcPts val="0"/>
              </a:spcAft>
              <a:defRPr/>
            </a:pPr>
            <a:r>
              <a:rPr lang="en-US" sz="3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 </a:t>
            </a:r>
            <a:r>
              <a:rPr lang="en-US" sz="3200" dirty="0" err="1">
                <a:solidFill>
                  <a:srgbClr val="000000"/>
                </a:solidFill>
                <a:latin typeface="Times New Roman" panose="02020603050405020304" pitchFamily="18" charset="0"/>
                <a:cs typeface="Times New Roman" panose="02020603050405020304" pitchFamily="18" charset="0"/>
              </a:rPr>
              <a:t>Phản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bội</a:t>
            </a:r>
            <a:r>
              <a:rPr lang="en-US" sz="3200" dirty="0">
                <a:solidFill>
                  <a:srgbClr val="000000"/>
                </a:solidFill>
                <a:latin typeface="Times New Roman" panose="02020603050405020304" pitchFamily="18" charset="0"/>
                <a:cs typeface="Times New Roman" panose="02020603050405020304" pitchFamily="18" charset="0"/>
              </a:rPr>
              <a:t>.</a:t>
            </a:r>
            <a:endParaRPr lang="en-US" sz="3200" b="0" i="0" dirty="0">
              <a:solidFill>
                <a:srgbClr val="000000"/>
              </a:solidFill>
              <a:effectLst/>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B17542B9-CC0E-2AF2-C191-39D1A190784F}"/>
              </a:ext>
            </a:extLst>
          </p:cNvPr>
          <p:cNvSpPr txBox="1"/>
          <p:nvPr/>
        </p:nvSpPr>
        <p:spPr>
          <a:xfrm>
            <a:off x="986453" y="984957"/>
            <a:ext cx="7551135" cy="1569660"/>
          </a:xfrm>
          <a:prstGeom prst="rect">
            <a:avLst/>
          </a:prstGeom>
          <a:noFill/>
        </p:spPr>
        <p:txBody>
          <a:bodyPr wrap="square" rtlCol="0">
            <a:spAutoFit/>
          </a:bodyPr>
          <a:lstStyle/>
          <a:p>
            <a:pPr algn="just" defTabSz="685800" eaLnBrk="1" fontAlgn="auto" hangingPunct="1">
              <a:spcBef>
                <a:spcPts val="0"/>
              </a:spcBef>
              <a:spcAft>
                <a:spcPts val="0"/>
              </a:spcAft>
              <a:defRPr/>
            </a:pPr>
            <a:r>
              <a:rPr lang="vi-VN" altLang="en-US" sz="3200" b="1" dirty="0">
                <a:effectLst>
                  <a:outerShdw blurRad="38100" dist="19050" dir="2700000" algn="tl" rotWithShape="0">
                    <a:schemeClr val="dk1">
                      <a:alpha val="40000"/>
                      <a:alpha val="40000"/>
                    </a:schemeClr>
                  </a:outerShdw>
                </a:effectLst>
                <a:latin typeface="Times New Roman" panose="02020603050405020304" pitchFamily="18" charset="0"/>
                <a:ea typeface="Cambria" panose="02040503050406030204" pitchFamily="18" charset="0"/>
                <a:cs typeface="Times New Roman" panose="02020603050405020304" pitchFamily="18" charset="0"/>
              </a:rPr>
              <a:t>Câu </a:t>
            </a:r>
            <a:r>
              <a:rPr lang="en-US" altLang="en-US" sz="3200" b="1" dirty="0">
                <a:effectLst>
                  <a:outerShdw blurRad="38100" dist="19050" dir="2700000" algn="tl" rotWithShape="0">
                    <a:schemeClr val="dk1">
                      <a:alpha val="40000"/>
                      <a:alpha val="40000"/>
                    </a:schemeClr>
                  </a:outerShdw>
                </a:effectLst>
                <a:latin typeface="Times New Roman" panose="02020603050405020304" pitchFamily="18" charset="0"/>
                <a:ea typeface="Cambria" panose="02040503050406030204" pitchFamily="18" charset="0"/>
                <a:cs typeface="Times New Roman" panose="02020603050405020304" pitchFamily="18" charset="0"/>
              </a:rPr>
              <a:t>4</a:t>
            </a:r>
            <a:r>
              <a:rPr lang="vi-VN" altLang="en-US" sz="3200" b="1" dirty="0">
                <a:effectLst>
                  <a:outerShdw blurRad="38100" dist="19050" dir="2700000" algn="tl" rotWithShape="0">
                    <a:schemeClr val="dk1">
                      <a:alpha val="40000"/>
                      <a:alpha val="40000"/>
                    </a:schemeClr>
                  </a:outerShdw>
                </a:effectLst>
                <a:latin typeface="Times New Roman" panose="02020603050405020304" pitchFamily="18" charset="0"/>
                <a:ea typeface="Cambria" panose="02040503050406030204" pitchFamily="18" charset="0"/>
                <a:cs typeface="Times New Roman" panose="02020603050405020304" pitchFamily="18" charset="0"/>
              </a:rPr>
              <a:t>:</a:t>
            </a:r>
            <a:r>
              <a:rPr lang="en-US" altLang="en-US" sz="3200" b="1" dirty="0">
                <a:effectLst>
                  <a:outerShdw blurRad="38100" dist="19050" dir="2700000" algn="tl" rotWithShape="0">
                    <a:schemeClr val="dk1">
                      <a:alpha val="40000"/>
                      <a:alpha val="40000"/>
                    </a:scheme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vi-VN" sz="3200" dirty="0"/>
              <a:t>Điền từ thích hợp vào chỗ trống “</a:t>
            </a:r>
            <a:r>
              <a:rPr lang="vi-VN" sz="3200" i="1" dirty="0"/>
              <a:t>Cách tốt nhất để duy trì tình bạn là … </a:t>
            </a:r>
            <a:r>
              <a:rPr lang="en-US" sz="3200" i="1" dirty="0" err="1"/>
              <a:t>nhau</a:t>
            </a:r>
            <a:r>
              <a:rPr lang="vi-VN" sz="3200" dirty="0"/>
              <a:t>”?</a:t>
            </a:r>
            <a:endParaRPr lang="en-US" sz="3200" dirty="0">
              <a:effectLst>
                <a:outerShdw blurRad="38100" dist="19050" dir="2700000" algn="tl" rotWithShape="0">
                  <a:schemeClr val="dk1">
                    <a:alpha val="40000"/>
                    <a:alpha val="40000"/>
                  </a:schemeClr>
                </a:outerShdw>
              </a:effectLst>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0" name="Picture 9">
            <a:hlinkClick r:id="rId6" action="ppaction://hlinksldjump"/>
            <a:extLst>
              <a:ext uri="{FF2B5EF4-FFF2-40B4-BE49-F238E27FC236}">
                <a16:creationId xmlns:a16="http://schemas.microsoft.com/office/drawing/2014/main" id="{D8676430-E0DC-0C96-6D98-4DB76A218EE4}"/>
              </a:ext>
            </a:extLst>
          </p:cNvPr>
          <p:cNvPicPr>
            <a:picLocks noChangeAspect="1"/>
          </p:cNvPicPr>
          <p:nvPr/>
        </p:nvPicPr>
        <p:blipFill>
          <a:blip r:embed="rId7"/>
          <a:stretch>
            <a:fillRect/>
          </a:stretch>
        </p:blipFill>
        <p:spPr>
          <a:xfrm>
            <a:off x="1028701" y="5151157"/>
            <a:ext cx="1888022" cy="790847"/>
          </a:xfrm>
          <a:prstGeom prst="rect">
            <a:avLst/>
          </a:prstGeom>
        </p:spPr>
      </p:pic>
      <p:pic>
        <p:nvPicPr>
          <p:cNvPr id="3" name="Picture 2">
            <a:extLst>
              <a:ext uri="{FF2B5EF4-FFF2-40B4-BE49-F238E27FC236}">
                <a16:creationId xmlns:a16="http://schemas.microsoft.com/office/drawing/2014/main" id="{957B238D-5A48-C2E5-C658-BCF11842D57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26706" y="3188292"/>
            <a:ext cx="1064047" cy="1051817"/>
          </a:xfrm>
          <a:prstGeom prst="rect">
            <a:avLst/>
          </a:prstGeom>
        </p:spPr>
      </p:pic>
      <p:pic>
        <p:nvPicPr>
          <p:cNvPr id="5" name="Picture 4">
            <a:extLst>
              <a:ext uri="{FF2B5EF4-FFF2-40B4-BE49-F238E27FC236}">
                <a16:creationId xmlns:a16="http://schemas.microsoft.com/office/drawing/2014/main" id="{0DF35AD5-A4C3-F9D0-ED13-3B2561CEC80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71096" y="3902160"/>
            <a:ext cx="1083989" cy="1083989"/>
          </a:xfrm>
          <a:prstGeom prst="rect">
            <a:avLst/>
          </a:prstGeom>
        </p:spPr>
      </p:pic>
      <p:pic>
        <p:nvPicPr>
          <p:cNvPr id="11" name="Picture 10">
            <a:extLst>
              <a:ext uri="{FF2B5EF4-FFF2-40B4-BE49-F238E27FC236}">
                <a16:creationId xmlns:a16="http://schemas.microsoft.com/office/drawing/2014/main" id="{2534ABFC-8408-D9E1-85EE-F318AEA45E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81068" y="4625248"/>
            <a:ext cx="1064047" cy="1051817"/>
          </a:xfrm>
          <a:prstGeom prst="rect">
            <a:avLst/>
          </a:prstGeom>
        </p:spPr>
      </p:pic>
      <p:pic>
        <p:nvPicPr>
          <p:cNvPr id="12" name="Picture 11">
            <a:extLst>
              <a:ext uri="{FF2B5EF4-FFF2-40B4-BE49-F238E27FC236}">
                <a16:creationId xmlns:a16="http://schemas.microsoft.com/office/drawing/2014/main" id="{0619B3DF-71C4-D41E-7DEC-E560457865F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3862" y="2454656"/>
            <a:ext cx="1064047" cy="1051817"/>
          </a:xfrm>
          <a:prstGeom prst="rect">
            <a:avLst/>
          </a:prstGeom>
        </p:spPr>
      </p:pic>
    </p:spTree>
    <p:extLst>
      <p:ext uri="{BB962C8B-B14F-4D97-AF65-F5344CB8AC3E}">
        <p14:creationId xmlns:p14="http://schemas.microsoft.com/office/powerpoint/2010/main" val="3546568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grpId="1"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2"/>
                    </p:tgtEl>
                  </p:cond>
                </p:stCondLst>
                <p:endSync evt="end" delay="0">
                  <p:rtn val="all"/>
                </p:endSync>
                <p:childTnLst>
                  <p:par>
                    <p:cTn id="21" fill="hold">
                      <p:stCondLst>
                        <p:cond delay="0"/>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barn(inVertical)">
                                      <p:cBhvr>
                                        <p:cTn id="31" dur="500"/>
                                        <p:tgtEl>
                                          <p:spTgt spid="3"/>
                                        </p:tgtEl>
                                      </p:cBhvr>
                                    </p:animEffect>
                                  </p:childTnLst>
                                </p:cTn>
                              </p:par>
                            </p:childTnLst>
                          </p:cTn>
                        </p:par>
                      </p:childTnLst>
                    </p:cTn>
                  </p:par>
                </p:childTnLst>
              </p:cTn>
              <p:nextCondLst>
                <p:cond evt="onClick" delay="0">
                  <p:tgtEl>
                    <p:spTgt spid="21"/>
                  </p:tgtEl>
                </p:cond>
              </p:nextCondLst>
            </p:seq>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20"/>
                    </p:tgtEl>
                  </p:cond>
                </p:stCondLst>
                <p:endSync evt="end" delay="0">
                  <p:rtn val="all"/>
                </p:endSync>
                <p:childTnLst>
                  <p:par>
                    <p:cTn id="39" fill="hold">
                      <p:stCondLst>
                        <p:cond delay="0"/>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barn(inVertical)">
                                      <p:cBhvr>
                                        <p:cTn id="43" dur="500"/>
                                        <p:tgtEl>
                                          <p:spTgt spid="5"/>
                                        </p:tgtEl>
                                      </p:cBhvr>
                                    </p:animEffect>
                                  </p:childTnLst>
                                </p:cTn>
                              </p:par>
                            </p:childTnLst>
                          </p:cTn>
                        </p:par>
                      </p:childTnLst>
                    </p:cTn>
                  </p:par>
                </p:childTnLst>
              </p:cTn>
              <p:nextCondLst>
                <p:cond evt="onClick" delay="0">
                  <p:tgtEl>
                    <p:spTgt spid="20"/>
                  </p:tgtEl>
                </p:cond>
              </p:nextCondLst>
            </p:seq>
          </p:childTnLst>
        </p:cTn>
      </p:par>
    </p:tnLst>
    <p:bldLst>
      <p:bldP spid="7" grpId="0" animBg="1"/>
      <p:bldP spid="20" grpId="0" animBg="1"/>
      <p:bldP spid="20" grpId="1" animBg="1"/>
      <p:bldP spid="21" grpId="0" animBg="1"/>
      <p:bldP spid="22" grpId="0" animBg="1"/>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3E3E96-0BE9-22DC-1C9F-E85E4084FA47}"/>
            </a:ext>
          </a:extLst>
        </p:cNvPr>
        <p:cNvGrpSpPr/>
        <p:nvPr/>
      </p:nvGrpSpPr>
      <p:grpSpPr>
        <a:xfrm>
          <a:off x="0" y="0"/>
          <a:ext cx="0" cy="0"/>
          <a:chOff x="0" y="0"/>
          <a:chExt cx="0" cy="0"/>
        </a:xfrm>
      </p:grpSpPr>
      <p:pic>
        <p:nvPicPr>
          <p:cNvPr id="29698" name="Picture 4" descr="WhitecornerFlower">
            <a:extLst>
              <a:ext uri="{FF2B5EF4-FFF2-40B4-BE49-F238E27FC236}">
                <a16:creationId xmlns:a16="http://schemas.microsoft.com/office/drawing/2014/main" id="{4D7447C2-27DC-A925-8CCF-C6B4F8A5A264}"/>
              </a:ext>
            </a:extLst>
          </p:cNvPr>
          <p:cNvPicPr>
            <a:picLocks noChangeAspect="1"/>
          </p:cNvPicPr>
          <p:nvPr/>
        </p:nvPicPr>
        <p:blipFill>
          <a:blip r:embed="rId2"/>
          <a:stretch>
            <a:fillRect/>
          </a:stretch>
        </p:blipFill>
        <p:spPr>
          <a:xfrm>
            <a:off x="-238" y="857250"/>
            <a:ext cx="1028700" cy="1028700"/>
          </a:xfrm>
          <a:prstGeom prst="rect">
            <a:avLst/>
          </a:prstGeom>
          <a:noFill/>
          <a:ln w="9525">
            <a:noFill/>
          </a:ln>
        </p:spPr>
      </p:pic>
      <p:pic>
        <p:nvPicPr>
          <p:cNvPr id="29699" name="Picture 3" descr="WhitecornerFlower">
            <a:extLst>
              <a:ext uri="{FF2B5EF4-FFF2-40B4-BE49-F238E27FC236}">
                <a16:creationId xmlns:a16="http://schemas.microsoft.com/office/drawing/2014/main" id="{9BA49E36-D1B7-3299-1707-410909CBB180}"/>
              </a:ext>
            </a:extLst>
          </p:cNvPr>
          <p:cNvPicPr>
            <a:picLocks noChangeAspect="1"/>
          </p:cNvPicPr>
          <p:nvPr/>
        </p:nvPicPr>
        <p:blipFill>
          <a:blip r:embed="rId3"/>
          <a:stretch>
            <a:fillRect/>
          </a:stretch>
        </p:blipFill>
        <p:spPr>
          <a:xfrm>
            <a:off x="8115300" y="864394"/>
            <a:ext cx="1028700" cy="1028700"/>
          </a:xfrm>
          <a:prstGeom prst="rect">
            <a:avLst/>
          </a:prstGeom>
          <a:noFill/>
          <a:ln w="9525">
            <a:noFill/>
          </a:ln>
        </p:spPr>
      </p:pic>
      <p:pic>
        <p:nvPicPr>
          <p:cNvPr id="29700" name="Picture 5" descr="WhitecornerFlower">
            <a:extLst>
              <a:ext uri="{FF2B5EF4-FFF2-40B4-BE49-F238E27FC236}">
                <a16:creationId xmlns:a16="http://schemas.microsoft.com/office/drawing/2014/main" id="{10B52198-7A97-7756-7264-CDF8D85CD925}"/>
              </a:ext>
            </a:extLst>
          </p:cNvPr>
          <p:cNvPicPr>
            <a:picLocks noChangeAspect="1"/>
          </p:cNvPicPr>
          <p:nvPr/>
        </p:nvPicPr>
        <p:blipFill>
          <a:blip r:embed="rId4"/>
          <a:stretch>
            <a:fillRect/>
          </a:stretch>
        </p:blipFill>
        <p:spPr>
          <a:xfrm>
            <a:off x="0" y="4972050"/>
            <a:ext cx="1028700" cy="1028700"/>
          </a:xfrm>
          <a:prstGeom prst="rect">
            <a:avLst/>
          </a:prstGeom>
          <a:noFill/>
          <a:ln w="9525">
            <a:noFill/>
          </a:ln>
        </p:spPr>
      </p:pic>
      <p:pic>
        <p:nvPicPr>
          <p:cNvPr id="29701" name="Picture 6" descr="WhitecornerFlower">
            <a:extLst>
              <a:ext uri="{FF2B5EF4-FFF2-40B4-BE49-F238E27FC236}">
                <a16:creationId xmlns:a16="http://schemas.microsoft.com/office/drawing/2014/main" id="{360F6E6C-5B1F-7E4E-8AD4-CB8C3B3E2F84}"/>
              </a:ext>
            </a:extLst>
          </p:cNvPr>
          <p:cNvPicPr>
            <a:picLocks noChangeAspect="1"/>
          </p:cNvPicPr>
          <p:nvPr/>
        </p:nvPicPr>
        <p:blipFill>
          <a:blip r:embed="rId5"/>
          <a:stretch>
            <a:fillRect/>
          </a:stretch>
        </p:blipFill>
        <p:spPr>
          <a:xfrm>
            <a:off x="8115300" y="5024438"/>
            <a:ext cx="1028700" cy="1028700"/>
          </a:xfrm>
          <a:prstGeom prst="rect">
            <a:avLst/>
          </a:prstGeom>
          <a:noFill/>
          <a:ln w="9525">
            <a:noFill/>
          </a:ln>
        </p:spPr>
      </p:pic>
      <p:sp>
        <p:nvSpPr>
          <p:cNvPr id="6" name="Text Box 9">
            <a:extLst>
              <a:ext uri="{FF2B5EF4-FFF2-40B4-BE49-F238E27FC236}">
                <a16:creationId xmlns:a16="http://schemas.microsoft.com/office/drawing/2014/main" id="{298A59AC-8C3A-E9B5-2DD6-E56CD7C7641E}"/>
              </a:ext>
            </a:extLst>
          </p:cNvPr>
          <p:cNvSpPr txBox="1"/>
          <p:nvPr/>
        </p:nvSpPr>
        <p:spPr>
          <a:xfrm>
            <a:off x="1609167" y="351015"/>
            <a:ext cx="6536531" cy="584775"/>
          </a:xfrm>
          <a:prstGeom prst="rect">
            <a:avLst/>
          </a:prstGeom>
          <a:noFill/>
          <a:ln w="9525">
            <a:noFill/>
          </a:ln>
        </p:spPr>
        <p:txBody>
          <a:bodyPr wrap="square">
            <a:spAutoFit/>
          </a:bodyPr>
          <a:lstStyle/>
          <a:p>
            <a:pPr eaLnBrk="1" hangingPunct="1">
              <a:spcBef>
                <a:spcPct val="50000"/>
              </a:spcBef>
              <a:buNone/>
            </a:pPr>
            <a:r>
              <a:rPr lang="en-US" altLang="en-US" sz="3200" dirty="0" err="1">
                <a:solidFill>
                  <a:srgbClr val="000000"/>
                </a:solidFill>
                <a:latin typeface="Times New Roman Regular" panose="02020603050405020304" charset="0"/>
                <a:cs typeface="Times New Roman Regular" panose="02020603050405020304" charset="0"/>
              </a:rPr>
              <a:t>Thứ</a:t>
            </a:r>
            <a:r>
              <a:rPr lang="en-US" altLang="en-US" sz="3200" dirty="0">
                <a:solidFill>
                  <a:srgbClr val="000000"/>
                </a:solidFill>
                <a:latin typeface="Times New Roman Regular" panose="02020603050405020304" charset="0"/>
                <a:cs typeface="Times New Roman Regular" panose="02020603050405020304" charset="0"/>
              </a:rPr>
              <a:t> </a:t>
            </a:r>
            <a:r>
              <a:rPr lang="en-US" altLang="en-US" sz="3200" dirty="0" err="1">
                <a:solidFill>
                  <a:srgbClr val="000000"/>
                </a:solidFill>
                <a:latin typeface="Times New Roman Regular" panose="02020603050405020304" charset="0"/>
                <a:cs typeface="Times New Roman Regular" panose="02020603050405020304" charset="0"/>
              </a:rPr>
              <a:t>năm</a:t>
            </a:r>
            <a:r>
              <a:rPr lang="en-US" altLang="en-US" sz="3200" dirty="0">
                <a:solidFill>
                  <a:srgbClr val="000000"/>
                </a:solidFill>
                <a:latin typeface="Times New Roman Regular" panose="02020603050405020304" charset="0"/>
                <a:cs typeface="Times New Roman Regular" panose="02020603050405020304" charset="0"/>
              </a:rPr>
              <a:t>, </a:t>
            </a:r>
            <a:r>
              <a:rPr lang="en-US" altLang="en-US" sz="3200" dirty="0" err="1">
                <a:solidFill>
                  <a:srgbClr val="000000"/>
                </a:solidFill>
                <a:latin typeface="Times New Roman Regular" panose="02020603050405020304" charset="0"/>
                <a:cs typeface="Times New Roman Regular" panose="02020603050405020304" charset="0"/>
              </a:rPr>
              <a:t>ng</a:t>
            </a:r>
            <a:r>
              <a:rPr lang="en-US" altLang="en-US" sz="3200" dirty="0" err="1">
                <a:solidFill>
                  <a:srgbClr val="000000"/>
                </a:solidFill>
                <a:latin typeface="Times New Roman Regular" panose="02020603050405020304" charset="0"/>
                <a:ea typeface="HP001" pitchFamily="34" charset="0"/>
                <a:cs typeface="Times New Roman Regular" panose="02020603050405020304" charset="0"/>
              </a:rPr>
              <a:t>à</a:t>
            </a:r>
            <a:r>
              <a:rPr lang="en-US" altLang="en-US" sz="3200" dirty="0" err="1">
                <a:solidFill>
                  <a:srgbClr val="000000"/>
                </a:solidFill>
                <a:latin typeface="Times New Roman Regular" panose="02020603050405020304" charset="0"/>
                <a:cs typeface="Times New Roman Regular" panose="02020603050405020304" charset="0"/>
              </a:rPr>
              <a:t>y</a:t>
            </a:r>
            <a:r>
              <a:rPr lang="en-US" altLang="en-US" sz="3200" dirty="0">
                <a:solidFill>
                  <a:srgbClr val="000000"/>
                </a:solidFill>
                <a:latin typeface="Times New Roman Regular" panose="02020603050405020304" charset="0"/>
                <a:cs typeface="Times New Roman Regular" panose="02020603050405020304" charset="0"/>
              </a:rPr>
              <a:t> </a:t>
            </a:r>
            <a:r>
              <a:rPr lang="vi-VN" altLang="en-US" sz="3200" dirty="0">
                <a:solidFill>
                  <a:srgbClr val="000000"/>
                </a:solidFill>
                <a:latin typeface="Times New Roman Regular" panose="02020603050405020304" charset="0"/>
                <a:cs typeface="Times New Roman Regular" panose="02020603050405020304" charset="0"/>
              </a:rPr>
              <a:t>1</a:t>
            </a:r>
            <a:r>
              <a:rPr lang="en-US" altLang="en-US" sz="3200" dirty="0">
                <a:solidFill>
                  <a:srgbClr val="000000"/>
                </a:solidFill>
                <a:latin typeface="Times New Roman Regular" panose="02020603050405020304" charset="0"/>
                <a:cs typeface="Times New Roman Regular" panose="02020603050405020304" charset="0"/>
              </a:rPr>
              <a:t>4 </a:t>
            </a:r>
            <a:r>
              <a:rPr lang="en-US" altLang="en-US" sz="3200" dirty="0" err="1">
                <a:solidFill>
                  <a:srgbClr val="000000"/>
                </a:solidFill>
                <a:latin typeface="Times New Roman Regular" panose="02020603050405020304" charset="0"/>
                <a:cs typeface="Times New Roman Regular" panose="02020603050405020304" charset="0"/>
              </a:rPr>
              <a:t>tháng</a:t>
            </a:r>
            <a:r>
              <a:rPr lang="en-US" altLang="en-US" sz="3200" dirty="0">
                <a:solidFill>
                  <a:srgbClr val="000000"/>
                </a:solidFill>
                <a:latin typeface="Times New Roman Regular" panose="02020603050405020304" charset="0"/>
                <a:cs typeface="Times New Roman Regular" panose="02020603050405020304" charset="0"/>
              </a:rPr>
              <a:t> </a:t>
            </a:r>
            <a:r>
              <a:rPr lang="vi-VN" altLang="en-US" sz="3200" dirty="0">
                <a:solidFill>
                  <a:srgbClr val="000000"/>
                </a:solidFill>
                <a:latin typeface="Times New Roman Regular" panose="02020603050405020304" charset="0"/>
                <a:cs typeface="Times New Roman Regular" panose="02020603050405020304" charset="0"/>
              </a:rPr>
              <a:t>1</a:t>
            </a:r>
            <a:r>
              <a:rPr lang="en-US" altLang="en-US" sz="3200" dirty="0">
                <a:solidFill>
                  <a:srgbClr val="000000"/>
                </a:solidFill>
                <a:latin typeface="Times New Roman Regular" panose="02020603050405020304" charset="0"/>
                <a:cs typeface="Times New Roman Regular" panose="02020603050405020304" charset="0"/>
              </a:rPr>
              <a:t>1 năm 202</a:t>
            </a:r>
            <a:r>
              <a:rPr lang="vi-VN" altLang="en-US" sz="3200" dirty="0">
                <a:solidFill>
                  <a:srgbClr val="000000"/>
                </a:solidFill>
                <a:latin typeface="Times New Roman Regular" panose="02020603050405020304" charset="0"/>
                <a:cs typeface="Times New Roman Regular" panose="02020603050405020304" charset="0"/>
              </a:rPr>
              <a:t>4</a:t>
            </a:r>
            <a:endParaRPr lang="vi-VN" altLang="en-US" sz="3200" dirty="0">
              <a:solidFill>
                <a:srgbClr val="000000"/>
              </a:solidFill>
              <a:latin typeface="Times New Roman Regular" panose="02020603050405020304" charset="0"/>
              <a:ea typeface="HP001" pitchFamily="34" charset="0"/>
              <a:cs typeface="Times New Roman Regular" panose="02020603050405020304" charset="0"/>
            </a:endParaRPr>
          </a:p>
        </p:txBody>
      </p:sp>
      <p:sp>
        <p:nvSpPr>
          <p:cNvPr id="7" name="Rectangle 17">
            <a:extLst>
              <a:ext uri="{FF2B5EF4-FFF2-40B4-BE49-F238E27FC236}">
                <a16:creationId xmlns:a16="http://schemas.microsoft.com/office/drawing/2014/main" id="{D63E554A-08E7-42BA-2E16-414128A7D7DF}"/>
              </a:ext>
            </a:extLst>
          </p:cNvPr>
          <p:cNvSpPr/>
          <p:nvPr/>
        </p:nvSpPr>
        <p:spPr>
          <a:xfrm>
            <a:off x="1051773" y="4800600"/>
            <a:ext cx="7076719" cy="452005"/>
          </a:xfrm>
          <a:prstGeom prst="rect">
            <a:avLst/>
          </a:prstGeom>
          <a:solidFill>
            <a:schemeClr val="accent4">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eaLnBrk="1" fontAlgn="auto" hangingPunct="1">
              <a:spcBef>
                <a:spcPts val="0"/>
              </a:spcBef>
              <a:spcAft>
                <a:spcPts val="0"/>
              </a:spcAft>
              <a:defRPr/>
            </a:pPr>
            <a:r>
              <a:rPr lang="en-US" sz="3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D. </a:t>
            </a:r>
            <a:r>
              <a:rPr lang="en-US" sz="3200" dirty="0">
                <a:solidFill>
                  <a:schemeClr val="tx1"/>
                </a:solidFill>
                <a:latin typeface="Times New Roman" panose="02020603050405020304" pitchFamily="18" charset="0"/>
                <a:cs typeface="Times New Roman" panose="02020603050405020304" pitchFamily="18" charset="0"/>
              </a:rPr>
              <a:t>cha </a:t>
            </a:r>
            <a:r>
              <a:rPr lang="en-US" sz="3200" dirty="0" err="1">
                <a:solidFill>
                  <a:schemeClr val="tx1"/>
                </a:solidFill>
                <a:latin typeface="Times New Roman" panose="02020603050405020304" pitchFamily="18" charset="0"/>
                <a:cs typeface="Times New Roman" panose="02020603050405020304" pitchFamily="18" charset="0"/>
              </a:rPr>
              <a:t>mẹ</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thầy</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389AB774-E2E5-D3A8-56BF-230B5530CB46}"/>
              </a:ext>
            </a:extLst>
          </p:cNvPr>
          <p:cNvSpPr/>
          <p:nvPr/>
        </p:nvSpPr>
        <p:spPr>
          <a:xfrm>
            <a:off x="1038580" y="4196195"/>
            <a:ext cx="7076720" cy="452005"/>
          </a:xfrm>
          <a:prstGeom prst="rect">
            <a:avLst/>
          </a:prstGeom>
          <a:solidFill>
            <a:schemeClr val="accent4">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eaLnBrk="1" fontAlgn="auto" hangingPunct="1">
              <a:spcBef>
                <a:spcPts val="0"/>
              </a:spcBef>
              <a:spcAft>
                <a:spcPts val="0"/>
              </a:spcAft>
              <a:defRPr/>
            </a:pPr>
            <a:r>
              <a:rPr lang="en-US" sz="3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C. </a:t>
            </a:r>
            <a:r>
              <a:rPr lang="en-US" sz="3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bạn</a:t>
            </a:r>
            <a:r>
              <a:rPr lang="en-US" sz="3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cha </a:t>
            </a:r>
            <a:r>
              <a:rPr lang="en-US" sz="3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mẹ</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5B801E05-A53C-D533-D9DD-D7F79A0202DA}"/>
              </a:ext>
            </a:extLst>
          </p:cNvPr>
          <p:cNvSpPr/>
          <p:nvPr/>
        </p:nvSpPr>
        <p:spPr>
          <a:xfrm>
            <a:off x="1028462" y="3510395"/>
            <a:ext cx="7086838" cy="452005"/>
          </a:xfrm>
          <a:prstGeom prst="rect">
            <a:avLst/>
          </a:prstGeom>
          <a:solidFill>
            <a:schemeClr val="accent4">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eaLnBrk="1" fontAlgn="auto" hangingPunct="1">
              <a:spcBef>
                <a:spcPts val="0"/>
              </a:spcBef>
              <a:spcAft>
                <a:spcPts val="0"/>
              </a:spcAft>
              <a:defRPr/>
            </a:pPr>
            <a:r>
              <a:rPr lang="en-US" sz="3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3200" dirty="0" err="1">
                <a:solidFill>
                  <a:schemeClr val="tx1"/>
                </a:solidFill>
                <a:latin typeface="Times New Roman" panose="02020603050405020304" pitchFamily="18" charset="0"/>
                <a:cs typeface="Times New Roman" panose="02020603050405020304" pitchFamily="18" charset="0"/>
              </a:rPr>
              <a:t>thầy</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bạn</a:t>
            </a:r>
            <a:endParaRPr lang="vi-VN" sz="3200" dirty="0">
              <a:solidFill>
                <a:schemeClr val="tx1"/>
              </a:solidFill>
              <a:latin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3DD3AA18-FFAF-7631-8517-B933D19615E2}"/>
              </a:ext>
            </a:extLst>
          </p:cNvPr>
          <p:cNvSpPr/>
          <p:nvPr/>
        </p:nvSpPr>
        <p:spPr>
          <a:xfrm>
            <a:off x="1028462" y="2861672"/>
            <a:ext cx="7086838" cy="489856"/>
          </a:xfrm>
          <a:prstGeom prst="rect">
            <a:avLst/>
          </a:prstGeom>
          <a:solidFill>
            <a:schemeClr val="accent4">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eaLnBrk="1" fontAlgn="auto" hangingPunct="1">
              <a:spcBef>
                <a:spcPts val="0"/>
              </a:spcBef>
              <a:spcAft>
                <a:spcPts val="0"/>
              </a:spcAft>
              <a:defRPr/>
            </a:pPr>
            <a:r>
              <a:rPr lang="en-US" sz="3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 </a:t>
            </a:r>
            <a:r>
              <a:rPr lang="en-US" sz="3200" dirty="0" err="1">
                <a:solidFill>
                  <a:srgbClr val="000000"/>
                </a:solidFill>
                <a:latin typeface="Times New Roman" panose="02020603050405020304" pitchFamily="18" charset="0"/>
                <a:cs typeface="Times New Roman" panose="02020603050405020304" pitchFamily="18" charset="0"/>
              </a:rPr>
              <a:t>bạn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thầy</a:t>
            </a:r>
            <a:endParaRPr lang="en-US" sz="3200" b="0" i="0" dirty="0">
              <a:solidFill>
                <a:srgbClr val="000000"/>
              </a:solidFill>
              <a:effectLst/>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746E2269-F8A2-A634-91AF-B0106AA632AB}"/>
              </a:ext>
            </a:extLst>
          </p:cNvPr>
          <p:cNvSpPr txBox="1"/>
          <p:nvPr/>
        </p:nvSpPr>
        <p:spPr>
          <a:xfrm>
            <a:off x="1235673" y="1577971"/>
            <a:ext cx="6667500" cy="1077218"/>
          </a:xfrm>
          <a:prstGeom prst="rect">
            <a:avLst/>
          </a:prstGeom>
          <a:noFill/>
        </p:spPr>
        <p:txBody>
          <a:bodyPr wrap="square" rtlCol="0">
            <a:spAutoFit/>
          </a:bodyPr>
          <a:lstStyle/>
          <a:p>
            <a:pPr algn="just" defTabSz="685800" eaLnBrk="1" fontAlgn="auto" hangingPunct="1">
              <a:spcBef>
                <a:spcPts val="0"/>
              </a:spcBef>
              <a:spcAft>
                <a:spcPts val="0"/>
              </a:spcAft>
              <a:defRPr/>
            </a:pPr>
            <a:r>
              <a:rPr lang="vi-VN" altLang="en-US" sz="3200" b="1" dirty="0">
                <a:effectLst>
                  <a:outerShdw blurRad="38100" dist="19050" dir="2700000" algn="tl" rotWithShape="0">
                    <a:schemeClr val="dk1">
                      <a:alpha val="40000"/>
                      <a:alpha val="40000"/>
                    </a:schemeClr>
                  </a:outerShdw>
                </a:effectLst>
                <a:latin typeface="Times New Roman" panose="02020603050405020304" pitchFamily="18" charset="0"/>
                <a:ea typeface="Cambria" panose="02040503050406030204" pitchFamily="18" charset="0"/>
                <a:cs typeface="Times New Roman" panose="02020603050405020304" pitchFamily="18" charset="0"/>
              </a:rPr>
              <a:t>Câu </a:t>
            </a:r>
            <a:r>
              <a:rPr lang="en-US" altLang="en-US" sz="3200" b="1" dirty="0">
                <a:effectLst>
                  <a:outerShdw blurRad="38100" dist="19050" dir="2700000" algn="tl" rotWithShape="0">
                    <a:schemeClr val="dk1">
                      <a:alpha val="40000"/>
                      <a:alpha val="40000"/>
                    </a:schemeClr>
                  </a:outerShdw>
                </a:effectLst>
                <a:latin typeface="Times New Roman" panose="02020603050405020304" pitchFamily="18" charset="0"/>
                <a:ea typeface="Cambria" panose="02040503050406030204" pitchFamily="18" charset="0"/>
                <a:cs typeface="Times New Roman" panose="02020603050405020304" pitchFamily="18" charset="0"/>
              </a:rPr>
              <a:t>5</a:t>
            </a:r>
            <a:r>
              <a:rPr lang="vi-VN" altLang="en-US" sz="3200" b="1" dirty="0">
                <a:effectLst>
                  <a:outerShdw blurRad="38100" dist="19050" dir="2700000" algn="tl" rotWithShape="0">
                    <a:schemeClr val="dk1">
                      <a:alpha val="40000"/>
                      <a:alpha val="40000"/>
                    </a:scheme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vi-VN" sz="3200" dirty="0"/>
              <a:t>Điền từ thích hợp vào chỗ trống </a:t>
            </a:r>
            <a:r>
              <a:rPr lang="en-US" sz="3200" dirty="0"/>
              <a:t>“</a:t>
            </a:r>
            <a:r>
              <a:rPr lang="en-US" sz="3200" dirty="0" err="1"/>
              <a:t>Học</a:t>
            </a:r>
            <a:r>
              <a:rPr lang="en-US" sz="3200" dirty="0"/>
              <a:t> … </a:t>
            </a:r>
            <a:r>
              <a:rPr lang="en-US" sz="3200" dirty="0" err="1"/>
              <a:t>không</a:t>
            </a:r>
            <a:r>
              <a:rPr lang="en-US" sz="3200" dirty="0"/>
              <a:t> </a:t>
            </a:r>
            <a:r>
              <a:rPr lang="en-US" sz="3200" dirty="0" err="1"/>
              <a:t>tày</a:t>
            </a:r>
            <a:r>
              <a:rPr lang="en-US" sz="3200" dirty="0"/>
              <a:t> </a:t>
            </a:r>
            <a:r>
              <a:rPr lang="en-US" sz="3200" dirty="0" err="1"/>
              <a:t>học</a:t>
            </a:r>
            <a:r>
              <a:rPr lang="en-US" sz="3200" dirty="0"/>
              <a:t> …”?</a:t>
            </a:r>
            <a:endParaRPr lang="en-US" sz="3200" dirty="0">
              <a:effectLst>
                <a:outerShdw blurRad="38100" dist="19050" dir="2700000" algn="tl" rotWithShape="0">
                  <a:schemeClr val="dk1">
                    <a:alpha val="40000"/>
                    <a:alpha val="40000"/>
                  </a:schemeClr>
                </a:outerShdw>
              </a:effectLst>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0" name="Picture 9">
            <a:hlinkClick r:id="rId6" action="ppaction://hlinksldjump"/>
            <a:extLst>
              <a:ext uri="{FF2B5EF4-FFF2-40B4-BE49-F238E27FC236}">
                <a16:creationId xmlns:a16="http://schemas.microsoft.com/office/drawing/2014/main" id="{042491B9-44C4-351A-2ADE-373AB9B53D41}"/>
              </a:ext>
            </a:extLst>
          </p:cNvPr>
          <p:cNvPicPr>
            <a:picLocks noChangeAspect="1"/>
          </p:cNvPicPr>
          <p:nvPr/>
        </p:nvPicPr>
        <p:blipFill>
          <a:blip r:embed="rId7"/>
          <a:stretch>
            <a:fillRect/>
          </a:stretch>
        </p:blipFill>
        <p:spPr>
          <a:xfrm>
            <a:off x="1028701" y="5151157"/>
            <a:ext cx="1888022" cy="790847"/>
          </a:xfrm>
          <a:prstGeom prst="rect">
            <a:avLst/>
          </a:prstGeom>
        </p:spPr>
      </p:pic>
      <p:pic>
        <p:nvPicPr>
          <p:cNvPr id="3" name="Picture 2">
            <a:extLst>
              <a:ext uri="{FF2B5EF4-FFF2-40B4-BE49-F238E27FC236}">
                <a16:creationId xmlns:a16="http://schemas.microsoft.com/office/drawing/2014/main" id="{9A9830AE-693B-738D-1BCC-4A3690AF98E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73575" y="3909825"/>
            <a:ext cx="1064047" cy="1051817"/>
          </a:xfrm>
          <a:prstGeom prst="rect">
            <a:avLst/>
          </a:prstGeom>
        </p:spPr>
      </p:pic>
      <p:pic>
        <p:nvPicPr>
          <p:cNvPr id="5" name="Picture 4">
            <a:extLst>
              <a:ext uri="{FF2B5EF4-FFF2-40B4-BE49-F238E27FC236}">
                <a16:creationId xmlns:a16="http://schemas.microsoft.com/office/drawing/2014/main" id="{D9508553-8A5D-CBD3-9EA3-5A460C73067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85276" y="3158349"/>
            <a:ext cx="1083989" cy="1083989"/>
          </a:xfrm>
          <a:prstGeom prst="rect">
            <a:avLst/>
          </a:prstGeom>
        </p:spPr>
      </p:pic>
      <p:pic>
        <p:nvPicPr>
          <p:cNvPr id="11" name="Picture 10">
            <a:extLst>
              <a:ext uri="{FF2B5EF4-FFF2-40B4-BE49-F238E27FC236}">
                <a16:creationId xmlns:a16="http://schemas.microsoft.com/office/drawing/2014/main" id="{73A6A211-F14C-471B-0722-A7431FD80F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46337" y="2432337"/>
            <a:ext cx="1064047" cy="1051817"/>
          </a:xfrm>
          <a:prstGeom prst="rect">
            <a:avLst/>
          </a:prstGeom>
        </p:spPr>
      </p:pic>
      <p:pic>
        <p:nvPicPr>
          <p:cNvPr id="12" name="Picture 11">
            <a:extLst>
              <a:ext uri="{FF2B5EF4-FFF2-40B4-BE49-F238E27FC236}">
                <a16:creationId xmlns:a16="http://schemas.microsoft.com/office/drawing/2014/main" id="{F0D9CFD8-D810-CF77-8960-18AA2CE93D1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63695" y="4611121"/>
            <a:ext cx="1064047" cy="1051817"/>
          </a:xfrm>
          <a:prstGeom prst="rect">
            <a:avLst/>
          </a:prstGeom>
        </p:spPr>
      </p:pic>
    </p:spTree>
    <p:extLst>
      <p:ext uri="{BB962C8B-B14F-4D97-AF65-F5344CB8AC3E}">
        <p14:creationId xmlns:p14="http://schemas.microsoft.com/office/powerpoint/2010/main" val="3231111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grpId="1"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20"/>
                    </p:tgtEl>
                  </p:cond>
                </p:stCondLst>
                <p:endSync evt="end" delay="0">
                  <p:rtn val="all"/>
                </p:endSync>
                <p:childTnLst>
                  <p:par>
                    <p:cTn id="27" fill="hold">
                      <p:stCondLst>
                        <p:cond delay="0"/>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barn(inVertical)">
                                      <p:cBhvr>
                                        <p:cTn id="31" dur="500"/>
                                        <p:tgtEl>
                                          <p:spTgt spid="3"/>
                                        </p:tgtEl>
                                      </p:cBhvr>
                                    </p:animEffect>
                                  </p:childTnLst>
                                </p:cTn>
                              </p:par>
                            </p:childTnLst>
                          </p:cTn>
                        </p:par>
                      </p:childTnLst>
                    </p:cTn>
                  </p:par>
                </p:childTnLst>
              </p:cTn>
              <p:nextCondLst>
                <p:cond evt="onClick" delay="0">
                  <p:tgtEl>
                    <p:spTgt spid="20"/>
                  </p:tgtEl>
                </p:cond>
              </p:nextCondLst>
            </p:seq>
            <p:seq concurrent="1" nextAc="seek">
              <p:cTn id="32" restart="whenNotActive" fill="hold" evtFilter="cancelBubble" nodeType="interactiveSeq">
                <p:stCondLst>
                  <p:cond evt="onClick" delay="0">
                    <p:tgtEl>
                      <p:spTgt spid="22"/>
                    </p:tgtEl>
                  </p:cond>
                </p:stCondLst>
                <p:endSync evt="end" delay="0">
                  <p:rtn val="all"/>
                </p:endSync>
                <p:childTnLst>
                  <p:par>
                    <p:cTn id="33" fill="hold">
                      <p:stCondLst>
                        <p:cond delay="0"/>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childTnLst>
              </p:cTn>
              <p:nextCondLst>
                <p:cond evt="onClick" delay="0">
                  <p:tgtEl>
                    <p:spTgt spid="22"/>
                  </p:tgtEl>
                </p:cond>
              </p:nextCondLst>
            </p:seq>
            <p:seq concurrent="1" nextAc="seek">
              <p:cTn id="38" restart="whenNotActive" fill="hold" evtFilter="cancelBubble" nodeType="interactiveSeq">
                <p:stCondLst>
                  <p:cond evt="onClick" delay="0">
                    <p:tgtEl>
                      <p:spTgt spid="21"/>
                    </p:tgtEl>
                  </p:cond>
                </p:stCondLst>
                <p:endSync evt="end" delay="0">
                  <p:rtn val="all"/>
                </p:endSync>
                <p:childTnLst>
                  <p:par>
                    <p:cTn id="39" fill="hold">
                      <p:stCondLst>
                        <p:cond delay="0"/>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barn(inVertical)">
                                      <p:cBhvr>
                                        <p:cTn id="43" dur="500"/>
                                        <p:tgtEl>
                                          <p:spTgt spid="5"/>
                                        </p:tgtEl>
                                      </p:cBhvr>
                                    </p:animEffect>
                                  </p:childTnLst>
                                </p:cTn>
                              </p:par>
                            </p:childTnLst>
                          </p:cTn>
                        </p:par>
                      </p:childTnLst>
                    </p:cTn>
                  </p:par>
                </p:childTnLst>
              </p:cTn>
              <p:nextCondLst>
                <p:cond evt="onClick" delay="0">
                  <p:tgtEl>
                    <p:spTgt spid="21"/>
                  </p:tgtEl>
                </p:cond>
              </p:nextCondLst>
            </p:seq>
          </p:childTnLst>
        </p:cTn>
      </p:par>
    </p:tnLst>
    <p:bldLst>
      <p:bldP spid="7" grpId="0" animBg="1"/>
      <p:bldP spid="20" grpId="0" animBg="1"/>
      <p:bldP spid="20" grpId="1" animBg="1"/>
      <p:bldP spid="21" grpId="0" animBg="1"/>
      <p:bldP spid="22" grpId="0" animBg="1"/>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ADA5F9-C0AE-91FA-8725-DA0ADE6B1BFF}"/>
            </a:ext>
          </a:extLst>
        </p:cNvPr>
        <p:cNvGrpSpPr/>
        <p:nvPr/>
      </p:nvGrpSpPr>
      <p:grpSpPr>
        <a:xfrm>
          <a:off x="0" y="0"/>
          <a:ext cx="0" cy="0"/>
          <a:chOff x="0" y="0"/>
          <a:chExt cx="0" cy="0"/>
        </a:xfrm>
      </p:grpSpPr>
      <p:pic>
        <p:nvPicPr>
          <p:cNvPr id="29698" name="Picture 4" descr="WhitecornerFlower">
            <a:extLst>
              <a:ext uri="{FF2B5EF4-FFF2-40B4-BE49-F238E27FC236}">
                <a16:creationId xmlns:a16="http://schemas.microsoft.com/office/drawing/2014/main" id="{8FA9D9C2-5A61-C2CA-9B59-F2BD69DC8D68}"/>
              </a:ext>
            </a:extLst>
          </p:cNvPr>
          <p:cNvPicPr>
            <a:picLocks noChangeAspect="1"/>
          </p:cNvPicPr>
          <p:nvPr/>
        </p:nvPicPr>
        <p:blipFill>
          <a:blip r:embed="rId2"/>
          <a:stretch>
            <a:fillRect/>
          </a:stretch>
        </p:blipFill>
        <p:spPr>
          <a:xfrm>
            <a:off x="-238" y="857250"/>
            <a:ext cx="1028700" cy="1028700"/>
          </a:xfrm>
          <a:prstGeom prst="rect">
            <a:avLst/>
          </a:prstGeom>
          <a:noFill/>
          <a:ln w="9525">
            <a:noFill/>
          </a:ln>
        </p:spPr>
      </p:pic>
      <p:pic>
        <p:nvPicPr>
          <p:cNvPr id="29699" name="Picture 3" descr="WhitecornerFlower">
            <a:extLst>
              <a:ext uri="{FF2B5EF4-FFF2-40B4-BE49-F238E27FC236}">
                <a16:creationId xmlns:a16="http://schemas.microsoft.com/office/drawing/2014/main" id="{DE348953-0C8A-AC04-A068-8DEC53A678B0}"/>
              </a:ext>
            </a:extLst>
          </p:cNvPr>
          <p:cNvPicPr>
            <a:picLocks noChangeAspect="1"/>
          </p:cNvPicPr>
          <p:nvPr/>
        </p:nvPicPr>
        <p:blipFill>
          <a:blip r:embed="rId3"/>
          <a:stretch>
            <a:fillRect/>
          </a:stretch>
        </p:blipFill>
        <p:spPr>
          <a:xfrm>
            <a:off x="8115300" y="864394"/>
            <a:ext cx="1028700" cy="1028700"/>
          </a:xfrm>
          <a:prstGeom prst="rect">
            <a:avLst/>
          </a:prstGeom>
          <a:noFill/>
          <a:ln w="9525">
            <a:noFill/>
          </a:ln>
        </p:spPr>
      </p:pic>
      <p:pic>
        <p:nvPicPr>
          <p:cNvPr id="29700" name="Picture 5" descr="WhitecornerFlower">
            <a:extLst>
              <a:ext uri="{FF2B5EF4-FFF2-40B4-BE49-F238E27FC236}">
                <a16:creationId xmlns:a16="http://schemas.microsoft.com/office/drawing/2014/main" id="{C83B6755-E462-C474-D775-574782D3844A}"/>
              </a:ext>
            </a:extLst>
          </p:cNvPr>
          <p:cNvPicPr>
            <a:picLocks noChangeAspect="1"/>
          </p:cNvPicPr>
          <p:nvPr/>
        </p:nvPicPr>
        <p:blipFill>
          <a:blip r:embed="rId4"/>
          <a:stretch>
            <a:fillRect/>
          </a:stretch>
        </p:blipFill>
        <p:spPr>
          <a:xfrm>
            <a:off x="0" y="4972050"/>
            <a:ext cx="1028700" cy="1028700"/>
          </a:xfrm>
          <a:prstGeom prst="rect">
            <a:avLst/>
          </a:prstGeom>
          <a:noFill/>
          <a:ln w="9525">
            <a:noFill/>
          </a:ln>
        </p:spPr>
      </p:pic>
      <p:pic>
        <p:nvPicPr>
          <p:cNvPr id="29701" name="Picture 6" descr="WhitecornerFlower">
            <a:extLst>
              <a:ext uri="{FF2B5EF4-FFF2-40B4-BE49-F238E27FC236}">
                <a16:creationId xmlns:a16="http://schemas.microsoft.com/office/drawing/2014/main" id="{496FCC28-BDBF-ABA6-9100-188C1A8B6F19}"/>
              </a:ext>
            </a:extLst>
          </p:cNvPr>
          <p:cNvPicPr>
            <a:picLocks noChangeAspect="1"/>
          </p:cNvPicPr>
          <p:nvPr/>
        </p:nvPicPr>
        <p:blipFill>
          <a:blip r:embed="rId5"/>
          <a:stretch>
            <a:fillRect/>
          </a:stretch>
        </p:blipFill>
        <p:spPr>
          <a:xfrm>
            <a:off x="8115300" y="5024438"/>
            <a:ext cx="1028700" cy="1028700"/>
          </a:xfrm>
          <a:prstGeom prst="rect">
            <a:avLst/>
          </a:prstGeom>
          <a:noFill/>
          <a:ln w="9525">
            <a:noFill/>
          </a:ln>
        </p:spPr>
      </p:pic>
      <p:sp>
        <p:nvSpPr>
          <p:cNvPr id="6" name="Text Box 9">
            <a:extLst>
              <a:ext uri="{FF2B5EF4-FFF2-40B4-BE49-F238E27FC236}">
                <a16:creationId xmlns:a16="http://schemas.microsoft.com/office/drawing/2014/main" id="{4CBC17AD-AFEE-7C30-FB1E-32D27D7C3115}"/>
              </a:ext>
            </a:extLst>
          </p:cNvPr>
          <p:cNvSpPr txBox="1"/>
          <p:nvPr/>
        </p:nvSpPr>
        <p:spPr>
          <a:xfrm>
            <a:off x="1561279" y="299165"/>
            <a:ext cx="6536531" cy="584775"/>
          </a:xfrm>
          <a:prstGeom prst="rect">
            <a:avLst/>
          </a:prstGeom>
          <a:noFill/>
          <a:ln w="9525">
            <a:noFill/>
          </a:ln>
        </p:spPr>
        <p:txBody>
          <a:bodyPr wrap="square">
            <a:spAutoFit/>
          </a:bodyPr>
          <a:lstStyle/>
          <a:p>
            <a:pPr eaLnBrk="1" hangingPunct="1">
              <a:spcBef>
                <a:spcPct val="50000"/>
              </a:spcBef>
              <a:buNone/>
            </a:pPr>
            <a:r>
              <a:rPr lang="en-US" altLang="en-US" sz="3200" dirty="0" err="1">
                <a:solidFill>
                  <a:srgbClr val="000000"/>
                </a:solidFill>
                <a:latin typeface="Times New Roman Regular" panose="02020603050405020304" charset="0"/>
                <a:cs typeface="Times New Roman Regular" panose="02020603050405020304" charset="0"/>
              </a:rPr>
              <a:t>Thứ</a:t>
            </a:r>
            <a:r>
              <a:rPr lang="en-US" altLang="en-US" sz="3200" dirty="0">
                <a:solidFill>
                  <a:srgbClr val="000000"/>
                </a:solidFill>
                <a:latin typeface="Times New Roman Regular" panose="02020603050405020304" charset="0"/>
                <a:cs typeface="Times New Roman Regular" panose="02020603050405020304" charset="0"/>
              </a:rPr>
              <a:t> </a:t>
            </a:r>
            <a:r>
              <a:rPr lang="en-US" altLang="en-US" sz="3200" dirty="0" err="1">
                <a:solidFill>
                  <a:srgbClr val="000000"/>
                </a:solidFill>
                <a:latin typeface="Times New Roman Regular" panose="02020603050405020304" charset="0"/>
                <a:cs typeface="Times New Roman Regular" panose="02020603050405020304" charset="0"/>
              </a:rPr>
              <a:t>năm</a:t>
            </a:r>
            <a:r>
              <a:rPr lang="en-US" altLang="en-US" sz="3200" dirty="0">
                <a:solidFill>
                  <a:srgbClr val="000000"/>
                </a:solidFill>
                <a:latin typeface="Times New Roman Regular" panose="02020603050405020304" charset="0"/>
                <a:cs typeface="Times New Roman Regular" panose="02020603050405020304" charset="0"/>
              </a:rPr>
              <a:t>, </a:t>
            </a:r>
            <a:r>
              <a:rPr lang="en-US" altLang="en-US" sz="3200" dirty="0" err="1">
                <a:solidFill>
                  <a:srgbClr val="000000"/>
                </a:solidFill>
                <a:latin typeface="Times New Roman Regular" panose="02020603050405020304" charset="0"/>
                <a:cs typeface="Times New Roman Regular" panose="02020603050405020304" charset="0"/>
              </a:rPr>
              <a:t>ng</a:t>
            </a:r>
            <a:r>
              <a:rPr lang="en-US" altLang="en-US" sz="3200" dirty="0" err="1">
                <a:solidFill>
                  <a:srgbClr val="000000"/>
                </a:solidFill>
                <a:latin typeface="Times New Roman Regular" panose="02020603050405020304" charset="0"/>
                <a:ea typeface="HP001" pitchFamily="34" charset="0"/>
                <a:cs typeface="Times New Roman Regular" panose="02020603050405020304" charset="0"/>
              </a:rPr>
              <a:t>à</a:t>
            </a:r>
            <a:r>
              <a:rPr lang="en-US" altLang="en-US" sz="3200" dirty="0" err="1">
                <a:solidFill>
                  <a:srgbClr val="000000"/>
                </a:solidFill>
                <a:latin typeface="Times New Roman Regular" panose="02020603050405020304" charset="0"/>
                <a:cs typeface="Times New Roman Regular" panose="02020603050405020304" charset="0"/>
              </a:rPr>
              <a:t>y</a:t>
            </a:r>
            <a:r>
              <a:rPr lang="en-US" altLang="en-US" sz="3200" dirty="0">
                <a:solidFill>
                  <a:srgbClr val="000000"/>
                </a:solidFill>
                <a:latin typeface="Times New Roman Regular" panose="02020603050405020304" charset="0"/>
                <a:cs typeface="Times New Roman Regular" panose="02020603050405020304" charset="0"/>
              </a:rPr>
              <a:t> </a:t>
            </a:r>
            <a:r>
              <a:rPr lang="vi-VN" altLang="en-US" sz="3200" dirty="0">
                <a:solidFill>
                  <a:srgbClr val="000000"/>
                </a:solidFill>
                <a:latin typeface="Times New Roman Regular" panose="02020603050405020304" charset="0"/>
                <a:cs typeface="Times New Roman Regular" panose="02020603050405020304" charset="0"/>
              </a:rPr>
              <a:t>1</a:t>
            </a:r>
            <a:r>
              <a:rPr lang="en-US" altLang="en-US" sz="3200" dirty="0">
                <a:solidFill>
                  <a:srgbClr val="000000"/>
                </a:solidFill>
                <a:latin typeface="Times New Roman Regular" panose="02020603050405020304" charset="0"/>
                <a:cs typeface="Times New Roman Regular" panose="02020603050405020304" charset="0"/>
              </a:rPr>
              <a:t>4 </a:t>
            </a:r>
            <a:r>
              <a:rPr lang="en-US" altLang="en-US" sz="3200" dirty="0" err="1">
                <a:solidFill>
                  <a:srgbClr val="000000"/>
                </a:solidFill>
                <a:latin typeface="Times New Roman Regular" panose="02020603050405020304" charset="0"/>
                <a:cs typeface="Times New Roman Regular" panose="02020603050405020304" charset="0"/>
              </a:rPr>
              <a:t>tháng</a:t>
            </a:r>
            <a:r>
              <a:rPr lang="en-US" altLang="en-US" sz="3200" dirty="0">
                <a:solidFill>
                  <a:srgbClr val="000000"/>
                </a:solidFill>
                <a:latin typeface="Times New Roman Regular" panose="02020603050405020304" charset="0"/>
                <a:cs typeface="Times New Roman Regular" panose="02020603050405020304" charset="0"/>
              </a:rPr>
              <a:t> </a:t>
            </a:r>
            <a:r>
              <a:rPr lang="vi-VN" altLang="en-US" sz="3200" dirty="0">
                <a:solidFill>
                  <a:srgbClr val="000000"/>
                </a:solidFill>
                <a:latin typeface="Times New Roman Regular" panose="02020603050405020304" charset="0"/>
                <a:cs typeface="Times New Roman Regular" panose="02020603050405020304" charset="0"/>
              </a:rPr>
              <a:t>1</a:t>
            </a:r>
            <a:r>
              <a:rPr lang="en-US" altLang="en-US" sz="3200" dirty="0">
                <a:solidFill>
                  <a:srgbClr val="000000"/>
                </a:solidFill>
                <a:latin typeface="Times New Roman Regular" panose="02020603050405020304" charset="0"/>
                <a:cs typeface="Times New Roman Regular" panose="02020603050405020304" charset="0"/>
              </a:rPr>
              <a:t>1 năm 202</a:t>
            </a:r>
            <a:r>
              <a:rPr lang="vi-VN" altLang="en-US" sz="3200" dirty="0">
                <a:solidFill>
                  <a:srgbClr val="000000"/>
                </a:solidFill>
                <a:latin typeface="Times New Roman Regular" panose="02020603050405020304" charset="0"/>
                <a:cs typeface="Times New Roman Regular" panose="02020603050405020304" charset="0"/>
              </a:rPr>
              <a:t>4</a:t>
            </a:r>
            <a:endParaRPr lang="vi-VN" altLang="en-US" sz="3200" dirty="0">
              <a:solidFill>
                <a:srgbClr val="000000"/>
              </a:solidFill>
              <a:latin typeface="Times New Roman Regular" panose="02020603050405020304" charset="0"/>
              <a:ea typeface="HP001" pitchFamily="34" charset="0"/>
              <a:cs typeface="Times New Roman Regular" panose="02020603050405020304" charset="0"/>
            </a:endParaRPr>
          </a:p>
        </p:txBody>
      </p:sp>
      <p:sp>
        <p:nvSpPr>
          <p:cNvPr id="7" name="Rectangle 17">
            <a:extLst>
              <a:ext uri="{FF2B5EF4-FFF2-40B4-BE49-F238E27FC236}">
                <a16:creationId xmlns:a16="http://schemas.microsoft.com/office/drawing/2014/main" id="{99AEE9A6-1AC8-B797-3680-1B13409BF0A4}"/>
              </a:ext>
            </a:extLst>
          </p:cNvPr>
          <p:cNvSpPr/>
          <p:nvPr/>
        </p:nvSpPr>
        <p:spPr>
          <a:xfrm>
            <a:off x="1051773" y="4800600"/>
            <a:ext cx="7076719" cy="452005"/>
          </a:xfrm>
          <a:prstGeom prst="rect">
            <a:avLst/>
          </a:prstGeom>
          <a:solidFill>
            <a:schemeClr val="accent4">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eaLnBrk="1" fontAlgn="auto" hangingPunct="1">
              <a:spcBef>
                <a:spcPts val="0"/>
              </a:spcBef>
              <a:spcAft>
                <a:spcPts val="0"/>
              </a:spcAft>
              <a:defRPr/>
            </a:pPr>
            <a:r>
              <a:rPr lang="en-US" sz="3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D. </a:t>
            </a:r>
            <a:r>
              <a:rPr lang="en-US" sz="3200" dirty="0" err="1">
                <a:solidFill>
                  <a:schemeClr val="tx1"/>
                </a:solidFill>
                <a:latin typeface="Times New Roman" panose="02020603050405020304" pitchFamily="18" charset="0"/>
                <a:cs typeface="Times New Roman" panose="02020603050405020304" pitchFamily="18" charset="0"/>
              </a:rPr>
              <a:t>Thuyết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phục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bạn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theo</a:t>
            </a:r>
            <a:r>
              <a:rPr lang="en-US" sz="3200" dirty="0">
                <a:solidFill>
                  <a:schemeClr val="tx1"/>
                </a:solidFill>
                <a:latin typeface="Times New Roman" panose="02020603050405020304" pitchFamily="18" charset="0"/>
                <a:cs typeface="Times New Roman" panose="02020603050405020304" pitchFamily="18" charset="0"/>
              </a:rPr>
              <a:t> ý </a:t>
            </a:r>
            <a:r>
              <a:rPr lang="en-US" sz="3200" dirty="0" err="1">
                <a:solidFill>
                  <a:schemeClr val="tx1"/>
                </a:solidFill>
                <a:latin typeface="Times New Roman" panose="02020603050405020304" pitchFamily="18" charset="0"/>
                <a:cs typeface="Times New Roman" panose="02020603050405020304" pitchFamily="18" charset="0"/>
              </a:rPr>
              <a:t>kiến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mình</a:t>
            </a:r>
            <a:r>
              <a:rPr lang="en-US" sz="3200" dirty="0">
                <a:solidFill>
                  <a:schemeClr val="tx1"/>
                </a:solidFill>
                <a:latin typeface="Times New Roman" panose="02020603050405020304" pitchFamily="18" charset="0"/>
                <a:cs typeface="Times New Roman" panose="02020603050405020304" pitchFamily="18" charset="0"/>
              </a:rPr>
              <a:t>.</a:t>
            </a:r>
          </a:p>
        </p:txBody>
      </p:sp>
      <p:sp>
        <p:nvSpPr>
          <p:cNvPr id="20" name="Rectangle 19">
            <a:extLst>
              <a:ext uri="{FF2B5EF4-FFF2-40B4-BE49-F238E27FC236}">
                <a16:creationId xmlns:a16="http://schemas.microsoft.com/office/drawing/2014/main" id="{266717AD-0C2E-2781-1045-4702339C60DB}"/>
              </a:ext>
            </a:extLst>
          </p:cNvPr>
          <p:cNvSpPr/>
          <p:nvPr/>
        </p:nvSpPr>
        <p:spPr>
          <a:xfrm>
            <a:off x="1038580" y="3974927"/>
            <a:ext cx="7076720" cy="452005"/>
          </a:xfrm>
          <a:prstGeom prst="rect">
            <a:avLst/>
          </a:prstGeom>
          <a:solidFill>
            <a:schemeClr val="accent4">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eaLnBrk="1" fontAlgn="auto" hangingPunct="1">
              <a:spcBef>
                <a:spcPts val="0"/>
              </a:spcBef>
              <a:spcAft>
                <a:spcPts val="0"/>
              </a:spcAft>
              <a:defRPr/>
            </a:pPr>
            <a:r>
              <a:rPr lang="en-US" sz="3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C. </a:t>
            </a:r>
            <a:r>
              <a:rPr lang="en-US" sz="3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Cãi</a:t>
            </a:r>
            <a:r>
              <a:rPr lang="en-US" sz="3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nhau</a:t>
            </a:r>
            <a:r>
              <a:rPr lang="en-US" sz="3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319109E5-E48B-5959-869D-C2122E97DC40}"/>
              </a:ext>
            </a:extLst>
          </p:cNvPr>
          <p:cNvSpPr/>
          <p:nvPr/>
        </p:nvSpPr>
        <p:spPr>
          <a:xfrm>
            <a:off x="1028462" y="3241447"/>
            <a:ext cx="7086838" cy="452005"/>
          </a:xfrm>
          <a:prstGeom prst="rect">
            <a:avLst/>
          </a:prstGeom>
          <a:solidFill>
            <a:schemeClr val="accent4">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eaLnBrk="1" fontAlgn="auto" hangingPunct="1">
              <a:spcBef>
                <a:spcPts val="0"/>
              </a:spcBef>
              <a:spcAft>
                <a:spcPts val="0"/>
              </a:spcAft>
              <a:defRPr/>
            </a:pPr>
            <a:r>
              <a:rPr lang="en-US" sz="3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3200" dirty="0" err="1">
                <a:solidFill>
                  <a:schemeClr val="tx1"/>
                </a:solidFill>
                <a:latin typeface="Times New Roman" panose="02020603050405020304" pitchFamily="18" charset="0"/>
                <a:cs typeface="Times New Roman" panose="02020603050405020304" pitchFamily="18" charset="0"/>
              </a:rPr>
              <a:t>Ngừng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kết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bạn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và</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tìm</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bạn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bè</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mới</a:t>
            </a:r>
            <a:r>
              <a:rPr lang="en-US" sz="3200" dirty="0">
                <a:solidFill>
                  <a:schemeClr val="tx1"/>
                </a:solidFill>
                <a:latin typeface="Times New Roman" panose="02020603050405020304" pitchFamily="18" charset="0"/>
                <a:cs typeface="Times New Roman" panose="02020603050405020304" pitchFamily="18" charset="0"/>
              </a:rPr>
              <a:t>.</a:t>
            </a:r>
            <a:endParaRPr lang="vi-VN" sz="3200" dirty="0">
              <a:solidFill>
                <a:schemeClr val="tx1"/>
              </a:solidFill>
              <a:latin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AFFC48F2-EE05-6B78-EE99-5926A05EE3A4}"/>
              </a:ext>
            </a:extLst>
          </p:cNvPr>
          <p:cNvSpPr/>
          <p:nvPr/>
        </p:nvSpPr>
        <p:spPr>
          <a:xfrm>
            <a:off x="1028462" y="2419455"/>
            <a:ext cx="7086838" cy="489856"/>
          </a:xfrm>
          <a:prstGeom prst="rect">
            <a:avLst/>
          </a:prstGeom>
          <a:solidFill>
            <a:schemeClr val="accent4">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eaLnBrk="1" fontAlgn="auto" hangingPunct="1">
              <a:spcBef>
                <a:spcPts val="0"/>
              </a:spcBef>
              <a:spcAft>
                <a:spcPts val="0"/>
              </a:spcAft>
              <a:defRPr/>
            </a:pPr>
            <a:r>
              <a:rPr lang="en-US" sz="3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 </a:t>
            </a:r>
            <a:r>
              <a:rPr lang="en-US" sz="3200" dirty="0" err="1">
                <a:solidFill>
                  <a:schemeClr val="tx1"/>
                </a:solidFill>
                <a:latin typeface="Times New Roman" panose="02020603050405020304" pitchFamily="18" charset="0"/>
                <a:cs typeface="Times New Roman" panose="02020603050405020304" pitchFamily="18" charset="0"/>
              </a:rPr>
              <a:t>Lắng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nghe</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nhau</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để</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hiểu</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nhau</a:t>
            </a:r>
            <a:r>
              <a:rPr lang="en-US" sz="3200" dirty="0">
                <a:solidFill>
                  <a:schemeClr val="tx1"/>
                </a:solidFill>
                <a:latin typeface="Times New Roman" panose="02020603050405020304" pitchFamily="18" charset="0"/>
                <a:cs typeface="Times New Roman" panose="02020603050405020304" pitchFamily="18" charset="0"/>
              </a:rPr>
              <a:t>.</a:t>
            </a:r>
            <a:endParaRPr lang="en-US" sz="3200" b="0" i="0" dirty="0">
              <a:solidFill>
                <a:schemeClr val="tx1"/>
              </a:solidFill>
              <a:effectLst/>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B7164DDF-157F-D437-6CB4-118F51B24526}"/>
              </a:ext>
            </a:extLst>
          </p:cNvPr>
          <p:cNvSpPr txBox="1"/>
          <p:nvPr/>
        </p:nvSpPr>
        <p:spPr>
          <a:xfrm>
            <a:off x="1238131" y="1106587"/>
            <a:ext cx="6667500" cy="1077218"/>
          </a:xfrm>
          <a:prstGeom prst="rect">
            <a:avLst/>
          </a:prstGeom>
          <a:noFill/>
        </p:spPr>
        <p:txBody>
          <a:bodyPr wrap="square" rtlCol="0">
            <a:spAutoFit/>
          </a:bodyPr>
          <a:lstStyle/>
          <a:p>
            <a:pPr algn="just" defTabSz="685800" eaLnBrk="1" fontAlgn="auto" hangingPunct="1">
              <a:spcBef>
                <a:spcPts val="0"/>
              </a:spcBef>
              <a:spcAft>
                <a:spcPts val="0"/>
              </a:spcAft>
              <a:defRPr/>
            </a:pPr>
            <a:r>
              <a:rPr lang="vi-VN" altLang="en-US" sz="3200" b="1" dirty="0">
                <a:effectLst>
                  <a:outerShdw blurRad="38100" dist="19050" dir="2700000" algn="tl" rotWithShape="0">
                    <a:schemeClr val="dk1">
                      <a:alpha val="40000"/>
                      <a:alpha val="40000"/>
                    </a:schemeClr>
                  </a:outerShdw>
                </a:effectLst>
                <a:latin typeface="Times New Roman" panose="02020603050405020304" pitchFamily="18" charset="0"/>
                <a:ea typeface="Cambria" panose="02040503050406030204" pitchFamily="18" charset="0"/>
                <a:cs typeface="Times New Roman" panose="02020603050405020304" pitchFamily="18" charset="0"/>
              </a:rPr>
              <a:t>Câu </a:t>
            </a:r>
            <a:r>
              <a:rPr lang="en-US" altLang="en-US" sz="3200" b="1" dirty="0">
                <a:effectLst>
                  <a:outerShdw blurRad="38100" dist="19050" dir="2700000" algn="tl" rotWithShape="0">
                    <a:schemeClr val="dk1">
                      <a:alpha val="40000"/>
                      <a:alpha val="40000"/>
                    </a:schemeClr>
                  </a:outerShdw>
                </a:effectLst>
                <a:latin typeface="Times New Roman" panose="02020603050405020304" pitchFamily="18" charset="0"/>
                <a:ea typeface="Cambria" panose="02040503050406030204" pitchFamily="18" charset="0"/>
                <a:cs typeface="Times New Roman" panose="02020603050405020304" pitchFamily="18" charset="0"/>
              </a:rPr>
              <a:t>6</a:t>
            </a:r>
            <a:r>
              <a:rPr lang="vi-VN" altLang="en-US" sz="3200" b="1" dirty="0">
                <a:effectLst>
                  <a:outerShdw blurRad="38100" dist="19050" dir="2700000" algn="tl" rotWithShape="0">
                    <a:schemeClr val="dk1">
                      <a:alpha val="40000"/>
                      <a:alpha val="40000"/>
                    </a:scheme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Nếu</a:t>
            </a:r>
            <a:r>
              <a:rPr lang="en-US" sz="3200" dirty="0"/>
              <a:t>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bè</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ý </a:t>
            </a:r>
            <a:r>
              <a:rPr lang="en-US" sz="3200" dirty="0" err="1">
                <a:latin typeface="Times New Roman" panose="02020603050405020304" pitchFamily="18" charset="0"/>
                <a:cs typeface="Times New Roman" panose="02020603050405020304" pitchFamily="18" charset="0"/>
              </a:rPr>
              <a:t>kiến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gì</a:t>
            </a:r>
            <a:r>
              <a:rPr lang="en-US" sz="3200" dirty="0">
                <a:latin typeface="Times New Roman" panose="02020603050405020304" pitchFamily="18" charset="0"/>
                <a:cs typeface="Times New Roman" panose="02020603050405020304" pitchFamily="18" charset="0"/>
              </a:rPr>
              <a:t>?</a:t>
            </a:r>
            <a:endParaRPr lang="en-US" sz="3200" dirty="0">
              <a:effectLst>
                <a:outerShdw blurRad="38100" dist="19050" dir="2700000" algn="tl" rotWithShape="0">
                  <a:schemeClr val="dk1">
                    <a:alpha val="40000"/>
                    <a:alpha val="40000"/>
                  </a:schemeClr>
                </a:outerShdw>
              </a:effectLst>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0" name="Picture 9">
            <a:hlinkClick r:id="rId6" action="ppaction://hlinksldjump"/>
            <a:extLst>
              <a:ext uri="{FF2B5EF4-FFF2-40B4-BE49-F238E27FC236}">
                <a16:creationId xmlns:a16="http://schemas.microsoft.com/office/drawing/2014/main" id="{A9742223-27F4-B5C5-D3D8-B1371A5A6C24}"/>
              </a:ext>
            </a:extLst>
          </p:cNvPr>
          <p:cNvPicPr>
            <a:picLocks noChangeAspect="1"/>
          </p:cNvPicPr>
          <p:nvPr/>
        </p:nvPicPr>
        <p:blipFill>
          <a:blip r:embed="rId7"/>
          <a:stretch>
            <a:fillRect/>
          </a:stretch>
        </p:blipFill>
        <p:spPr>
          <a:xfrm>
            <a:off x="1028701" y="5151157"/>
            <a:ext cx="1888022" cy="790847"/>
          </a:xfrm>
          <a:prstGeom prst="rect">
            <a:avLst/>
          </a:prstGeom>
        </p:spPr>
      </p:pic>
      <p:pic>
        <p:nvPicPr>
          <p:cNvPr id="3" name="Picture 2">
            <a:extLst>
              <a:ext uri="{FF2B5EF4-FFF2-40B4-BE49-F238E27FC236}">
                <a16:creationId xmlns:a16="http://schemas.microsoft.com/office/drawing/2014/main" id="{73649071-5595-4B7B-4B4B-D8811D7BA7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57765" y="3505200"/>
            <a:ext cx="1064047" cy="1051817"/>
          </a:xfrm>
          <a:prstGeom prst="rect">
            <a:avLst/>
          </a:prstGeom>
        </p:spPr>
      </p:pic>
      <p:pic>
        <p:nvPicPr>
          <p:cNvPr id="5" name="Picture 4">
            <a:extLst>
              <a:ext uri="{FF2B5EF4-FFF2-40B4-BE49-F238E27FC236}">
                <a16:creationId xmlns:a16="http://schemas.microsoft.com/office/drawing/2014/main" id="{E8D94F49-EEDD-F2AD-528F-EA66C4B9109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57765" y="1962849"/>
            <a:ext cx="1083989" cy="1083989"/>
          </a:xfrm>
          <a:prstGeom prst="rect">
            <a:avLst/>
          </a:prstGeom>
        </p:spPr>
      </p:pic>
      <p:pic>
        <p:nvPicPr>
          <p:cNvPr id="11" name="Picture 10">
            <a:extLst>
              <a:ext uri="{FF2B5EF4-FFF2-40B4-BE49-F238E27FC236}">
                <a16:creationId xmlns:a16="http://schemas.microsoft.com/office/drawing/2014/main" id="{4A997946-FBB5-D4B8-C080-7C801D00030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82034" y="2910583"/>
            <a:ext cx="1064047" cy="1051817"/>
          </a:xfrm>
          <a:prstGeom prst="rect">
            <a:avLst/>
          </a:prstGeom>
        </p:spPr>
      </p:pic>
      <p:pic>
        <p:nvPicPr>
          <p:cNvPr id="12" name="Picture 11">
            <a:extLst>
              <a:ext uri="{FF2B5EF4-FFF2-40B4-BE49-F238E27FC236}">
                <a16:creationId xmlns:a16="http://schemas.microsoft.com/office/drawing/2014/main" id="{43C5F64C-CAEF-376C-A486-2D73818495C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73607" y="4498529"/>
            <a:ext cx="1064047" cy="1051817"/>
          </a:xfrm>
          <a:prstGeom prst="rect">
            <a:avLst/>
          </a:prstGeom>
        </p:spPr>
      </p:pic>
    </p:spTree>
    <p:extLst>
      <p:ext uri="{BB962C8B-B14F-4D97-AF65-F5344CB8AC3E}">
        <p14:creationId xmlns:p14="http://schemas.microsoft.com/office/powerpoint/2010/main" val="2926126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grpId="1"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childTnLst>
              </p:cTn>
              <p:nextCondLst>
                <p:cond evt="onClick" delay="0">
                  <p:tgtEl>
                    <p:spTgt spid="21"/>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childTnLst>
              </p:cTn>
              <p:nextCondLst>
                <p:cond evt="onClick" delay="0">
                  <p:tgtEl>
                    <p:spTgt spid="7"/>
                  </p:tgtEl>
                </p:cond>
              </p:nextCondLst>
            </p:seq>
            <p:seq concurrent="1" nextAc="seek">
              <p:cTn id="32" restart="whenNotActive" fill="hold" evtFilter="cancelBubble" nodeType="interactiveSeq">
                <p:stCondLst>
                  <p:cond evt="onClick" delay="0">
                    <p:tgtEl>
                      <p:spTgt spid="20"/>
                    </p:tgtEl>
                  </p:cond>
                </p:stCondLst>
                <p:endSync evt="end" delay="0">
                  <p:rtn val="all"/>
                </p:endSync>
                <p:childTnLst>
                  <p:par>
                    <p:cTn id="33" fill="hold">
                      <p:stCondLst>
                        <p:cond delay="0"/>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barn(inVertical)">
                                      <p:cBhvr>
                                        <p:cTn id="37" dur="500"/>
                                        <p:tgtEl>
                                          <p:spTgt spid="3"/>
                                        </p:tgtEl>
                                      </p:cBhvr>
                                    </p:animEffect>
                                  </p:childTnLst>
                                </p:cTn>
                              </p:par>
                            </p:childTnLst>
                          </p:cTn>
                        </p:par>
                      </p:childTnLst>
                    </p:cTn>
                  </p:par>
                </p:childTnLst>
              </p:cTn>
              <p:nextCondLst>
                <p:cond evt="onClick" delay="0">
                  <p:tgtEl>
                    <p:spTgt spid="20"/>
                  </p:tgtEl>
                </p:cond>
              </p:nextCondLst>
            </p:seq>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barn(inVertical)">
                                      <p:cBhvr>
                                        <p:cTn id="43" dur="500"/>
                                        <p:tgtEl>
                                          <p:spTgt spid="5"/>
                                        </p:tgtEl>
                                      </p:cBhvr>
                                    </p:animEffect>
                                  </p:childTnLst>
                                </p:cTn>
                              </p:par>
                            </p:childTnLst>
                          </p:cTn>
                        </p:par>
                      </p:childTnLst>
                    </p:cTn>
                  </p:par>
                </p:childTnLst>
              </p:cTn>
              <p:nextCondLst>
                <p:cond evt="onClick" delay="0">
                  <p:tgtEl>
                    <p:spTgt spid="22"/>
                  </p:tgtEl>
                </p:cond>
              </p:nextCondLst>
            </p:seq>
          </p:childTnLst>
        </p:cTn>
      </p:par>
    </p:tnLst>
    <p:bldLst>
      <p:bldP spid="7" grpId="0" animBg="1"/>
      <p:bldP spid="20" grpId="0" animBg="1"/>
      <p:bldP spid="20" grpId="1" animBg="1"/>
      <p:bldP spid="21" grpId="0" animBg="1"/>
      <p:bldP spid="22" grpId="0" animBg="1"/>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9DB42-DCA2-E739-B253-3E7ED3CC05FC}"/>
            </a:ext>
          </a:extLst>
        </p:cNvPr>
        <p:cNvGrpSpPr/>
        <p:nvPr/>
      </p:nvGrpSpPr>
      <p:grpSpPr>
        <a:xfrm>
          <a:off x="0" y="0"/>
          <a:ext cx="0" cy="0"/>
          <a:chOff x="0" y="0"/>
          <a:chExt cx="0" cy="0"/>
        </a:xfrm>
      </p:grpSpPr>
      <p:pic>
        <p:nvPicPr>
          <p:cNvPr id="29698" name="Picture 4" descr="WhitecornerFlower">
            <a:extLst>
              <a:ext uri="{FF2B5EF4-FFF2-40B4-BE49-F238E27FC236}">
                <a16:creationId xmlns:a16="http://schemas.microsoft.com/office/drawing/2014/main" id="{110029D7-3123-756A-6723-BE92F4F0FB23}"/>
              </a:ext>
            </a:extLst>
          </p:cNvPr>
          <p:cNvPicPr>
            <a:picLocks noChangeAspect="1"/>
          </p:cNvPicPr>
          <p:nvPr/>
        </p:nvPicPr>
        <p:blipFill>
          <a:blip r:embed="rId2"/>
          <a:stretch>
            <a:fillRect/>
          </a:stretch>
        </p:blipFill>
        <p:spPr>
          <a:xfrm>
            <a:off x="-238" y="857250"/>
            <a:ext cx="1028700" cy="1028700"/>
          </a:xfrm>
          <a:prstGeom prst="rect">
            <a:avLst/>
          </a:prstGeom>
          <a:noFill/>
          <a:ln w="9525">
            <a:noFill/>
          </a:ln>
        </p:spPr>
      </p:pic>
      <p:pic>
        <p:nvPicPr>
          <p:cNvPr id="29699" name="Picture 3" descr="WhitecornerFlower">
            <a:extLst>
              <a:ext uri="{FF2B5EF4-FFF2-40B4-BE49-F238E27FC236}">
                <a16:creationId xmlns:a16="http://schemas.microsoft.com/office/drawing/2014/main" id="{519FC0F0-8FE9-893F-86C9-695318BB353C}"/>
              </a:ext>
            </a:extLst>
          </p:cNvPr>
          <p:cNvPicPr>
            <a:picLocks noChangeAspect="1"/>
          </p:cNvPicPr>
          <p:nvPr/>
        </p:nvPicPr>
        <p:blipFill>
          <a:blip r:embed="rId3"/>
          <a:stretch>
            <a:fillRect/>
          </a:stretch>
        </p:blipFill>
        <p:spPr>
          <a:xfrm>
            <a:off x="8115300" y="864394"/>
            <a:ext cx="1028700" cy="1028700"/>
          </a:xfrm>
          <a:prstGeom prst="rect">
            <a:avLst/>
          </a:prstGeom>
          <a:noFill/>
          <a:ln w="9525">
            <a:noFill/>
          </a:ln>
        </p:spPr>
      </p:pic>
      <p:pic>
        <p:nvPicPr>
          <p:cNvPr id="29700" name="Picture 5" descr="WhitecornerFlower">
            <a:extLst>
              <a:ext uri="{FF2B5EF4-FFF2-40B4-BE49-F238E27FC236}">
                <a16:creationId xmlns:a16="http://schemas.microsoft.com/office/drawing/2014/main" id="{D3061C1D-71CC-C843-C9BA-232575E069AB}"/>
              </a:ext>
            </a:extLst>
          </p:cNvPr>
          <p:cNvPicPr>
            <a:picLocks noChangeAspect="1"/>
          </p:cNvPicPr>
          <p:nvPr/>
        </p:nvPicPr>
        <p:blipFill>
          <a:blip r:embed="rId4"/>
          <a:stretch>
            <a:fillRect/>
          </a:stretch>
        </p:blipFill>
        <p:spPr>
          <a:xfrm>
            <a:off x="0" y="4972050"/>
            <a:ext cx="1028700" cy="1028700"/>
          </a:xfrm>
          <a:prstGeom prst="rect">
            <a:avLst/>
          </a:prstGeom>
          <a:noFill/>
          <a:ln w="9525">
            <a:noFill/>
          </a:ln>
        </p:spPr>
      </p:pic>
      <p:pic>
        <p:nvPicPr>
          <p:cNvPr id="29701" name="Picture 6" descr="WhitecornerFlower">
            <a:extLst>
              <a:ext uri="{FF2B5EF4-FFF2-40B4-BE49-F238E27FC236}">
                <a16:creationId xmlns:a16="http://schemas.microsoft.com/office/drawing/2014/main" id="{67491D8A-5069-555A-0F6E-4A9C1CD6C26C}"/>
              </a:ext>
            </a:extLst>
          </p:cNvPr>
          <p:cNvPicPr>
            <a:picLocks noChangeAspect="1"/>
          </p:cNvPicPr>
          <p:nvPr/>
        </p:nvPicPr>
        <p:blipFill>
          <a:blip r:embed="rId5"/>
          <a:stretch>
            <a:fillRect/>
          </a:stretch>
        </p:blipFill>
        <p:spPr>
          <a:xfrm>
            <a:off x="8115300" y="5024438"/>
            <a:ext cx="1028700" cy="1028700"/>
          </a:xfrm>
          <a:prstGeom prst="rect">
            <a:avLst/>
          </a:prstGeom>
          <a:noFill/>
          <a:ln w="9525">
            <a:noFill/>
          </a:ln>
        </p:spPr>
      </p:pic>
      <p:sp>
        <p:nvSpPr>
          <p:cNvPr id="6" name="Text Box 9">
            <a:extLst>
              <a:ext uri="{FF2B5EF4-FFF2-40B4-BE49-F238E27FC236}">
                <a16:creationId xmlns:a16="http://schemas.microsoft.com/office/drawing/2014/main" id="{23106734-686C-4AB2-9995-BD86BFDD0A58}"/>
              </a:ext>
            </a:extLst>
          </p:cNvPr>
          <p:cNvSpPr txBox="1"/>
          <p:nvPr/>
        </p:nvSpPr>
        <p:spPr>
          <a:xfrm>
            <a:off x="1623916" y="327323"/>
            <a:ext cx="6536531" cy="584775"/>
          </a:xfrm>
          <a:prstGeom prst="rect">
            <a:avLst/>
          </a:prstGeom>
          <a:noFill/>
          <a:ln w="9525">
            <a:noFill/>
          </a:ln>
        </p:spPr>
        <p:txBody>
          <a:bodyPr wrap="square">
            <a:spAutoFit/>
          </a:bodyPr>
          <a:lstStyle/>
          <a:p>
            <a:pPr eaLnBrk="1" hangingPunct="1">
              <a:spcBef>
                <a:spcPct val="50000"/>
              </a:spcBef>
              <a:buNone/>
            </a:pPr>
            <a:r>
              <a:rPr lang="en-US" altLang="en-US" sz="3200" dirty="0" err="1">
                <a:solidFill>
                  <a:srgbClr val="000000"/>
                </a:solidFill>
                <a:latin typeface="Times New Roman Regular" panose="02020603050405020304" charset="0"/>
                <a:cs typeface="Times New Roman Regular" panose="02020603050405020304" charset="0"/>
              </a:rPr>
              <a:t>Thứ</a:t>
            </a:r>
            <a:r>
              <a:rPr lang="en-US" altLang="en-US" sz="3200" dirty="0">
                <a:solidFill>
                  <a:srgbClr val="000000"/>
                </a:solidFill>
                <a:latin typeface="Times New Roman Regular" panose="02020603050405020304" charset="0"/>
                <a:cs typeface="Times New Roman Regular" panose="02020603050405020304" charset="0"/>
              </a:rPr>
              <a:t> </a:t>
            </a:r>
            <a:r>
              <a:rPr lang="en-US" altLang="en-US" sz="3200" dirty="0" err="1">
                <a:solidFill>
                  <a:srgbClr val="000000"/>
                </a:solidFill>
                <a:latin typeface="Times New Roman Regular" panose="02020603050405020304" charset="0"/>
                <a:cs typeface="Times New Roman Regular" panose="02020603050405020304" charset="0"/>
              </a:rPr>
              <a:t>năm</a:t>
            </a:r>
            <a:r>
              <a:rPr lang="en-US" altLang="en-US" sz="3200" dirty="0">
                <a:solidFill>
                  <a:srgbClr val="000000"/>
                </a:solidFill>
                <a:latin typeface="Times New Roman Regular" panose="02020603050405020304" charset="0"/>
                <a:cs typeface="Times New Roman Regular" panose="02020603050405020304" charset="0"/>
              </a:rPr>
              <a:t>, </a:t>
            </a:r>
            <a:r>
              <a:rPr lang="en-US" altLang="en-US" sz="3200" dirty="0" err="1">
                <a:solidFill>
                  <a:srgbClr val="000000"/>
                </a:solidFill>
                <a:latin typeface="Times New Roman Regular" panose="02020603050405020304" charset="0"/>
                <a:cs typeface="Times New Roman Regular" panose="02020603050405020304" charset="0"/>
              </a:rPr>
              <a:t>ng</a:t>
            </a:r>
            <a:r>
              <a:rPr lang="en-US" altLang="en-US" sz="3200" dirty="0" err="1">
                <a:solidFill>
                  <a:srgbClr val="000000"/>
                </a:solidFill>
                <a:latin typeface="Times New Roman Regular" panose="02020603050405020304" charset="0"/>
                <a:ea typeface="HP001" pitchFamily="34" charset="0"/>
                <a:cs typeface="Times New Roman Regular" panose="02020603050405020304" charset="0"/>
              </a:rPr>
              <a:t>à</a:t>
            </a:r>
            <a:r>
              <a:rPr lang="en-US" altLang="en-US" sz="3200" dirty="0" err="1">
                <a:solidFill>
                  <a:srgbClr val="000000"/>
                </a:solidFill>
                <a:latin typeface="Times New Roman Regular" panose="02020603050405020304" charset="0"/>
                <a:cs typeface="Times New Roman Regular" panose="02020603050405020304" charset="0"/>
              </a:rPr>
              <a:t>y</a:t>
            </a:r>
            <a:r>
              <a:rPr lang="en-US" altLang="en-US" sz="3200" dirty="0">
                <a:solidFill>
                  <a:srgbClr val="000000"/>
                </a:solidFill>
                <a:latin typeface="Times New Roman Regular" panose="02020603050405020304" charset="0"/>
                <a:cs typeface="Times New Roman Regular" panose="02020603050405020304" charset="0"/>
              </a:rPr>
              <a:t> </a:t>
            </a:r>
            <a:r>
              <a:rPr lang="vi-VN" altLang="en-US" sz="3200" dirty="0">
                <a:solidFill>
                  <a:srgbClr val="000000"/>
                </a:solidFill>
                <a:latin typeface="Times New Roman Regular" panose="02020603050405020304" charset="0"/>
                <a:cs typeface="Times New Roman Regular" panose="02020603050405020304" charset="0"/>
              </a:rPr>
              <a:t>1</a:t>
            </a:r>
            <a:r>
              <a:rPr lang="en-US" altLang="en-US" sz="3200" dirty="0">
                <a:solidFill>
                  <a:srgbClr val="000000"/>
                </a:solidFill>
                <a:latin typeface="Times New Roman Regular" panose="02020603050405020304" charset="0"/>
                <a:cs typeface="Times New Roman Regular" panose="02020603050405020304" charset="0"/>
              </a:rPr>
              <a:t>4 </a:t>
            </a:r>
            <a:r>
              <a:rPr lang="en-US" altLang="en-US" sz="3200" dirty="0" err="1">
                <a:solidFill>
                  <a:srgbClr val="000000"/>
                </a:solidFill>
                <a:latin typeface="Times New Roman Regular" panose="02020603050405020304" charset="0"/>
                <a:cs typeface="Times New Roman Regular" panose="02020603050405020304" charset="0"/>
              </a:rPr>
              <a:t>tháng</a:t>
            </a:r>
            <a:r>
              <a:rPr lang="en-US" altLang="en-US" sz="3200" dirty="0">
                <a:solidFill>
                  <a:srgbClr val="000000"/>
                </a:solidFill>
                <a:latin typeface="Times New Roman Regular" panose="02020603050405020304" charset="0"/>
                <a:cs typeface="Times New Roman Regular" panose="02020603050405020304" charset="0"/>
              </a:rPr>
              <a:t> </a:t>
            </a:r>
            <a:r>
              <a:rPr lang="vi-VN" altLang="en-US" sz="3200" dirty="0">
                <a:solidFill>
                  <a:srgbClr val="000000"/>
                </a:solidFill>
                <a:latin typeface="Times New Roman Regular" panose="02020603050405020304" charset="0"/>
                <a:cs typeface="Times New Roman Regular" panose="02020603050405020304" charset="0"/>
              </a:rPr>
              <a:t>1</a:t>
            </a:r>
            <a:r>
              <a:rPr lang="en-US" altLang="en-US" sz="3200" dirty="0">
                <a:solidFill>
                  <a:srgbClr val="000000"/>
                </a:solidFill>
                <a:latin typeface="Times New Roman Regular" panose="02020603050405020304" charset="0"/>
                <a:cs typeface="Times New Roman Regular" panose="02020603050405020304" charset="0"/>
              </a:rPr>
              <a:t>1 năm 202</a:t>
            </a:r>
            <a:r>
              <a:rPr lang="vi-VN" altLang="en-US" sz="3200" dirty="0">
                <a:solidFill>
                  <a:srgbClr val="000000"/>
                </a:solidFill>
                <a:latin typeface="Times New Roman Regular" panose="02020603050405020304" charset="0"/>
                <a:cs typeface="Times New Roman Regular" panose="02020603050405020304" charset="0"/>
              </a:rPr>
              <a:t>4</a:t>
            </a:r>
            <a:endParaRPr lang="vi-VN" altLang="en-US" sz="3200" dirty="0">
              <a:solidFill>
                <a:srgbClr val="000000"/>
              </a:solidFill>
              <a:latin typeface="Times New Roman Regular" panose="02020603050405020304" charset="0"/>
              <a:ea typeface="HP001" pitchFamily="34" charset="0"/>
              <a:cs typeface="Times New Roman Regular" panose="02020603050405020304" charset="0"/>
            </a:endParaRPr>
          </a:p>
        </p:txBody>
      </p:sp>
      <p:sp>
        <p:nvSpPr>
          <p:cNvPr id="7" name="Rectangle 17">
            <a:extLst>
              <a:ext uri="{FF2B5EF4-FFF2-40B4-BE49-F238E27FC236}">
                <a16:creationId xmlns:a16="http://schemas.microsoft.com/office/drawing/2014/main" id="{3F05F8AC-E426-0DFF-9CA9-BD7EBF600A16}"/>
              </a:ext>
            </a:extLst>
          </p:cNvPr>
          <p:cNvSpPr/>
          <p:nvPr/>
        </p:nvSpPr>
        <p:spPr>
          <a:xfrm>
            <a:off x="1051773" y="4800600"/>
            <a:ext cx="7076719" cy="452005"/>
          </a:xfrm>
          <a:prstGeom prst="rect">
            <a:avLst/>
          </a:prstGeom>
          <a:solidFill>
            <a:schemeClr val="accent4">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eaLnBrk="1" fontAlgn="auto" hangingPunct="1">
              <a:spcBef>
                <a:spcPts val="0"/>
              </a:spcBef>
              <a:spcAft>
                <a:spcPts val="0"/>
              </a:spcAft>
              <a:defRPr/>
            </a:pPr>
            <a:r>
              <a:rPr lang="en-US" sz="3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D. </a:t>
            </a:r>
            <a:r>
              <a:rPr lang="vi-VN" sz="3200" dirty="0">
                <a:solidFill>
                  <a:schemeClr val="tx1"/>
                </a:solidFill>
                <a:latin typeface="Times New Roman" panose="02020603050405020304" pitchFamily="18" charset="0"/>
                <a:cs typeface="Times New Roman" panose="02020603050405020304" pitchFamily="18" charset="0"/>
              </a:rPr>
              <a:t>Đổ lỗi cho người khác.</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8A903570-E4F9-9A0A-D297-7B3D0C3256A2}"/>
              </a:ext>
            </a:extLst>
          </p:cNvPr>
          <p:cNvSpPr/>
          <p:nvPr/>
        </p:nvSpPr>
        <p:spPr>
          <a:xfrm>
            <a:off x="1038580" y="4020170"/>
            <a:ext cx="7076720" cy="452005"/>
          </a:xfrm>
          <a:prstGeom prst="rect">
            <a:avLst/>
          </a:prstGeom>
          <a:solidFill>
            <a:schemeClr val="accent4">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eaLnBrk="1" fontAlgn="auto" hangingPunct="1">
              <a:spcBef>
                <a:spcPts val="0"/>
              </a:spcBef>
              <a:spcAft>
                <a:spcPts val="0"/>
              </a:spcAft>
              <a:defRPr/>
            </a:pPr>
            <a:r>
              <a:rPr lang="en-US" sz="3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C. </a:t>
            </a:r>
            <a:r>
              <a:rPr lang="en-US" sz="3200" dirty="0" err="1">
                <a:solidFill>
                  <a:schemeClr val="tx1"/>
                </a:solidFill>
                <a:latin typeface="Times New Roman" panose="02020603050405020304" pitchFamily="18" charset="0"/>
                <a:cs typeface="Times New Roman" panose="02020603050405020304" pitchFamily="18" charset="0"/>
              </a:rPr>
              <a:t>Bỏ</a:t>
            </a:r>
            <a:r>
              <a:rPr lang="en-US" sz="3200" dirty="0">
                <a:solidFill>
                  <a:schemeClr val="tx1"/>
                </a:solidFill>
                <a:latin typeface="Times New Roman" panose="02020603050405020304" pitchFamily="18" charset="0"/>
                <a:cs typeface="Times New Roman" panose="02020603050405020304" pitchFamily="18" charset="0"/>
              </a:rPr>
              <a:t> qua.</a:t>
            </a:r>
          </a:p>
        </p:txBody>
      </p:sp>
      <p:sp>
        <p:nvSpPr>
          <p:cNvPr id="21" name="Rectangle 20">
            <a:extLst>
              <a:ext uri="{FF2B5EF4-FFF2-40B4-BE49-F238E27FC236}">
                <a16:creationId xmlns:a16="http://schemas.microsoft.com/office/drawing/2014/main" id="{58E766AE-121C-B8A8-8576-7E86DC4886E1}"/>
              </a:ext>
            </a:extLst>
          </p:cNvPr>
          <p:cNvSpPr/>
          <p:nvPr/>
        </p:nvSpPr>
        <p:spPr>
          <a:xfrm>
            <a:off x="1028462" y="3271707"/>
            <a:ext cx="7086838" cy="452005"/>
          </a:xfrm>
          <a:prstGeom prst="rect">
            <a:avLst/>
          </a:prstGeom>
          <a:solidFill>
            <a:schemeClr val="accent4">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eaLnBrk="1" fontAlgn="auto" hangingPunct="1">
              <a:spcBef>
                <a:spcPts val="0"/>
              </a:spcBef>
              <a:spcAft>
                <a:spcPts val="0"/>
              </a:spcAft>
              <a:defRPr/>
            </a:pPr>
            <a:r>
              <a:rPr lang="en-US" sz="3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3200" dirty="0">
                <a:solidFill>
                  <a:schemeClr val="tx1"/>
                </a:solidFill>
                <a:latin typeface="Times New Roman" panose="02020603050405020304" pitchFamily="18" charset="0"/>
                <a:cs typeface="Times New Roman" panose="02020603050405020304" pitchFamily="18" charset="0"/>
              </a:rPr>
              <a:t>Xin </a:t>
            </a:r>
            <a:r>
              <a:rPr lang="en-US" sz="3200" dirty="0" err="1">
                <a:solidFill>
                  <a:schemeClr val="tx1"/>
                </a:solidFill>
                <a:latin typeface="Times New Roman" panose="02020603050405020304" pitchFamily="18" charset="0"/>
                <a:cs typeface="Times New Roman" panose="02020603050405020304" pitchFamily="18" charset="0"/>
              </a:rPr>
              <a:t>lỗi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và</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sửa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chữa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lỗi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lầm</a:t>
            </a:r>
            <a:r>
              <a:rPr lang="en-US" sz="3200" dirty="0">
                <a:solidFill>
                  <a:schemeClr val="tx1"/>
                </a:solidFill>
                <a:latin typeface="Times New Roman" panose="02020603050405020304" pitchFamily="18" charset="0"/>
                <a:cs typeface="Times New Roman" panose="02020603050405020304" pitchFamily="18" charset="0"/>
              </a:rPr>
              <a:t>.</a:t>
            </a:r>
            <a:endParaRPr lang="vi-VN" sz="3200" dirty="0">
              <a:solidFill>
                <a:schemeClr val="tx1"/>
              </a:solidFill>
              <a:latin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C2427181-437C-6F24-160C-8888DBF42565}"/>
              </a:ext>
            </a:extLst>
          </p:cNvPr>
          <p:cNvSpPr/>
          <p:nvPr/>
        </p:nvSpPr>
        <p:spPr>
          <a:xfrm>
            <a:off x="1028462" y="2373515"/>
            <a:ext cx="7086838" cy="489856"/>
          </a:xfrm>
          <a:prstGeom prst="rect">
            <a:avLst/>
          </a:prstGeom>
          <a:solidFill>
            <a:schemeClr val="accent4">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eaLnBrk="1" fontAlgn="auto" hangingPunct="1">
              <a:spcBef>
                <a:spcPts val="0"/>
              </a:spcBef>
              <a:spcAft>
                <a:spcPts val="0"/>
              </a:spcAft>
              <a:defRPr/>
            </a:pPr>
            <a:r>
              <a:rPr lang="en-US" sz="3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 </a:t>
            </a:r>
            <a:r>
              <a:rPr lang="en-US" sz="3200" dirty="0" err="1">
                <a:solidFill>
                  <a:schemeClr val="tx1"/>
                </a:solidFill>
                <a:latin typeface="Times New Roman" panose="02020603050405020304" pitchFamily="18" charset="0"/>
                <a:cs typeface="Times New Roman" panose="02020603050405020304" pitchFamily="18" charset="0"/>
              </a:rPr>
              <a:t>Trách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mắng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và</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từ</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chối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nhận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lỗi</a:t>
            </a:r>
            <a:r>
              <a:rPr lang="en-US" sz="3200" dirty="0">
                <a:solidFill>
                  <a:schemeClr val="tx1"/>
                </a:solidFill>
                <a:latin typeface="Times New Roman" panose="02020603050405020304" pitchFamily="18" charset="0"/>
                <a:cs typeface="Times New Roman" panose="02020603050405020304" pitchFamily="18" charset="0"/>
              </a:rPr>
              <a:t>.</a:t>
            </a:r>
            <a:endParaRPr lang="en-US" sz="3200" b="0" i="0" dirty="0">
              <a:solidFill>
                <a:schemeClr val="tx1"/>
              </a:solidFill>
              <a:effectLst/>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A3370A34-A395-B7D6-EF89-A3DBE838319D}"/>
              </a:ext>
            </a:extLst>
          </p:cNvPr>
          <p:cNvSpPr txBox="1"/>
          <p:nvPr/>
        </p:nvSpPr>
        <p:spPr>
          <a:xfrm>
            <a:off x="1238131" y="1078218"/>
            <a:ext cx="6667500" cy="1077218"/>
          </a:xfrm>
          <a:prstGeom prst="rect">
            <a:avLst/>
          </a:prstGeom>
          <a:noFill/>
        </p:spPr>
        <p:txBody>
          <a:bodyPr wrap="square" rtlCol="0">
            <a:spAutoFit/>
          </a:bodyPr>
          <a:lstStyle/>
          <a:p>
            <a:pPr algn="just" defTabSz="685800" eaLnBrk="1" fontAlgn="auto" hangingPunct="1">
              <a:spcBef>
                <a:spcPts val="0"/>
              </a:spcBef>
              <a:spcAft>
                <a:spcPts val="0"/>
              </a:spcAft>
              <a:defRPr/>
            </a:pPr>
            <a:r>
              <a:rPr lang="vi-VN" altLang="en-US" sz="3200" b="1" dirty="0">
                <a:effectLst>
                  <a:outerShdw blurRad="38100" dist="19050" dir="2700000" algn="tl" rotWithShape="0">
                    <a:schemeClr val="dk1">
                      <a:alpha val="40000"/>
                      <a:alpha val="40000"/>
                    </a:schemeClr>
                  </a:outerShdw>
                </a:effectLst>
                <a:latin typeface="Times New Roman" panose="02020603050405020304" pitchFamily="18" charset="0"/>
                <a:ea typeface="Cambria" panose="02040503050406030204" pitchFamily="18" charset="0"/>
                <a:cs typeface="Times New Roman" panose="02020603050405020304" pitchFamily="18" charset="0"/>
              </a:rPr>
              <a:t>Câu </a:t>
            </a:r>
            <a:r>
              <a:rPr lang="en-US" altLang="en-US" sz="3200" b="1" dirty="0">
                <a:effectLst>
                  <a:outerShdw blurRad="38100" dist="19050" dir="2700000" algn="tl" rotWithShape="0">
                    <a:schemeClr val="dk1">
                      <a:alpha val="40000"/>
                      <a:alpha val="40000"/>
                    </a:schemeClr>
                  </a:outerShdw>
                </a:effectLst>
                <a:latin typeface="Times New Roman" panose="02020603050405020304" pitchFamily="18" charset="0"/>
                <a:ea typeface="Cambria" panose="02040503050406030204" pitchFamily="18" charset="0"/>
                <a:cs typeface="Times New Roman" panose="02020603050405020304" pitchFamily="18" charset="0"/>
              </a:rPr>
              <a:t>7</a:t>
            </a:r>
            <a:r>
              <a:rPr lang="vi-VN" altLang="en-US" sz="3200" b="1" dirty="0">
                <a:effectLst>
                  <a:outerShdw blurRad="38100" dist="19050" dir="2700000" algn="tl" rotWithShape="0">
                    <a:schemeClr val="dk1">
                      <a:alpha val="40000"/>
                      <a:alpha val="40000"/>
                    </a:scheme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Khi </a:t>
            </a:r>
            <a:r>
              <a:rPr lang="en-US" sz="3200" dirty="0" err="1">
                <a:latin typeface="Times New Roman" panose="02020603050405020304" pitchFamily="18" charset="0"/>
                <a:cs typeface="Times New Roman" panose="02020603050405020304" pitchFamily="18" charset="0"/>
              </a:rPr>
              <a:t>bạn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bè</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gì</a:t>
            </a:r>
            <a:r>
              <a:rPr lang="en-US" sz="3200" dirty="0">
                <a:latin typeface="Times New Roman" panose="02020603050405020304" pitchFamily="18" charset="0"/>
                <a:cs typeface="Times New Roman" panose="02020603050405020304" pitchFamily="18" charset="0"/>
              </a:rPr>
              <a:t>?</a:t>
            </a:r>
            <a:endParaRPr lang="en-US" sz="3200" dirty="0">
              <a:effectLst>
                <a:outerShdw blurRad="38100" dist="19050" dir="2700000" algn="tl" rotWithShape="0">
                  <a:schemeClr val="dk1">
                    <a:alpha val="40000"/>
                    <a:alpha val="40000"/>
                  </a:schemeClr>
                </a:outerShdw>
              </a:effectLst>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0" name="Picture 9">
            <a:hlinkClick r:id="rId6" action="ppaction://hlinksldjump"/>
            <a:extLst>
              <a:ext uri="{FF2B5EF4-FFF2-40B4-BE49-F238E27FC236}">
                <a16:creationId xmlns:a16="http://schemas.microsoft.com/office/drawing/2014/main" id="{09E49E56-1A19-863B-037D-68AFC5EBC1BB}"/>
              </a:ext>
            </a:extLst>
          </p:cNvPr>
          <p:cNvPicPr>
            <a:picLocks noChangeAspect="1"/>
          </p:cNvPicPr>
          <p:nvPr/>
        </p:nvPicPr>
        <p:blipFill>
          <a:blip r:embed="rId7"/>
          <a:stretch>
            <a:fillRect/>
          </a:stretch>
        </p:blipFill>
        <p:spPr>
          <a:xfrm>
            <a:off x="1028701" y="5151157"/>
            <a:ext cx="1888022" cy="790847"/>
          </a:xfrm>
          <a:prstGeom prst="rect">
            <a:avLst/>
          </a:prstGeom>
        </p:spPr>
      </p:pic>
      <p:pic>
        <p:nvPicPr>
          <p:cNvPr id="3" name="Picture 2">
            <a:extLst>
              <a:ext uri="{FF2B5EF4-FFF2-40B4-BE49-F238E27FC236}">
                <a16:creationId xmlns:a16="http://schemas.microsoft.com/office/drawing/2014/main" id="{60EA11A2-A61F-C940-0BE7-71B58B0233B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73575" y="3733800"/>
            <a:ext cx="1064047" cy="1051817"/>
          </a:xfrm>
          <a:prstGeom prst="rect">
            <a:avLst/>
          </a:prstGeom>
        </p:spPr>
      </p:pic>
      <p:pic>
        <p:nvPicPr>
          <p:cNvPr id="5" name="Picture 4">
            <a:extLst>
              <a:ext uri="{FF2B5EF4-FFF2-40B4-BE49-F238E27FC236}">
                <a16:creationId xmlns:a16="http://schemas.microsoft.com/office/drawing/2014/main" id="{3379338A-D985-1B4F-3917-3F4FA55A611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83129" y="2940192"/>
            <a:ext cx="1083989" cy="1083989"/>
          </a:xfrm>
          <a:prstGeom prst="rect">
            <a:avLst/>
          </a:prstGeom>
        </p:spPr>
      </p:pic>
      <p:pic>
        <p:nvPicPr>
          <p:cNvPr id="11" name="Picture 10">
            <a:extLst>
              <a:ext uri="{FF2B5EF4-FFF2-40B4-BE49-F238E27FC236}">
                <a16:creationId xmlns:a16="http://schemas.microsoft.com/office/drawing/2014/main" id="{0C37F936-6F74-CDBB-CFAB-28231D33CA7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88323" y="4546078"/>
            <a:ext cx="1064047" cy="1051817"/>
          </a:xfrm>
          <a:prstGeom prst="rect">
            <a:avLst/>
          </a:prstGeom>
        </p:spPr>
      </p:pic>
      <p:pic>
        <p:nvPicPr>
          <p:cNvPr id="12" name="Picture 11">
            <a:extLst>
              <a:ext uri="{FF2B5EF4-FFF2-40B4-BE49-F238E27FC236}">
                <a16:creationId xmlns:a16="http://schemas.microsoft.com/office/drawing/2014/main" id="{1697EA44-81BE-4738-081A-20BB486066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33763" y="2133600"/>
            <a:ext cx="1064047" cy="1051817"/>
          </a:xfrm>
          <a:prstGeom prst="rect">
            <a:avLst/>
          </a:prstGeom>
        </p:spPr>
      </p:pic>
    </p:spTree>
    <p:extLst>
      <p:ext uri="{BB962C8B-B14F-4D97-AF65-F5344CB8AC3E}">
        <p14:creationId xmlns:p14="http://schemas.microsoft.com/office/powerpoint/2010/main" val="3849358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grpId="1"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2"/>
                    </p:tgtEl>
                  </p:cond>
                </p:stCondLst>
                <p:endSync evt="end" delay="0">
                  <p:rtn val="all"/>
                </p:endSync>
                <p:childTnLst>
                  <p:par>
                    <p:cTn id="21" fill="hold">
                      <p:stCondLst>
                        <p:cond delay="0"/>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childTnLst>
              </p:cTn>
              <p:nextCondLst>
                <p:cond evt="onClick" delay="0">
                  <p:tgtEl>
                    <p:spTgt spid="21"/>
                  </p:tgtEl>
                </p:cond>
              </p:nextCondLst>
            </p:seq>
            <p:seq concurrent="1" nextAc="seek">
              <p:cTn id="32" restart="whenNotActive" fill="hold" evtFilter="cancelBubble" nodeType="interactiveSeq">
                <p:stCondLst>
                  <p:cond evt="onClick" delay="0">
                    <p:tgtEl>
                      <p:spTgt spid="20"/>
                    </p:tgtEl>
                  </p:cond>
                </p:stCondLst>
                <p:endSync evt="end" delay="0">
                  <p:rtn val="all"/>
                </p:endSync>
                <p:childTnLst>
                  <p:par>
                    <p:cTn id="33" fill="hold">
                      <p:stCondLst>
                        <p:cond delay="0"/>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barn(inVertical)">
                                      <p:cBhvr>
                                        <p:cTn id="37" dur="500"/>
                                        <p:tgtEl>
                                          <p:spTgt spid="3"/>
                                        </p:tgtEl>
                                      </p:cBhvr>
                                    </p:animEffect>
                                  </p:childTnLst>
                                </p:cTn>
                              </p:par>
                            </p:childTnLst>
                          </p:cTn>
                        </p:par>
                      </p:childTnLst>
                    </p:cTn>
                  </p:par>
                </p:childTnLst>
              </p:cTn>
              <p:nextCondLst>
                <p:cond evt="onClick" delay="0">
                  <p:tgtEl>
                    <p:spTgt spid="20"/>
                  </p:tgtEl>
                </p:cond>
              </p:nextCondLst>
            </p:seq>
            <p:seq concurrent="1" nextAc="seek">
              <p:cTn id="38" restart="whenNotActive" fill="hold" evtFilter="cancelBubble" nodeType="interactiveSeq">
                <p:stCondLst>
                  <p:cond evt="onClick" delay="0">
                    <p:tgtEl>
                      <p:spTgt spid="7"/>
                    </p:tgtEl>
                  </p:cond>
                </p:stCondLst>
                <p:endSync evt="end" delay="0">
                  <p:rtn val="all"/>
                </p:endSync>
                <p:childTnLst>
                  <p:par>
                    <p:cTn id="39" fill="hold">
                      <p:stCondLst>
                        <p:cond delay="0"/>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barn(inVertical)">
                                      <p:cBhvr>
                                        <p:cTn id="43" dur="500"/>
                                        <p:tgtEl>
                                          <p:spTgt spid="11"/>
                                        </p:tgtEl>
                                      </p:cBhvr>
                                    </p:animEffect>
                                  </p:childTnLst>
                                </p:cTn>
                              </p:par>
                            </p:childTnLst>
                          </p:cTn>
                        </p:par>
                      </p:childTnLst>
                    </p:cTn>
                  </p:par>
                </p:childTnLst>
              </p:cTn>
              <p:nextCondLst>
                <p:cond evt="onClick" delay="0">
                  <p:tgtEl>
                    <p:spTgt spid="7"/>
                  </p:tgtEl>
                </p:cond>
              </p:nextCondLst>
            </p:seq>
          </p:childTnLst>
        </p:cTn>
      </p:par>
    </p:tnLst>
    <p:bldLst>
      <p:bldP spid="7" grpId="0" animBg="1"/>
      <p:bldP spid="20" grpId="0" animBg="1"/>
      <p:bldP spid="20" grpId="1" animBg="1"/>
      <p:bldP spid="21" grpId="0" animBg="1"/>
      <p:bldP spid="22" grpId="0" animBg="1"/>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A06808-EE81-4AAB-1ABC-6BF1F2E7EAB3}"/>
            </a:ext>
          </a:extLst>
        </p:cNvPr>
        <p:cNvGrpSpPr/>
        <p:nvPr/>
      </p:nvGrpSpPr>
      <p:grpSpPr>
        <a:xfrm>
          <a:off x="0" y="0"/>
          <a:ext cx="0" cy="0"/>
          <a:chOff x="0" y="0"/>
          <a:chExt cx="0" cy="0"/>
        </a:xfrm>
      </p:grpSpPr>
      <p:pic>
        <p:nvPicPr>
          <p:cNvPr id="29698" name="Picture 4" descr="WhitecornerFlower">
            <a:extLst>
              <a:ext uri="{FF2B5EF4-FFF2-40B4-BE49-F238E27FC236}">
                <a16:creationId xmlns:a16="http://schemas.microsoft.com/office/drawing/2014/main" id="{5B4D5DC1-CBBC-0D24-8F90-55C68C0A8630}"/>
              </a:ext>
            </a:extLst>
          </p:cNvPr>
          <p:cNvPicPr>
            <a:picLocks noChangeAspect="1"/>
          </p:cNvPicPr>
          <p:nvPr/>
        </p:nvPicPr>
        <p:blipFill>
          <a:blip r:embed="rId2"/>
          <a:stretch>
            <a:fillRect/>
          </a:stretch>
        </p:blipFill>
        <p:spPr>
          <a:xfrm>
            <a:off x="-238" y="857250"/>
            <a:ext cx="1028700" cy="1028700"/>
          </a:xfrm>
          <a:prstGeom prst="rect">
            <a:avLst/>
          </a:prstGeom>
          <a:noFill/>
          <a:ln w="9525">
            <a:noFill/>
          </a:ln>
        </p:spPr>
      </p:pic>
      <p:pic>
        <p:nvPicPr>
          <p:cNvPr id="29699" name="Picture 3" descr="WhitecornerFlower">
            <a:extLst>
              <a:ext uri="{FF2B5EF4-FFF2-40B4-BE49-F238E27FC236}">
                <a16:creationId xmlns:a16="http://schemas.microsoft.com/office/drawing/2014/main" id="{FFE14092-CF69-23F1-5253-26ECB634E79D}"/>
              </a:ext>
            </a:extLst>
          </p:cNvPr>
          <p:cNvPicPr>
            <a:picLocks noChangeAspect="1"/>
          </p:cNvPicPr>
          <p:nvPr/>
        </p:nvPicPr>
        <p:blipFill>
          <a:blip r:embed="rId3"/>
          <a:stretch>
            <a:fillRect/>
          </a:stretch>
        </p:blipFill>
        <p:spPr>
          <a:xfrm>
            <a:off x="8115300" y="864394"/>
            <a:ext cx="1028700" cy="1028700"/>
          </a:xfrm>
          <a:prstGeom prst="rect">
            <a:avLst/>
          </a:prstGeom>
          <a:noFill/>
          <a:ln w="9525">
            <a:noFill/>
          </a:ln>
        </p:spPr>
      </p:pic>
      <p:pic>
        <p:nvPicPr>
          <p:cNvPr id="29700" name="Picture 5" descr="WhitecornerFlower">
            <a:extLst>
              <a:ext uri="{FF2B5EF4-FFF2-40B4-BE49-F238E27FC236}">
                <a16:creationId xmlns:a16="http://schemas.microsoft.com/office/drawing/2014/main" id="{D93DA2F3-62CE-6B26-E89E-DACC77CBCF32}"/>
              </a:ext>
            </a:extLst>
          </p:cNvPr>
          <p:cNvPicPr>
            <a:picLocks noChangeAspect="1"/>
          </p:cNvPicPr>
          <p:nvPr/>
        </p:nvPicPr>
        <p:blipFill>
          <a:blip r:embed="rId4"/>
          <a:stretch>
            <a:fillRect/>
          </a:stretch>
        </p:blipFill>
        <p:spPr>
          <a:xfrm>
            <a:off x="0" y="4972050"/>
            <a:ext cx="1028700" cy="1028700"/>
          </a:xfrm>
          <a:prstGeom prst="rect">
            <a:avLst/>
          </a:prstGeom>
          <a:noFill/>
          <a:ln w="9525">
            <a:noFill/>
          </a:ln>
        </p:spPr>
      </p:pic>
      <p:pic>
        <p:nvPicPr>
          <p:cNvPr id="29701" name="Picture 6" descr="WhitecornerFlower">
            <a:extLst>
              <a:ext uri="{FF2B5EF4-FFF2-40B4-BE49-F238E27FC236}">
                <a16:creationId xmlns:a16="http://schemas.microsoft.com/office/drawing/2014/main" id="{71CD8715-B3AB-95AA-807D-362BDCFC7019}"/>
              </a:ext>
            </a:extLst>
          </p:cNvPr>
          <p:cNvPicPr>
            <a:picLocks noChangeAspect="1"/>
          </p:cNvPicPr>
          <p:nvPr/>
        </p:nvPicPr>
        <p:blipFill>
          <a:blip r:embed="rId5"/>
          <a:stretch>
            <a:fillRect/>
          </a:stretch>
        </p:blipFill>
        <p:spPr>
          <a:xfrm>
            <a:off x="8115300" y="5024438"/>
            <a:ext cx="1028700" cy="1028700"/>
          </a:xfrm>
          <a:prstGeom prst="rect">
            <a:avLst/>
          </a:prstGeom>
          <a:noFill/>
          <a:ln w="9525">
            <a:noFill/>
          </a:ln>
        </p:spPr>
      </p:pic>
      <p:sp>
        <p:nvSpPr>
          <p:cNvPr id="6" name="Text Box 9">
            <a:extLst>
              <a:ext uri="{FF2B5EF4-FFF2-40B4-BE49-F238E27FC236}">
                <a16:creationId xmlns:a16="http://schemas.microsoft.com/office/drawing/2014/main" id="{05031B28-6378-6355-53FA-6296C6E93DAF}"/>
              </a:ext>
            </a:extLst>
          </p:cNvPr>
          <p:cNvSpPr txBox="1"/>
          <p:nvPr/>
        </p:nvSpPr>
        <p:spPr>
          <a:xfrm>
            <a:off x="1623916" y="327323"/>
            <a:ext cx="6536531" cy="584775"/>
          </a:xfrm>
          <a:prstGeom prst="rect">
            <a:avLst/>
          </a:prstGeom>
          <a:noFill/>
          <a:ln w="9525">
            <a:noFill/>
          </a:ln>
        </p:spPr>
        <p:txBody>
          <a:bodyPr wrap="square">
            <a:spAutoFit/>
          </a:bodyPr>
          <a:lstStyle/>
          <a:p>
            <a:pPr eaLnBrk="1" hangingPunct="1">
              <a:spcBef>
                <a:spcPct val="50000"/>
              </a:spcBef>
              <a:buNone/>
            </a:pPr>
            <a:r>
              <a:rPr lang="en-US" altLang="en-US" sz="3200" dirty="0" err="1">
                <a:solidFill>
                  <a:srgbClr val="000000"/>
                </a:solidFill>
                <a:latin typeface="Times New Roman Regular" panose="02020603050405020304" charset="0"/>
                <a:cs typeface="Times New Roman Regular" panose="02020603050405020304" charset="0"/>
              </a:rPr>
              <a:t>Thứ</a:t>
            </a:r>
            <a:r>
              <a:rPr lang="en-US" altLang="en-US" sz="3200" dirty="0">
                <a:solidFill>
                  <a:srgbClr val="000000"/>
                </a:solidFill>
                <a:latin typeface="Times New Roman Regular" panose="02020603050405020304" charset="0"/>
                <a:cs typeface="Times New Roman Regular" panose="02020603050405020304" charset="0"/>
              </a:rPr>
              <a:t> </a:t>
            </a:r>
            <a:r>
              <a:rPr lang="en-US" altLang="en-US" sz="3200" dirty="0" err="1">
                <a:solidFill>
                  <a:srgbClr val="000000"/>
                </a:solidFill>
                <a:latin typeface="Times New Roman Regular" panose="02020603050405020304" charset="0"/>
                <a:cs typeface="Times New Roman Regular" panose="02020603050405020304" charset="0"/>
              </a:rPr>
              <a:t>năm</a:t>
            </a:r>
            <a:r>
              <a:rPr lang="en-US" altLang="en-US" sz="3200" dirty="0">
                <a:solidFill>
                  <a:srgbClr val="000000"/>
                </a:solidFill>
                <a:latin typeface="Times New Roman Regular" panose="02020603050405020304" charset="0"/>
                <a:cs typeface="Times New Roman Regular" panose="02020603050405020304" charset="0"/>
              </a:rPr>
              <a:t>, </a:t>
            </a:r>
            <a:r>
              <a:rPr lang="en-US" altLang="en-US" sz="3200" dirty="0" err="1">
                <a:solidFill>
                  <a:srgbClr val="000000"/>
                </a:solidFill>
                <a:latin typeface="Times New Roman Regular" panose="02020603050405020304" charset="0"/>
                <a:cs typeface="Times New Roman Regular" panose="02020603050405020304" charset="0"/>
              </a:rPr>
              <a:t>ng</a:t>
            </a:r>
            <a:r>
              <a:rPr lang="en-US" altLang="en-US" sz="3200" dirty="0" err="1">
                <a:solidFill>
                  <a:srgbClr val="000000"/>
                </a:solidFill>
                <a:latin typeface="Times New Roman Regular" panose="02020603050405020304" charset="0"/>
                <a:ea typeface="HP001" pitchFamily="34" charset="0"/>
                <a:cs typeface="Times New Roman Regular" panose="02020603050405020304" charset="0"/>
              </a:rPr>
              <a:t>à</a:t>
            </a:r>
            <a:r>
              <a:rPr lang="en-US" altLang="en-US" sz="3200" dirty="0" err="1">
                <a:solidFill>
                  <a:srgbClr val="000000"/>
                </a:solidFill>
                <a:latin typeface="Times New Roman Regular" panose="02020603050405020304" charset="0"/>
                <a:cs typeface="Times New Roman Regular" panose="02020603050405020304" charset="0"/>
              </a:rPr>
              <a:t>y</a:t>
            </a:r>
            <a:r>
              <a:rPr lang="en-US" altLang="en-US" sz="3200" dirty="0">
                <a:solidFill>
                  <a:srgbClr val="000000"/>
                </a:solidFill>
                <a:latin typeface="Times New Roman Regular" panose="02020603050405020304" charset="0"/>
                <a:cs typeface="Times New Roman Regular" panose="02020603050405020304" charset="0"/>
              </a:rPr>
              <a:t> </a:t>
            </a:r>
            <a:r>
              <a:rPr lang="vi-VN" altLang="en-US" sz="3200" dirty="0">
                <a:solidFill>
                  <a:srgbClr val="000000"/>
                </a:solidFill>
                <a:latin typeface="Times New Roman Regular" panose="02020603050405020304" charset="0"/>
                <a:cs typeface="Times New Roman Regular" panose="02020603050405020304" charset="0"/>
              </a:rPr>
              <a:t>1</a:t>
            </a:r>
            <a:r>
              <a:rPr lang="en-US" altLang="en-US" sz="3200" dirty="0">
                <a:solidFill>
                  <a:srgbClr val="000000"/>
                </a:solidFill>
                <a:latin typeface="Times New Roman Regular" panose="02020603050405020304" charset="0"/>
                <a:cs typeface="Times New Roman Regular" panose="02020603050405020304" charset="0"/>
              </a:rPr>
              <a:t>4 </a:t>
            </a:r>
            <a:r>
              <a:rPr lang="en-US" altLang="en-US" sz="3200" dirty="0" err="1">
                <a:solidFill>
                  <a:srgbClr val="000000"/>
                </a:solidFill>
                <a:latin typeface="Times New Roman Regular" panose="02020603050405020304" charset="0"/>
                <a:cs typeface="Times New Roman Regular" panose="02020603050405020304" charset="0"/>
              </a:rPr>
              <a:t>tháng</a:t>
            </a:r>
            <a:r>
              <a:rPr lang="en-US" altLang="en-US" sz="3200" dirty="0">
                <a:solidFill>
                  <a:srgbClr val="000000"/>
                </a:solidFill>
                <a:latin typeface="Times New Roman Regular" panose="02020603050405020304" charset="0"/>
                <a:cs typeface="Times New Roman Regular" panose="02020603050405020304" charset="0"/>
              </a:rPr>
              <a:t> </a:t>
            </a:r>
            <a:r>
              <a:rPr lang="vi-VN" altLang="en-US" sz="3200" dirty="0">
                <a:solidFill>
                  <a:srgbClr val="000000"/>
                </a:solidFill>
                <a:latin typeface="Times New Roman Regular" panose="02020603050405020304" charset="0"/>
                <a:cs typeface="Times New Roman Regular" panose="02020603050405020304" charset="0"/>
              </a:rPr>
              <a:t>1</a:t>
            </a:r>
            <a:r>
              <a:rPr lang="en-US" altLang="en-US" sz="3200" dirty="0">
                <a:solidFill>
                  <a:srgbClr val="000000"/>
                </a:solidFill>
                <a:latin typeface="Times New Roman Regular" panose="02020603050405020304" charset="0"/>
                <a:cs typeface="Times New Roman Regular" panose="02020603050405020304" charset="0"/>
              </a:rPr>
              <a:t>1 năm 202</a:t>
            </a:r>
            <a:r>
              <a:rPr lang="vi-VN" altLang="en-US" sz="3200" dirty="0">
                <a:solidFill>
                  <a:srgbClr val="000000"/>
                </a:solidFill>
                <a:latin typeface="Times New Roman Regular" panose="02020603050405020304" charset="0"/>
                <a:cs typeface="Times New Roman Regular" panose="02020603050405020304" charset="0"/>
              </a:rPr>
              <a:t>4</a:t>
            </a:r>
            <a:endParaRPr lang="vi-VN" altLang="en-US" sz="3200" dirty="0">
              <a:solidFill>
                <a:srgbClr val="000000"/>
              </a:solidFill>
              <a:latin typeface="Times New Roman Regular" panose="02020603050405020304" charset="0"/>
              <a:ea typeface="HP001" pitchFamily="34" charset="0"/>
              <a:cs typeface="Times New Roman Regular" panose="02020603050405020304" charset="0"/>
            </a:endParaRPr>
          </a:p>
        </p:txBody>
      </p:sp>
      <p:sp>
        <p:nvSpPr>
          <p:cNvPr id="7" name="Rectangle 17">
            <a:extLst>
              <a:ext uri="{FF2B5EF4-FFF2-40B4-BE49-F238E27FC236}">
                <a16:creationId xmlns:a16="http://schemas.microsoft.com/office/drawing/2014/main" id="{26B97710-162F-4D1C-ADFC-9E1818E250B1}"/>
              </a:ext>
            </a:extLst>
          </p:cNvPr>
          <p:cNvSpPr/>
          <p:nvPr/>
        </p:nvSpPr>
        <p:spPr>
          <a:xfrm>
            <a:off x="1051773" y="4800600"/>
            <a:ext cx="7076719" cy="452005"/>
          </a:xfrm>
          <a:prstGeom prst="rect">
            <a:avLst/>
          </a:prstGeom>
          <a:solidFill>
            <a:schemeClr val="accent4">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eaLnBrk="1" fontAlgn="auto" hangingPunct="1">
              <a:spcBef>
                <a:spcPts val="0"/>
              </a:spcBef>
              <a:spcAft>
                <a:spcPts val="0"/>
              </a:spcAft>
              <a:defRPr/>
            </a:pPr>
            <a:r>
              <a:rPr lang="en-US" sz="3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D. </a:t>
            </a:r>
            <a:r>
              <a:rPr lang="en-US" sz="3200" dirty="0" err="1">
                <a:solidFill>
                  <a:schemeClr val="tx1"/>
                </a:solidFill>
                <a:latin typeface="Times New Roman" panose="02020603050405020304" pitchFamily="18" charset="0"/>
                <a:cs typeface="Times New Roman" panose="02020603050405020304" pitchFamily="18" charset="0"/>
              </a:rPr>
              <a:t>Tránh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gặp</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và</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nói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chuyện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với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bạn</a:t>
            </a:r>
            <a:r>
              <a:rPr lang="en-US" sz="3200" dirty="0">
                <a:solidFill>
                  <a:schemeClr val="tx1"/>
                </a:solidFill>
                <a:latin typeface="Times New Roman" panose="02020603050405020304" pitchFamily="18" charset="0"/>
                <a:cs typeface="Times New Roman" panose="02020603050405020304" pitchFamily="18" charset="0"/>
              </a:rPr>
              <a:t>.</a:t>
            </a:r>
          </a:p>
        </p:txBody>
      </p:sp>
      <p:sp>
        <p:nvSpPr>
          <p:cNvPr id="20" name="Rectangle 19">
            <a:extLst>
              <a:ext uri="{FF2B5EF4-FFF2-40B4-BE49-F238E27FC236}">
                <a16:creationId xmlns:a16="http://schemas.microsoft.com/office/drawing/2014/main" id="{84926616-99EC-697A-D947-A26DFF0EC4CB}"/>
              </a:ext>
            </a:extLst>
          </p:cNvPr>
          <p:cNvSpPr/>
          <p:nvPr/>
        </p:nvSpPr>
        <p:spPr>
          <a:xfrm>
            <a:off x="1038580" y="4020170"/>
            <a:ext cx="7076720" cy="452005"/>
          </a:xfrm>
          <a:prstGeom prst="rect">
            <a:avLst/>
          </a:prstGeom>
          <a:solidFill>
            <a:schemeClr val="accent4">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eaLnBrk="1" fontAlgn="auto" hangingPunct="1">
              <a:spcBef>
                <a:spcPts val="0"/>
              </a:spcBef>
              <a:spcAft>
                <a:spcPts val="0"/>
              </a:spcAft>
              <a:defRPr/>
            </a:pPr>
            <a:r>
              <a:rPr lang="en-US" sz="3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C. </a:t>
            </a:r>
            <a:r>
              <a:rPr lang="en-US" sz="3200" dirty="0">
                <a:solidFill>
                  <a:schemeClr val="tx1"/>
                </a:solidFill>
                <a:latin typeface="Times New Roman" panose="02020603050405020304" pitchFamily="18" charset="0"/>
                <a:cs typeface="Times New Roman" panose="02020603050405020304" pitchFamily="18" charset="0"/>
              </a:rPr>
              <a:t>Chia </a:t>
            </a:r>
            <a:r>
              <a:rPr lang="en-US" sz="3200" dirty="0" err="1">
                <a:solidFill>
                  <a:schemeClr val="tx1"/>
                </a:solidFill>
                <a:latin typeface="Times New Roman" panose="02020603050405020304" pitchFamily="18" charset="0"/>
                <a:cs typeface="Times New Roman" panose="02020603050405020304" pitchFamily="18" charset="0"/>
              </a:rPr>
              <a:t>sẻ</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và</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giúp</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đỡ</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bạn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học</a:t>
            </a:r>
            <a:r>
              <a:rPr lang="en-US" sz="3200" dirty="0">
                <a:solidFill>
                  <a:schemeClr val="tx1"/>
                </a:solidFill>
                <a:latin typeface="Times New Roman" panose="02020603050405020304" pitchFamily="18" charset="0"/>
                <a:cs typeface="Times New Roman" panose="02020603050405020304" pitchFamily="18" charset="0"/>
              </a:rPr>
              <a:t>.</a:t>
            </a:r>
          </a:p>
        </p:txBody>
      </p:sp>
      <p:sp>
        <p:nvSpPr>
          <p:cNvPr id="21" name="Rectangle 20">
            <a:extLst>
              <a:ext uri="{FF2B5EF4-FFF2-40B4-BE49-F238E27FC236}">
                <a16:creationId xmlns:a16="http://schemas.microsoft.com/office/drawing/2014/main" id="{16991247-3078-C239-489C-6AC9D8EF564D}"/>
              </a:ext>
            </a:extLst>
          </p:cNvPr>
          <p:cNvSpPr/>
          <p:nvPr/>
        </p:nvSpPr>
        <p:spPr>
          <a:xfrm>
            <a:off x="1028462" y="3271707"/>
            <a:ext cx="7086838" cy="452005"/>
          </a:xfrm>
          <a:prstGeom prst="rect">
            <a:avLst/>
          </a:prstGeom>
          <a:solidFill>
            <a:schemeClr val="accent4">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eaLnBrk="1" fontAlgn="auto" hangingPunct="1">
              <a:spcBef>
                <a:spcPts val="0"/>
              </a:spcBef>
              <a:spcAft>
                <a:spcPts val="0"/>
              </a:spcAft>
              <a:defRPr/>
            </a:pPr>
            <a:r>
              <a:rPr lang="en-US" sz="3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3200" dirty="0" err="1">
                <a:solidFill>
                  <a:schemeClr val="tx1"/>
                </a:solidFill>
                <a:latin typeface="Times New Roman" panose="02020603050405020304" pitchFamily="18" charset="0"/>
                <a:cs typeface="Times New Roman" panose="02020603050405020304" pitchFamily="18" charset="0"/>
              </a:rPr>
              <a:t>Bỏ</a:t>
            </a:r>
            <a:r>
              <a:rPr lang="en-US" sz="3200" dirty="0">
                <a:solidFill>
                  <a:schemeClr val="tx1"/>
                </a:solidFill>
                <a:latin typeface="Times New Roman" panose="02020603050405020304" pitchFamily="18" charset="0"/>
                <a:cs typeface="Times New Roman" panose="02020603050405020304" pitchFamily="18" charset="0"/>
              </a:rPr>
              <a:t> qua </a:t>
            </a:r>
            <a:r>
              <a:rPr lang="en-US" sz="3200" dirty="0" err="1">
                <a:solidFill>
                  <a:schemeClr val="tx1"/>
                </a:solidFill>
                <a:latin typeface="Times New Roman" panose="02020603050405020304" pitchFamily="18" charset="0"/>
                <a:cs typeface="Times New Roman" panose="02020603050405020304" pitchFamily="18" charset="0"/>
              </a:rPr>
              <a:t>và</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không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quan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tâm</a:t>
            </a:r>
            <a:r>
              <a:rPr lang="en-US" sz="3200" dirty="0">
                <a:solidFill>
                  <a:schemeClr val="tx1"/>
                </a:solidFill>
                <a:latin typeface="Times New Roman" panose="02020603050405020304" pitchFamily="18" charset="0"/>
                <a:cs typeface="Times New Roman" panose="02020603050405020304" pitchFamily="18" charset="0"/>
              </a:rPr>
              <a:t>.</a:t>
            </a:r>
            <a:endParaRPr lang="vi-VN" sz="3200" dirty="0">
              <a:solidFill>
                <a:schemeClr val="tx1"/>
              </a:solidFill>
              <a:latin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4F378CF3-BECB-B67C-6666-C0B287A9F54E}"/>
              </a:ext>
            </a:extLst>
          </p:cNvPr>
          <p:cNvSpPr/>
          <p:nvPr/>
        </p:nvSpPr>
        <p:spPr>
          <a:xfrm>
            <a:off x="1028462" y="2373515"/>
            <a:ext cx="7086838" cy="489856"/>
          </a:xfrm>
          <a:prstGeom prst="rect">
            <a:avLst/>
          </a:prstGeom>
          <a:solidFill>
            <a:schemeClr val="accent4">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eaLnBrk="1" fontAlgn="auto" hangingPunct="1">
              <a:spcBef>
                <a:spcPts val="0"/>
              </a:spcBef>
              <a:spcAft>
                <a:spcPts val="0"/>
              </a:spcAft>
              <a:defRPr/>
            </a:pPr>
            <a:r>
              <a:rPr lang="en-US" sz="3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 </a:t>
            </a:r>
            <a:r>
              <a:rPr lang="vi-VN" sz="3200" dirty="0">
                <a:solidFill>
                  <a:schemeClr val="tx1"/>
                </a:solidFill>
                <a:latin typeface="Times New Roman" panose="02020603050405020304" pitchFamily="18" charset="0"/>
                <a:cs typeface="Times New Roman" panose="02020603050405020304" pitchFamily="18" charset="0"/>
              </a:rPr>
              <a:t>Chê bai và nói xấu về người đó</a:t>
            </a:r>
            <a:r>
              <a:rPr lang="en-US" sz="3200" dirty="0">
                <a:solidFill>
                  <a:schemeClr val="tx1"/>
                </a:solidFill>
                <a:latin typeface="Times New Roman" panose="02020603050405020304" pitchFamily="18" charset="0"/>
                <a:cs typeface="Times New Roman" panose="02020603050405020304" pitchFamily="18" charset="0"/>
              </a:rPr>
              <a:t>.</a:t>
            </a:r>
            <a:endParaRPr lang="en-US" sz="3200" b="0" i="0" dirty="0">
              <a:solidFill>
                <a:schemeClr val="tx1"/>
              </a:solidFill>
              <a:effectLst/>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7E0F4646-D29F-A02B-A45D-C6C1B1A0C649}"/>
              </a:ext>
            </a:extLst>
          </p:cNvPr>
          <p:cNvSpPr txBox="1"/>
          <p:nvPr/>
        </p:nvSpPr>
        <p:spPr>
          <a:xfrm>
            <a:off x="1238130" y="1078218"/>
            <a:ext cx="7372469" cy="1077218"/>
          </a:xfrm>
          <a:prstGeom prst="rect">
            <a:avLst/>
          </a:prstGeom>
          <a:noFill/>
        </p:spPr>
        <p:txBody>
          <a:bodyPr wrap="square" rtlCol="0">
            <a:spAutoFit/>
          </a:bodyPr>
          <a:lstStyle/>
          <a:p>
            <a:pPr algn="just" defTabSz="685800" eaLnBrk="1" fontAlgn="auto" hangingPunct="1">
              <a:spcBef>
                <a:spcPts val="0"/>
              </a:spcBef>
              <a:spcAft>
                <a:spcPts val="0"/>
              </a:spcAft>
              <a:defRPr/>
            </a:pPr>
            <a:r>
              <a:rPr lang="vi-VN" altLang="en-US" sz="3200" b="1" dirty="0">
                <a:effectLst>
                  <a:outerShdw blurRad="38100" dist="19050" dir="2700000" algn="tl" rotWithShape="0">
                    <a:schemeClr val="dk1">
                      <a:alpha val="40000"/>
                      <a:alpha val="40000"/>
                    </a:schemeClr>
                  </a:outerShdw>
                </a:effectLst>
                <a:latin typeface="Times New Roman" panose="02020603050405020304" pitchFamily="18" charset="0"/>
                <a:ea typeface="Cambria" panose="02040503050406030204" pitchFamily="18" charset="0"/>
                <a:cs typeface="Times New Roman" panose="02020603050405020304" pitchFamily="18" charset="0"/>
              </a:rPr>
              <a:t>Câu </a:t>
            </a:r>
            <a:r>
              <a:rPr lang="en-US" altLang="en-US" sz="3200" b="1" dirty="0">
                <a:effectLst>
                  <a:outerShdw blurRad="38100" dist="19050" dir="2700000" algn="tl" rotWithShape="0">
                    <a:schemeClr val="dk1">
                      <a:alpha val="40000"/>
                      <a:alpha val="40000"/>
                    </a:schemeClr>
                  </a:outerShdw>
                </a:effectLst>
                <a:latin typeface="Times New Roman" panose="02020603050405020304" pitchFamily="18" charset="0"/>
                <a:ea typeface="Cambria" panose="02040503050406030204" pitchFamily="18" charset="0"/>
                <a:cs typeface="Times New Roman" panose="02020603050405020304" pitchFamily="18" charset="0"/>
              </a:rPr>
              <a:t>8</a:t>
            </a:r>
            <a:r>
              <a:rPr lang="vi-VN" altLang="en-US" sz="3200" b="1" dirty="0">
                <a:effectLst>
                  <a:outerShdw blurRad="38100" dist="19050" dir="2700000" algn="tl" rotWithShape="0">
                    <a:schemeClr val="dk1">
                      <a:alpha val="40000"/>
                      <a:alpha val="40000"/>
                    </a:scheme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Khi </a:t>
            </a:r>
            <a:r>
              <a:rPr lang="en-US" sz="3200" dirty="0" err="1">
                <a:latin typeface="Times New Roman" panose="02020603050405020304" pitchFamily="18" charset="0"/>
                <a:cs typeface="Times New Roman" panose="02020603050405020304" pitchFamily="18" charset="0"/>
              </a:rPr>
              <a:t>em</a:t>
            </a:r>
            <a:r>
              <a:rPr lang="vi-VN" sz="3200" dirty="0">
                <a:latin typeface="Times New Roman" panose="02020603050405020304" pitchFamily="18" charset="0"/>
                <a:cs typeface="Times New Roman" panose="02020603050405020304" pitchFamily="18" charset="0"/>
              </a:rPr>
              <a:t> thấy một người bạn đang gặp khó khăn trong việc học, </a:t>
            </a:r>
            <a:r>
              <a:rPr lang="en-US" sz="3200" dirty="0" err="1">
                <a:latin typeface="Times New Roman" panose="02020603050405020304" pitchFamily="18" charset="0"/>
                <a:cs typeface="Times New Roman" panose="02020603050405020304" pitchFamily="18" charset="0"/>
              </a:rPr>
              <a:t>em</a:t>
            </a:r>
            <a:r>
              <a:rPr lang="vi-VN" sz="3200" dirty="0">
                <a:latin typeface="Times New Roman" panose="02020603050405020304" pitchFamily="18" charset="0"/>
                <a:cs typeface="Times New Roman" panose="02020603050405020304" pitchFamily="18" charset="0"/>
              </a:rPr>
              <a:t> sẽ làm gì?</a:t>
            </a:r>
            <a:endParaRPr lang="en-US" sz="3200" dirty="0">
              <a:effectLst>
                <a:outerShdw blurRad="38100" dist="19050" dir="2700000" algn="tl" rotWithShape="0">
                  <a:schemeClr val="dk1">
                    <a:alpha val="40000"/>
                    <a:alpha val="40000"/>
                  </a:schemeClr>
                </a:outerShdw>
              </a:effectLst>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0" name="Picture 9">
            <a:hlinkClick r:id="rId6" action="ppaction://hlinksldjump"/>
            <a:extLst>
              <a:ext uri="{FF2B5EF4-FFF2-40B4-BE49-F238E27FC236}">
                <a16:creationId xmlns:a16="http://schemas.microsoft.com/office/drawing/2014/main" id="{6E926602-B237-5783-D78D-B391E8BA150B}"/>
              </a:ext>
            </a:extLst>
          </p:cNvPr>
          <p:cNvPicPr>
            <a:picLocks noChangeAspect="1"/>
          </p:cNvPicPr>
          <p:nvPr/>
        </p:nvPicPr>
        <p:blipFill>
          <a:blip r:embed="rId7"/>
          <a:stretch>
            <a:fillRect/>
          </a:stretch>
        </p:blipFill>
        <p:spPr>
          <a:xfrm>
            <a:off x="1028701" y="5151157"/>
            <a:ext cx="1888022" cy="790847"/>
          </a:xfrm>
          <a:prstGeom prst="rect">
            <a:avLst/>
          </a:prstGeom>
        </p:spPr>
      </p:pic>
      <p:pic>
        <p:nvPicPr>
          <p:cNvPr id="3" name="Picture 2">
            <a:extLst>
              <a:ext uri="{FF2B5EF4-FFF2-40B4-BE49-F238E27FC236}">
                <a16:creationId xmlns:a16="http://schemas.microsoft.com/office/drawing/2014/main" id="{FD95D3D1-373A-D265-79B9-C62B846EA3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33731" y="2968332"/>
            <a:ext cx="1064047" cy="1051817"/>
          </a:xfrm>
          <a:prstGeom prst="rect">
            <a:avLst/>
          </a:prstGeom>
        </p:spPr>
      </p:pic>
      <p:pic>
        <p:nvPicPr>
          <p:cNvPr id="5" name="Picture 4">
            <a:extLst>
              <a:ext uri="{FF2B5EF4-FFF2-40B4-BE49-F238E27FC236}">
                <a16:creationId xmlns:a16="http://schemas.microsoft.com/office/drawing/2014/main" id="{AA4FD2C2-EECF-2816-9A15-19177EA5BBF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06442" y="3824151"/>
            <a:ext cx="1083989" cy="1083989"/>
          </a:xfrm>
          <a:prstGeom prst="rect">
            <a:avLst/>
          </a:prstGeom>
        </p:spPr>
      </p:pic>
      <p:pic>
        <p:nvPicPr>
          <p:cNvPr id="11" name="Picture 10">
            <a:extLst>
              <a:ext uri="{FF2B5EF4-FFF2-40B4-BE49-F238E27FC236}">
                <a16:creationId xmlns:a16="http://schemas.microsoft.com/office/drawing/2014/main" id="{78D74621-F4C2-9FAC-2BC5-C07E28B01B8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96400" y="4559420"/>
            <a:ext cx="1064047" cy="1051817"/>
          </a:xfrm>
          <a:prstGeom prst="rect">
            <a:avLst/>
          </a:prstGeom>
        </p:spPr>
      </p:pic>
      <p:pic>
        <p:nvPicPr>
          <p:cNvPr id="12" name="Picture 11">
            <a:extLst>
              <a:ext uri="{FF2B5EF4-FFF2-40B4-BE49-F238E27FC236}">
                <a16:creationId xmlns:a16="http://schemas.microsoft.com/office/drawing/2014/main" id="{B919F8B2-A792-B665-D037-9899BCC9887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33763" y="2133600"/>
            <a:ext cx="1064047" cy="1051817"/>
          </a:xfrm>
          <a:prstGeom prst="rect">
            <a:avLst/>
          </a:prstGeom>
        </p:spPr>
      </p:pic>
    </p:spTree>
    <p:extLst>
      <p:ext uri="{BB962C8B-B14F-4D97-AF65-F5344CB8AC3E}">
        <p14:creationId xmlns:p14="http://schemas.microsoft.com/office/powerpoint/2010/main" val="1805503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grpId="1"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2"/>
                    </p:tgtEl>
                  </p:cond>
                </p:stCondLst>
                <p:endSync evt="end" delay="0">
                  <p:rtn val="all"/>
                </p:endSync>
                <p:childTnLst>
                  <p:par>
                    <p:cTn id="21" fill="hold">
                      <p:stCondLst>
                        <p:cond delay="0"/>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0"/>
                    </p:tgtEl>
                  </p:cond>
                </p:stCondLst>
                <p:endSync evt="end" delay="0">
                  <p:rtn val="all"/>
                </p:endSync>
                <p:childTnLst>
                  <p:par>
                    <p:cTn id="27" fill="hold">
                      <p:stCondLst>
                        <p:cond delay="0"/>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childTnLst>
              </p:cTn>
              <p:nextCondLst>
                <p:cond evt="onClick" delay="0">
                  <p:tgtEl>
                    <p:spTgt spid="20"/>
                  </p:tgtEl>
                </p:cond>
              </p:nextCondLst>
            </p:seq>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21"/>
                    </p:tgtEl>
                  </p:cond>
                </p:stCondLst>
                <p:endSync evt="end" delay="0">
                  <p:rtn val="all"/>
                </p:endSync>
                <p:childTnLst>
                  <p:par>
                    <p:cTn id="39" fill="hold">
                      <p:stCondLst>
                        <p:cond delay="0"/>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barn(inVertical)">
                                      <p:cBhvr>
                                        <p:cTn id="43" dur="500"/>
                                        <p:tgtEl>
                                          <p:spTgt spid="3"/>
                                        </p:tgtEl>
                                      </p:cBhvr>
                                    </p:animEffect>
                                  </p:childTnLst>
                                </p:cTn>
                              </p:par>
                            </p:childTnLst>
                          </p:cTn>
                        </p:par>
                      </p:childTnLst>
                    </p:cTn>
                  </p:par>
                </p:childTnLst>
              </p:cTn>
              <p:nextCondLst>
                <p:cond evt="onClick" delay="0">
                  <p:tgtEl>
                    <p:spTgt spid="21"/>
                  </p:tgtEl>
                </p:cond>
              </p:nextCondLst>
            </p:seq>
          </p:childTnLst>
        </p:cTn>
      </p:par>
    </p:tnLst>
    <p:bldLst>
      <p:bldP spid="7" grpId="0" animBg="1"/>
      <p:bldP spid="20" grpId="0" animBg="1"/>
      <p:bldP spid="20" grpId="1" animBg="1"/>
      <p:bldP spid="21" grpId="0" animBg="1"/>
      <p:bldP spid="22" grpId="0" animBg="1"/>
      <p:bldP spid="2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5D4B7F7-143B-FB9A-FEAD-5DA5F21B2054}"/>
              </a:ext>
            </a:extLst>
          </p:cNvPr>
          <p:cNvSpPr/>
          <p:nvPr/>
        </p:nvSpPr>
        <p:spPr>
          <a:xfrm>
            <a:off x="503755" y="762000"/>
            <a:ext cx="8136489" cy="131445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eaLnBrk="1" fontAlgn="auto" hangingPunct="1">
              <a:spcBef>
                <a:spcPts val="0"/>
              </a:spcBef>
              <a:spcAft>
                <a:spcPts val="0"/>
              </a:spcAft>
              <a:defRPr/>
            </a:pPr>
            <a:r>
              <a:rPr lang="vi-VN" altLang="en-US" sz="5400" b="1" dirty="0">
                <a:solidFill>
                  <a:prstClr val="white"/>
                </a:solidFill>
                <a:latin typeface="Calibri" panose="020F0502020204030204"/>
              </a:rPr>
              <a:t>TRÒ CHƠI </a:t>
            </a:r>
            <a:r>
              <a:rPr lang="en-US" altLang="en-US" sz="5400" b="1" dirty="0">
                <a:solidFill>
                  <a:prstClr val="white"/>
                </a:solidFill>
                <a:latin typeface="Calibri" panose="020F0502020204030204"/>
              </a:rPr>
              <a:t>GHÉP HÌNH</a:t>
            </a:r>
            <a:r>
              <a:rPr lang="vi-VN" altLang="en-US" sz="5400" b="1" dirty="0">
                <a:solidFill>
                  <a:prstClr val="white"/>
                </a:solidFill>
                <a:latin typeface="Calibri" panose="020F0502020204030204"/>
              </a:rPr>
              <a:t> </a:t>
            </a:r>
          </a:p>
        </p:txBody>
      </p:sp>
      <p:sp>
        <p:nvSpPr>
          <p:cNvPr id="3" name="Rectangle 2">
            <a:extLst>
              <a:ext uri="{FF2B5EF4-FFF2-40B4-BE49-F238E27FC236}">
                <a16:creationId xmlns:a16="http://schemas.microsoft.com/office/drawing/2014/main" id="{1B3AEA6C-890E-968A-8B71-88FA6DE67F04}"/>
              </a:ext>
            </a:extLst>
          </p:cNvPr>
          <p:cNvSpPr/>
          <p:nvPr/>
        </p:nvSpPr>
        <p:spPr>
          <a:xfrm>
            <a:off x="503755" y="2895600"/>
            <a:ext cx="8411644" cy="263413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LUẬT CHƠI </a:t>
            </a:r>
          </a:p>
          <a:p>
            <a:pPr algn="just"/>
            <a:r>
              <a:rPr lang="en-US" sz="2800" dirty="0">
                <a:solidFill>
                  <a:schemeClr val="tx1"/>
                </a:solidFill>
              </a:rPr>
              <a:t>- </a:t>
            </a:r>
            <a:r>
              <a:rPr lang="en-US" sz="2800" dirty="0" err="1">
                <a:solidFill>
                  <a:schemeClr val="tx1"/>
                </a:solidFill>
              </a:rPr>
              <a:t>Mỗi</a:t>
            </a:r>
            <a:r>
              <a:rPr lang="en-US" sz="2800" dirty="0">
                <a:solidFill>
                  <a:schemeClr val="tx1"/>
                </a:solidFill>
              </a:rPr>
              <a:t> </a:t>
            </a:r>
            <a:r>
              <a:rPr lang="en-US" sz="2800" dirty="0" err="1">
                <a:solidFill>
                  <a:schemeClr val="tx1"/>
                </a:solidFill>
              </a:rPr>
              <a:t>tổ</a:t>
            </a:r>
            <a:r>
              <a:rPr lang="en-US" sz="2800" dirty="0">
                <a:solidFill>
                  <a:schemeClr val="tx1"/>
                </a:solidFill>
              </a:rPr>
              <a:t> </a:t>
            </a:r>
            <a:r>
              <a:rPr lang="en-US" sz="2800" dirty="0" err="1">
                <a:solidFill>
                  <a:schemeClr val="tx1"/>
                </a:solidFill>
              </a:rPr>
              <a:t>là</a:t>
            </a:r>
            <a:r>
              <a:rPr lang="en-US" sz="2800" dirty="0">
                <a:solidFill>
                  <a:schemeClr val="tx1"/>
                </a:solidFill>
              </a:rPr>
              <a:t> 1 </a:t>
            </a:r>
            <a:r>
              <a:rPr lang="en-US" sz="2800" dirty="0" err="1">
                <a:solidFill>
                  <a:schemeClr val="tx1"/>
                </a:solidFill>
              </a:rPr>
              <a:t>đội</a:t>
            </a:r>
            <a:endParaRPr lang="en-US" sz="2800" dirty="0">
              <a:solidFill>
                <a:schemeClr val="tx1"/>
              </a:solidFill>
            </a:endParaRPr>
          </a:p>
          <a:p>
            <a:pPr algn="just"/>
            <a:r>
              <a:rPr lang="en-US" sz="2800" dirty="0">
                <a:solidFill>
                  <a:schemeClr val="tx1"/>
                </a:solidFill>
              </a:rPr>
              <a:t>- Quan </a:t>
            </a:r>
            <a:r>
              <a:rPr lang="en-US" sz="2800" dirty="0" err="1">
                <a:solidFill>
                  <a:schemeClr val="tx1"/>
                </a:solidFill>
              </a:rPr>
              <a:t>sát</a:t>
            </a:r>
            <a:r>
              <a:rPr lang="en-US" sz="2800" dirty="0">
                <a:solidFill>
                  <a:schemeClr val="tx1"/>
                </a:solidFill>
              </a:rPr>
              <a:t> </a:t>
            </a:r>
            <a:r>
              <a:rPr lang="en-US" sz="2800" dirty="0" err="1">
                <a:solidFill>
                  <a:schemeClr val="tx1"/>
                </a:solidFill>
              </a:rPr>
              <a:t>tranh</a:t>
            </a:r>
            <a:r>
              <a:rPr lang="en-US" sz="2800" dirty="0">
                <a:solidFill>
                  <a:schemeClr val="tx1"/>
                </a:solidFill>
              </a:rPr>
              <a:t> </a:t>
            </a:r>
            <a:r>
              <a:rPr lang="en-US" sz="2800" dirty="0" err="1">
                <a:solidFill>
                  <a:schemeClr val="tx1"/>
                </a:solidFill>
              </a:rPr>
              <a:t>và</a:t>
            </a:r>
            <a:r>
              <a:rPr lang="en-US" sz="2800" dirty="0">
                <a:solidFill>
                  <a:schemeClr val="tx1"/>
                </a:solidFill>
              </a:rPr>
              <a:t> </a:t>
            </a:r>
            <a:r>
              <a:rPr lang="en-US" sz="2800" dirty="0" err="1">
                <a:solidFill>
                  <a:schemeClr val="tx1"/>
                </a:solidFill>
              </a:rPr>
              <a:t>ghép</a:t>
            </a:r>
            <a:r>
              <a:rPr lang="en-US" sz="2800" dirty="0">
                <a:solidFill>
                  <a:schemeClr val="tx1"/>
                </a:solidFill>
              </a:rPr>
              <a:t> </a:t>
            </a:r>
            <a:r>
              <a:rPr lang="en-US" sz="2800" dirty="0" err="1">
                <a:solidFill>
                  <a:schemeClr val="tx1"/>
                </a:solidFill>
              </a:rPr>
              <a:t>lại</a:t>
            </a:r>
            <a:r>
              <a:rPr lang="en-US" sz="2800" dirty="0">
                <a:solidFill>
                  <a:schemeClr val="tx1"/>
                </a:solidFill>
              </a:rPr>
              <a:t> </a:t>
            </a:r>
            <a:r>
              <a:rPr lang="en-US" sz="2800" dirty="0" err="1">
                <a:solidFill>
                  <a:schemeClr val="tx1"/>
                </a:solidFill>
              </a:rPr>
              <a:t>cho</a:t>
            </a:r>
            <a:r>
              <a:rPr lang="en-US" sz="2800" dirty="0">
                <a:solidFill>
                  <a:schemeClr val="tx1"/>
                </a:solidFill>
              </a:rPr>
              <a:t> </a:t>
            </a:r>
            <a:r>
              <a:rPr lang="en-US" sz="2800" dirty="0" err="1">
                <a:solidFill>
                  <a:schemeClr val="tx1"/>
                </a:solidFill>
              </a:rPr>
              <a:t>đúng</a:t>
            </a:r>
            <a:r>
              <a:rPr lang="en-US" sz="2800" dirty="0">
                <a:solidFill>
                  <a:schemeClr val="tx1"/>
                </a:solidFill>
              </a:rPr>
              <a:t>. </a:t>
            </a:r>
            <a:r>
              <a:rPr lang="en-US" sz="2800" dirty="0" err="1">
                <a:solidFill>
                  <a:schemeClr val="tx1"/>
                </a:solidFill>
              </a:rPr>
              <a:t>Đội</a:t>
            </a:r>
            <a:r>
              <a:rPr lang="en-US" sz="2800" dirty="0">
                <a:solidFill>
                  <a:schemeClr val="tx1"/>
                </a:solidFill>
              </a:rPr>
              <a:t> </a:t>
            </a:r>
            <a:r>
              <a:rPr lang="en-US" sz="2800" dirty="0" err="1">
                <a:solidFill>
                  <a:schemeClr val="tx1"/>
                </a:solidFill>
              </a:rPr>
              <a:t>hoàn</a:t>
            </a:r>
            <a:r>
              <a:rPr lang="en-US" sz="2800" dirty="0">
                <a:solidFill>
                  <a:schemeClr val="tx1"/>
                </a:solidFill>
              </a:rPr>
              <a:t> </a:t>
            </a:r>
            <a:r>
              <a:rPr lang="en-US" sz="2800" dirty="0" err="1">
                <a:solidFill>
                  <a:schemeClr val="tx1"/>
                </a:solidFill>
              </a:rPr>
              <a:t>thành</a:t>
            </a:r>
            <a:r>
              <a:rPr lang="en-US" sz="2800" dirty="0">
                <a:solidFill>
                  <a:schemeClr val="tx1"/>
                </a:solidFill>
              </a:rPr>
              <a:t> </a:t>
            </a:r>
            <a:r>
              <a:rPr lang="en-US" sz="2800" dirty="0" err="1">
                <a:solidFill>
                  <a:schemeClr val="tx1"/>
                </a:solidFill>
              </a:rPr>
              <a:t>nhanh</a:t>
            </a:r>
            <a:r>
              <a:rPr lang="en-US" sz="2800" dirty="0">
                <a:solidFill>
                  <a:schemeClr val="tx1"/>
                </a:solidFill>
              </a:rPr>
              <a:t> </a:t>
            </a:r>
            <a:r>
              <a:rPr lang="en-US" sz="2800" dirty="0" err="1">
                <a:solidFill>
                  <a:schemeClr val="tx1"/>
                </a:solidFill>
              </a:rPr>
              <a:t>nhất</a:t>
            </a:r>
            <a:r>
              <a:rPr lang="en-US" sz="2800" dirty="0">
                <a:solidFill>
                  <a:schemeClr val="tx1"/>
                </a:solidFill>
              </a:rPr>
              <a:t> </a:t>
            </a:r>
            <a:r>
              <a:rPr lang="en-US" sz="2800" dirty="0" err="1">
                <a:solidFill>
                  <a:schemeClr val="tx1"/>
                </a:solidFill>
              </a:rPr>
              <a:t>lần</a:t>
            </a:r>
            <a:r>
              <a:rPr lang="en-US" sz="2800" dirty="0">
                <a:solidFill>
                  <a:schemeClr val="tx1"/>
                </a:solidFill>
              </a:rPr>
              <a:t> </a:t>
            </a:r>
            <a:r>
              <a:rPr lang="en-US" sz="2800" dirty="0" err="1">
                <a:solidFill>
                  <a:schemeClr val="tx1"/>
                </a:solidFill>
              </a:rPr>
              <a:t>lượt</a:t>
            </a:r>
            <a:r>
              <a:rPr lang="en-US" sz="2800" dirty="0">
                <a:solidFill>
                  <a:schemeClr val="tx1"/>
                </a:solidFill>
              </a:rPr>
              <a:t> </a:t>
            </a:r>
            <a:r>
              <a:rPr lang="en-US" sz="2800" dirty="0" err="1">
                <a:solidFill>
                  <a:schemeClr val="tx1"/>
                </a:solidFill>
              </a:rPr>
              <a:t>được</a:t>
            </a:r>
            <a:r>
              <a:rPr lang="en-US" sz="2800" dirty="0">
                <a:solidFill>
                  <a:schemeClr val="tx1"/>
                </a:solidFill>
              </a:rPr>
              <a:t> 20 </a:t>
            </a:r>
            <a:r>
              <a:rPr lang="en-US" sz="2800" dirty="0" err="1">
                <a:solidFill>
                  <a:schemeClr val="tx1"/>
                </a:solidFill>
              </a:rPr>
              <a:t>điểm</a:t>
            </a:r>
            <a:r>
              <a:rPr lang="en-US" sz="2800" dirty="0">
                <a:solidFill>
                  <a:schemeClr val="tx1"/>
                </a:solidFill>
              </a:rPr>
              <a:t>, 15 </a:t>
            </a:r>
            <a:r>
              <a:rPr lang="en-US" sz="2800" dirty="0" err="1">
                <a:solidFill>
                  <a:schemeClr val="tx1"/>
                </a:solidFill>
              </a:rPr>
              <a:t>điểm</a:t>
            </a:r>
            <a:r>
              <a:rPr lang="en-US" sz="2800" dirty="0">
                <a:solidFill>
                  <a:schemeClr val="tx1"/>
                </a:solidFill>
              </a:rPr>
              <a:t>, 10 </a:t>
            </a:r>
            <a:r>
              <a:rPr lang="en-US" sz="2800" dirty="0" err="1">
                <a:solidFill>
                  <a:schemeClr val="tx1"/>
                </a:solidFill>
              </a:rPr>
              <a:t>điểm</a:t>
            </a:r>
            <a:r>
              <a:rPr lang="en-US" sz="2800" dirty="0">
                <a:solidFill>
                  <a:schemeClr val="tx1"/>
                </a:solidFill>
              </a:rPr>
              <a:t> </a:t>
            </a:r>
            <a:r>
              <a:rPr lang="en-US" sz="2800" dirty="0" err="1">
                <a:solidFill>
                  <a:schemeClr val="tx1"/>
                </a:solidFill>
              </a:rPr>
              <a:t>và</a:t>
            </a:r>
            <a:r>
              <a:rPr lang="en-US" sz="2800" dirty="0">
                <a:solidFill>
                  <a:schemeClr val="tx1"/>
                </a:solidFill>
              </a:rPr>
              <a:t> </a:t>
            </a:r>
            <a:r>
              <a:rPr lang="en-US" sz="2800" dirty="0" err="1">
                <a:solidFill>
                  <a:schemeClr val="tx1"/>
                </a:solidFill>
              </a:rPr>
              <a:t>đội</a:t>
            </a:r>
            <a:r>
              <a:rPr lang="en-US" sz="2800" dirty="0">
                <a:solidFill>
                  <a:schemeClr val="tx1"/>
                </a:solidFill>
              </a:rPr>
              <a:t> </a:t>
            </a:r>
            <a:r>
              <a:rPr lang="en-US" sz="2800" dirty="0" err="1">
                <a:solidFill>
                  <a:schemeClr val="tx1"/>
                </a:solidFill>
              </a:rPr>
              <a:t>về</a:t>
            </a:r>
            <a:r>
              <a:rPr lang="en-US" sz="2800" dirty="0">
                <a:solidFill>
                  <a:schemeClr val="tx1"/>
                </a:solidFill>
              </a:rPr>
              <a:t> </a:t>
            </a:r>
            <a:r>
              <a:rPr lang="en-US" sz="2800" dirty="0" err="1">
                <a:solidFill>
                  <a:schemeClr val="tx1"/>
                </a:solidFill>
              </a:rPr>
              <a:t>cuối</a:t>
            </a:r>
            <a:r>
              <a:rPr lang="en-US" sz="2800" dirty="0">
                <a:solidFill>
                  <a:schemeClr val="tx1"/>
                </a:solidFill>
              </a:rPr>
              <a:t> </a:t>
            </a:r>
            <a:r>
              <a:rPr lang="en-US" sz="2800" dirty="0" err="1">
                <a:solidFill>
                  <a:schemeClr val="tx1"/>
                </a:solidFill>
              </a:rPr>
              <a:t>cùng</a:t>
            </a:r>
            <a:r>
              <a:rPr lang="en-US" sz="2800" dirty="0">
                <a:solidFill>
                  <a:schemeClr val="tx1"/>
                </a:solidFill>
              </a:rPr>
              <a:t> </a:t>
            </a:r>
            <a:r>
              <a:rPr lang="en-US" sz="2800" dirty="0" err="1">
                <a:solidFill>
                  <a:schemeClr val="tx1"/>
                </a:solidFill>
              </a:rPr>
              <a:t>được</a:t>
            </a:r>
            <a:r>
              <a:rPr lang="en-US" sz="2800" dirty="0">
                <a:solidFill>
                  <a:schemeClr val="tx1"/>
                </a:solidFill>
              </a:rPr>
              <a:t> 5 </a:t>
            </a:r>
            <a:r>
              <a:rPr lang="en-US" sz="2800" dirty="0" err="1">
                <a:solidFill>
                  <a:schemeClr val="tx1"/>
                </a:solidFill>
              </a:rPr>
              <a:t>điểm</a:t>
            </a:r>
            <a:r>
              <a:rPr lang="en-US" sz="2800" dirty="0">
                <a:solidFill>
                  <a:schemeClr val="tx1"/>
                </a:solidFill>
              </a:rPr>
              <a:t>.</a:t>
            </a:r>
          </a:p>
        </p:txBody>
      </p:sp>
      <p:sp>
        <p:nvSpPr>
          <p:cNvPr id="4" name="Text Box 9">
            <a:extLst>
              <a:ext uri="{FF2B5EF4-FFF2-40B4-BE49-F238E27FC236}">
                <a16:creationId xmlns:a16="http://schemas.microsoft.com/office/drawing/2014/main" id="{43FC4EE9-62E9-951E-B6A6-BF83974C593D}"/>
              </a:ext>
            </a:extLst>
          </p:cNvPr>
          <p:cNvSpPr txBox="1"/>
          <p:nvPr/>
        </p:nvSpPr>
        <p:spPr>
          <a:xfrm>
            <a:off x="1623916" y="152400"/>
            <a:ext cx="6536531" cy="584775"/>
          </a:xfrm>
          <a:prstGeom prst="rect">
            <a:avLst/>
          </a:prstGeom>
          <a:noFill/>
          <a:ln w="9525">
            <a:noFill/>
          </a:ln>
        </p:spPr>
        <p:txBody>
          <a:bodyPr wrap="square">
            <a:spAutoFit/>
          </a:bodyPr>
          <a:lstStyle/>
          <a:p>
            <a:pPr eaLnBrk="1" hangingPunct="1">
              <a:spcBef>
                <a:spcPct val="50000"/>
              </a:spcBef>
              <a:buNone/>
            </a:pPr>
            <a:r>
              <a:rPr lang="en-US" altLang="en-US" sz="3200" dirty="0" err="1">
                <a:solidFill>
                  <a:srgbClr val="000000"/>
                </a:solidFill>
                <a:latin typeface="Times New Roman Regular" panose="02020603050405020304" charset="0"/>
                <a:cs typeface="Times New Roman Regular" panose="02020603050405020304" charset="0"/>
              </a:rPr>
              <a:t>Thứ</a:t>
            </a:r>
            <a:r>
              <a:rPr lang="en-US" altLang="en-US" sz="3200" dirty="0">
                <a:solidFill>
                  <a:srgbClr val="000000"/>
                </a:solidFill>
                <a:latin typeface="Times New Roman Regular" panose="02020603050405020304" charset="0"/>
                <a:cs typeface="Times New Roman Regular" panose="02020603050405020304" charset="0"/>
              </a:rPr>
              <a:t> </a:t>
            </a:r>
            <a:r>
              <a:rPr lang="en-US" altLang="en-US" sz="3200" dirty="0" err="1">
                <a:solidFill>
                  <a:srgbClr val="000000"/>
                </a:solidFill>
                <a:latin typeface="Times New Roman Regular" panose="02020603050405020304" charset="0"/>
                <a:cs typeface="Times New Roman Regular" panose="02020603050405020304" charset="0"/>
              </a:rPr>
              <a:t>năm</a:t>
            </a:r>
            <a:r>
              <a:rPr lang="en-US" altLang="en-US" sz="3200" dirty="0">
                <a:solidFill>
                  <a:srgbClr val="000000"/>
                </a:solidFill>
                <a:latin typeface="Times New Roman Regular" panose="02020603050405020304" charset="0"/>
                <a:cs typeface="Times New Roman Regular" panose="02020603050405020304" charset="0"/>
              </a:rPr>
              <a:t>, </a:t>
            </a:r>
            <a:r>
              <a:rPr lang="en-US" altLang="en-US" sz="3200" dirty="0" err="1">
                <a:solidFill>
                  <a:srgbClr val="000000"/>
                </a:solidFill>
                <a:latin typeface="Times New Roman Regular" panose="02020603050405020304" charset="0"/>
                <a:cs typeface="Times New Roman Regular" panose="02020603050405020304" charset="0"/>
              </a:rPr>
              <a:t>ng</a:t>
            </a:r>
            <a:r>
              <a:rPr lang="en-US" altLang="en-US" sz="3200" dirty="0" err="1">
                <a:solidFill>
                  <a:srgbClr val="000000"/>
                </a:solidFill>
                <a:latin typeface="Times New Roman Regular" panose="02020603050405020304" charset="0"/>
                <a:ea typeface="HP001" pitchFamily="34" charset="0"/>
                <a:cs typeface="Times New Roman Regular" panose="02020603050405020304" charset="0"/>
              </a:rPr>
              <a:t>à</a:t>
            </a:r>
            <a:r>
              <a:rPr lang="en-US" altLang="en-US" sz="3200" dirty="0" err="1">
                <a:solidFill>
                  <a:srgbClr val="000000"/>
                </a:solidFill>
                <a:latin typeface="Times New Roman Regular" panose="02020603050405020304" charset="0"/>
                <a:cs typeface="Times New Roman Regular" panose="02020603050405020304" charset="0"/>
              </a:rPr>
              <a:t>y</a:t>
            </a:r>
            <a:r>
              <a:rPr lang="en-US" altLang="en-US" sz="3200" dirty="0">
                <a:solidFill>
                  <a:srgbClr val="000000"/>
                </a:solidFill>
                <a:latin typeface="Times New Roman Regular" panose="02020603050405020304" charset="0"/>
                <a:cs typeface="Times New Roman Regular" panose="02020603050405020304" charset="0"/>
              </a:rPr>
              <a:t> </a:t>
            </a:r>
            <a:r>
              <a:rPr lang="vi-VN" altLang="en-US" sz="3200" dirty="0">
                <a:solidFill>
                  <a:srgbClr val="000000"/>
                </a:solidFill>
                <a:latin typeface="Times New Roman Regular" panose="02020603050405020304" charset="0"/>
                <a:cs typeface="Times New Roman Regular" panose="02020603050405020304" charset="0"/>
              </a:rPr>
              <a:t>1</a:t>
            </a:r>
            <a:r>
              <a:rPr lang="en-US" altLang="en-US" sz="3200" dirty="0">
                <a:solidFill>
                  <a:srgbClr val="000000"/>
                </a:solidFill>
                <a:latin typeface="Times New Roman Regular" panose="02020603050405020304" charset="0"/>
                <a:cs typeface="Times New Roman Regular" panose="02020603050405020304" charset="0"/>
              </a:rPr>
              <a:t>4 </a:t>
            </a:r>
            <a:r>
              <a:rPr lang="en-US" altLang="en-US" sz="3200" dirty="0" err="1">
                <a:solidFill>
                  <a:srgbClr val="000000"/>
                </a:solidFill>
                <a:latin typeface="Times New Roman Regular" panose="02020603050405020304" charset="0"/>
                <a:cs typeface="Times New Roman Regular" panose="02020603050405020304" charset="0"/>
              </a:rPr>
              <a:t>tháng</a:t>
            </a:r>
            <a:r>
              <a:rPr lang="en-US" altLang="en-US" sz="3200" dirty="0">
                <a:solidFill>
                  <a:srgbClr val="000000"/>
                </a:solidFill>
                <a:latin typeface="Times New Roman Regular" panose="02020603050405020304" charset="0"/>
                <a:cs typeface="Times New Roman Regular" panose="02020603050405020304" charset="0"/>
              </a:rPr>
              <a:t> </a:t>
            </a:r>
            <a:r>
              <a:rPr lang="vi-VN" altLang="en-US" sz="3200" dirty="0">
                <a:solidFill>
                  <a:srgbClr val="000000"/>
                </a:solidFill>
                <a:latin typeface="Times New Roman Regular" panose="02020603050405020304" charset="0"/>
                <a:cs typeface="Times New Roman Regular" panose="02020603050405020304" charset="0"/>
              </a:rPr>
              <a:t>1</a:t>
            </a:r>
            <a:r>
              <a:rPr lang="en-US" altLang="en-US" sz="3200" dirty="0">
                <a:solidFill>
                  <a:srgbClr val="000000"/>
                </a:solidFill>
                <a:latin typeface="Times New Roman Regular" panose="02020603050405020304" charset="0"/>
                <a:cs typeface="Times New Roman Regular" panose="02020603050405020304" charset="0"/>
              </a:rPr>
              <a:t>1 năm 202</a:t>
            </a:r>
            <a:r>
              <a:rPr lang="vi-VN" altLang="en-US" sz="3200" dirty="0">
                <a:solidFill>
                  <a:srgbClr val="000000"/>
                </a:solidFill>
                <a:latin typeface="Times New Roman Regular" panose="02020603050405020304" charset="0"/>
                <a:cs typeface="Times New Roman Regular" panose="02020603050405020304" charset="0"/>
              </a:rPr>
              <a:t>4</a:t>
            </a:r>
            <a:endParaRPr lang="vi-VN" altLang="en-US" sz="3200" dirty="0">
              <a:solidFill>
                <a:srgbClr val="000000"/>
              </a:solidFill>
              <a:latin typeface="Times New Roman Regular" panose="02020603050405020304" charset="0"/>
              <a:ea typeface="HP001" pitchFamily="34" charset="0"/>
              <a:cs typeface="Times New Roman Regular" panose="02020603050405020304" charset="0"/>
            </a:endParaRPr>
          </a:p>
        </p:txBody>
      </p:sp>
    </p:spTree>
    <p:extLst>
      <p:ext uri="{BB962C8B-B14F-4D97-AF65-F5344CB8AC3E}">
        <p14:creationId xmlns:p14="http://schemas.microsoft.com/office/powerpoint/2010/main" val="3146196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5D5521-53D2-2AF2-94DD-EA43369CC5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85900"/>
            <a:ext cx="9144000" cy="5143500"/>
          </a:xfrm>
          <a:prstGeom prst="rect">
            <a:avLst/>
          </a:prstGeom>
        </p:spPr>
      </p:pic>
      <p:sp>
        <p:nvSpPr>
          <p:cNvPr id="5" name="Text Box 9">
            <a:extLst>
              <a:ext uri="{FF2B5EF4-FFF2-40B4-BE49-F238E27FC236}">
                <a16:creationId xmlns:a16="http://schemas.microsoft.com/office/drawing/2014/main" id="{A7246F0B-7A6B-8A21-FDAB-D0F1D5D60517}"/>
              </a:ext>
            </a:extLst>
          </p:cNvPr>
          <p:cNvSpPr txBox="1"/>
          <p:nvPr/>
        </p:nvSpPr>
        <p:spPr>
          <a:xfrm>
            <a:off x="1623916" y="327323"/>
            <a:ext cx="6536531" cy="584775"/>
          </a:xfrm>
          <a:prstGeom prst="rect">
            <a:avLst/>
          </a:prstGeom>
          <a:noFill/>
          <a:ln w="9525">
            <a:noFill/>
          </a:ln>
        </p:spPr>
        <p:txBody>
          <a:bodyPr wrap="square">
            <a:spAutoFit/>
          </a:bodyPr>
          <a:lstStyle/>
          <a:p>
            <a:pPr eaLnBrk="1" hangingPunct="1">
              <a:spcBef>
                <a:spcPct val="50000"/>
              </a:spcBef>
              <a:buNone/>
            </a:pPr>
            <a:r>
              <a:rPr lang="en-US" altLang="en-US" sz="3200" dirty="0" err="1">
                <a:solidFill>
                  <a:srgbClr val="000000"/>
                </a:solidFill>
                <a:latin typeface="Times New Roman Regular" panose="02020603050405020304" charset="0"/>
                <a:cs typeface="Times New Roman Regular" panose="02020603050405020304" charset="0"/>
              </a:rPr>
              <a:t>Thứ</a:t>
            </a:r>
            <a:r>
              <a:rPr lang="en-US" altLang="en-US" sz="3200" dirty="0">
                <a:solidFill>
                  <a:srgbClr val="000000"/>
                </a:solidFill>
                <a:latin typeface="Times New Roman Regular" panose="02020603050405020304" charset="0"/>
                <a:cs typeface="Times New Roman Regular" panose="02020603050405020304" charset="0"/>
              </a:rPr>
              <a:t> </a:t>
            </a:r>
            <a:r>
              <a:rPr lang="en-US" altLang="en-US" sz="3200" dirty="0" err="1">
                <a:solidFill>
                  <a:srgbClr val="000000"/>
                </a:solidFill>
                <a:latin typeface="Times New Roman Regular" panose="02020603050405020304" charset="0"/>
                <a:cs typeface="Times New Roman Regular" panose="02020603050405020304" charset="0"/>
              </a:rPr>
              <a:t>năm</a:t>
            </a:r>
            <a:r>
              <a:rPr lang="en-US" altLang="en-US" sz="3200" dirty="0">
                <a:solidFill>
                  <a:srgbClr val="000000"/>
                </a:solidFill>
                <a:latin typeface="Times New Roman Regular" panose="02020603050405020304" charset="0"/>
                <a:cs typeface="Times New Roman Regular" panose="02020603050405020304" charset="0"/>
              </a:rPr>
              <a:t>, </a:t>
            </a:r>
            <a:r>
              <a:rPr lang="en-US" altLang="en-US" sz="3200" dirty="0" err="1">
                <a:solidFill>
                  <a:srgbClr val="000000"/>
                </a:solidFill>
                <a:latin typeface="Times New Roman Regular" panose="02020603050405020304" charset="0"/>
                <a:cs typeface="Times New Roman Regular" panose="02020603050405020304" charset="0"/>
              </a:rPr>
              <a:t>ng</a:t>
            </a:r>
            <a:r>
              <a:rPr lang="en-US" altLang="en-US" sz="3200" dirty="0" err="1">
                <a:solidFill>
                  <a:srgbClr val="000000"/>
                </a:solidFill>
                <a:latin typeface="Times New Roman Regular" panose="02020603050405020304" charset="0"/>
                <a:ea typeface="HP001" pitchFamily="34" charset="0"/>
                <a:cs typeface="Times New Roman Regular" panose="02020603050405020304" charset="0"/>
              </a:rPr>
              <a:t>à</a:t>
            </a:r>
            <a:r>
              <a:rPr lang="en-US" altLang="en-US" sz="3200" dirty="0" err="1">
                <a:solidFill>
                  <a:srgbClr val="000000"/>
                </a:solidFill>
                <a:latin typeface="Times New Roman Regular" panose="02020603050405020304" charset="0"/>
                <a:cs typeface="Times New Roman Regular" panose="02020603050405020304" charset="0"/>
              </a:rPr>
              <a:t>y</a:t>
            </a:r>
            <a:r>
              <a:rPr lang="en-US" altLang="en-US" sz="3200" dirty="0">
                <a:solidFill>
                  <a:srgbClr val="000000"/>
                </a:solidFill>
                <a:latin typeface="Times New Roman Regular" panose="02020603050405020304" charset="0"/>
                <a:cs typeface="Times New Roman Regular" panose="02020603050405020304" charset="0"/>
              </a:rPr>
              <a:t> </a:t>
            </a:r>
            <a:r>
              <a:rPr lang="vi-VN" altLang="en-US" sz="3200" dirty="0">
                <a:solidFill>
                  <a:srgbClr val="000000"/>
                </a:solidFill>
                <a:latin typeface="Times New Roman Regular" panose="02020603050405020304" charset="0"/>
                <a:cs typeface="Times New Roman Regular" panose="02020603050405020304" charset="0"/>
              </a:rPr>
              <a:t>1</a:t>
            </a:r>
            <a:r>
              <a:rPr lang="en-US" altLang="en-US" sz="3200" dirty="0">
                <a:solidFill>
                  <a:srgbClr val="000000"/>
                </a:solidFill>
                <a:latin typeface="Times New Roman Regular" panose="02020603050405020304" charset="0"/>
                <a:cs typeface="Times New Roman Regular" panose="02020603050405020304" charset="0"/>
              </a:rPr>
              <a:t>4 </a:t>
            </a:r>
            <a:r>
              <a:rPr lang="en-US" altLang="en-US" sz="3200" dirty="0" err="1">
                <a:solidFill>
                  <a:srgbClr val="000000"/>
                </a:solidFill>
                <a:latin typeface="Times New Roman Regular" panose="02020603050405020304" charset="0"/>
                <a:cs typeface="Times New Roman Regular" panose="02020603050405020304" charset="0"/>
              </a:rPr>
              <a:t>tháng</a:t>
            </a:r>
            <a:r>
              <a:rPr lang="en-US" altLang="en-US" sz="3200" dirty="0">
                <a:solidFill>
                  <a:srgbClr val="000000"/>
                </a:solidFill>
                <a:latin typeface="Times New Roman Regular" panose="02020603050405020304" charset="0"/>
                <a:cs typeface="Times New Roman Regular" panose="02020603050405020304" charset="0"/>
              </a:rPr>
              <a:t> </a:t>
            </a:r>
            <a:r>
              <a:rPr lang="vi-VN" altLang="en-US" sz="3200" dirty="0">
                <a:solidFill>
                  <a:srgbClr val="000000"/>
                </a:solidFill>
                <a:latin typeface="Times New Roman Regular" panose="02020603050405020304" charset="0"/>
                <a:cs typeface="Times New Roman Regular" panose="02020603050405020304" charset="0"/>
              </a:rPr>
              <a:t>1</a:t>
            </a:r>
            <a:r>
              <a:rPr lang="en-US" altLang="en-US" sz="3200" dirty="0">
                <a:solidFill>
                  <a:srgbClr val="000000"/>
                </a:solidFill>
                <a:latin typeface="Times New Roman Regular" panose="02020603050405020304" charset="0"/>
                <a:cs typeface="Times New Roman Regular" panose="02020603050405020304" charset="0"/>
              </a:rPr>
              <a:t>1 năm 202</a:t>
            </a:r>
            <a:r>
              <a:rPr lang="vi-VN" altLang="en-US" sz="3200" dirty="0">
                <a:solidFill>
                  <a:srgbClr val="000000"/>
                </a:solidFill>
                <a:latin typeface="Times New Roman Regular" panose="02020603050405020304" charset="0"/>
                <a:cs typeface="Times New Roman Regular" panose="02020603050405020304" charset="0"/>
              </a:rPr>
              <a:t>4</a:t>
            </a:r>
            <a:endParaRPr lang="vi-VN" altLang="en-US" sz="3200" dirty="0">
              <a:solidFill>
                <a:srgbClr val="000000"/>
              </a:solidFill>
              <a:latin typeface="Times New Roman Regular" panose="02020603050405020304" charset="0"/>
              <a:ea typeface="HP001" pitchFamily="34" charset="0"/>
              <a:cs typeface="Times New Roman Regular" panose="02020603050405020304" charset="0"/>
            </a:endParaRPr>
          </a:p>
        </p:txBody>
      </p:sp>
      <p:sp>
        <p:nvSpPr>
          <p:cNvPr id="2" name="Rectangle 1">
            <a:extLst>
              <a:ext uri="{FF2B5EF4-FFF2-40B4-BE49-F238E27FC236}">
                <a16:creationId xmlns:a16="http://schemas.microsoft.com/office/drawing/2014/main" id="{9CF8CD69-E94E-925D-E808-43453C32D4BD}"/>
              </a:ext>
            </a:extLst>
          </p:cNvPr>
          <p:cNvSpPr/>
          <p:nvPr/>
        </p:nvSpPr>
        <p:spPr>
          <a:xfrm>
            <a:off x="503755" y="919957"/>
            <a:ext cx="8136489" cy="131445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eaLnBrk="1" fontAlgn="auto" hangingPunct="1">
              <a:spcBef>
                <a:spcPts val="0"/>
              </a:spcBef>
              <a:spcAft>
                <a:spcPts val="0"/>
              </a:spcAft>
              <a:defRPr/>
            </a:pPr>
            <a:r>
              <a:rPr lang="vi-VN" altLang="en-US" sz="5400" b="1" dirty="0">
                <a:solidFill>
                  <a:prstClr val="white"/>
                </a:solidFill>
                <a:latin typeface="Calibri" panose="020F0502020204030204"/>
              </a:rPr>
              <a:t>TRÒ CHƠI </a:t>
            </a:r>
            <a:r>
              <a:rPr lang="en-US" altLang="en-US" sz="5400" b="1" dirty="0">
                <a:solidFill>
                  <a:prstClr val="white"/>
                </a:solidFill>
                <a:latin typeface="Calibri" panose="020F0502020204030204"/>
              </a:rPr>
              <a:t>GHÉP HÌNH</a:t>
            </a:r>
            <a:r>
              <a:rPr lang="vi-VN" altLang="en-US" sz="5400" b="1" dirty="0">
                <a:solidFill>
                  <a:prstClr val="white"/>
                </a:solidFill>
                <a:latin typeface="Calibri" panose="020F0502020204030204"/>
              </a:rPr>
              <a:t> </a:t>
            </a:r>
          </a:p>
        </p:txBody>
      </p:sp>
    </p:spTree>
    <p:extLst>
      <p:ext uri="{BB962C8B-B14F-4D97-AF65-F5344CB8AC3E}">
        <p14:creationId xmlns:p14="http://schemas.microsoft.com/office/powerpoint/2010/main" val="1131723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0EFD2-57EC-27A6-0FB4-40A5DBC3BCB8}"/>
              </a:ext>
            </a:extLst>
          </p:cNvPr>
          <p:cNvSpPr>
            <a:spLocks noGrp="1"/>
          </p:cNvSpPr>
          <p:nvPr>
            <p:ph type="title"/>
          </p:nvPr>
        </p:nvSpPr>
        <p:spPr>
          <a:xfrm>
            <a:off x="429682" y="429496"/>
            <a:ext cx="8229600" cy="1143000"/>
          </a:xfrm>
        </p:spPr>
        <p:txBody>
          <a:bodyPr/>
          <a:lstStyle/>
          <a:p>
            <a:endParaRPr lang="en-US" dirty="0"/>
          </a:p>
        </p:txBody>
      </p:sp>
      <p:pic>
        <p:nvPicPr>
          <p:cNvPr id="4" name="y2mate.com - Karaoke  Lớp Chúng Ta Đoàn Kết   Âm Nhạc Lớp 3  Lớp Nhạc doremi_1080">
            <a:hlinkClick r:id="" action="ppaction://media"/>
            <a:extLst>
              <a:ext uri="{FF2B5EF4-FFF2-40B4-BE49-F238E27FC236}">
                <a16:creationId xmlns:a16="http://schemas.microsoft.com/office/drawing/2014/main" id="{7F254CE5-20AD-CC2C-11AB-081ED33AAB0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
        <p:nvSpPr>
          <p:cNvPr id="5" name="Text Box 4">
            <a:extLst>
              <a:ext uri="{FF2B5EF4-FFF2-40B4-BE49-F238E27FC236}">
                <a16:creationId xmlns:a16="http://schemas.microsoft.com/office/drawing/2014/main" id="{71FC5546-E3FD-56CA-E199-7ED48C5C5CCA}"/>
              </a:ext>
            </a:extLst>
          </p:cNvPr>
          <p:cNvSpPr txBox="1"/>
          <p:nvPr/>
        </p:nvSpPr>
        <p:spPr>
          <a:xfrm>
            <a:off x="549275" y="456535"/>
            <a:ext cx="7979836"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altLang="en-US" sz="3200" dirty="0">
                <a:latin typeface="Times New Roman" panose="02020603050405020304" pitchFamily="18" charset="0"/>
                <a:cs typeface="Times New Roman" panose="02020603050405020304" pitchFamily="18" charset="0"/>
              </a:rPr>
              <a:t>Thứ </a:t>
            </a:r>
            <a:r>
              <a:rPr lang="en-US" altLang="en-US" sz="3200" dirty="0" err="1">
                <a:latin typeface="Times New Roman" panose="02020603050405020304" pitchFamily="18" charset="0"/>
                <a:cs typeface="Times New Roman" panose="02020603050405020304" pitchFamily="18" charset="0"/>
              </a:rPr>
              <a:t>năm</a:t>
            </a:r>
            <a:r>
              <a:rPr lang="vi-VN" altLang="en-US" sz="3200" dirty="0">
                <a:latin typeface="Times New Roman" panose="02020603050405020304" pitchFamily="18" charset="0"/>
                <a:cs typeface="Times New Roman" panose="02020603050405020304" pitchFamily="18" charset="0"/>
              </a:rPr>
              <a:t> ngày </a:t>
            </a:r>
            <a:r>
              <a:rPr lang="en-US" altLang="en-US" sz="3200" dirty="0">
                <a:latin typeface="Times New Roman" panose="02020603050405020304" pitchFamily="18" charset="0"/>
                <a:cs typeface="Times New Roman" panose="02020603050405020304" pitchFamily="18" charset="0"/>
              </a:rPr>
              <a:t>14</a:t>
            </a:r>
            <a:r>
              <a:rPr lang="vi-VN" altLang="en-US" sz="3200" dirty="0">
                <a:latin typeface="Times New Roman" panose="02020603050405020304" pitchFamily="18" charset="0"/>
                <a:cs typeface="Times New Roman" panose="02020603050405020304" pitchFamily="18" charset="0"/>
              </a:rPr>
              <a:t> tháng </a:t>
            </a:r>
            <a:r>
              <a:rPr lang="en-US" altLang="en-US" sz="3200" dirty="0">
                <a:latin typeface="Times New Roman" panose="02020603050405020304" pitchFamily="18" charset="0"/>
                <a:cs typeface="Times New Roman" panose="02020603050405020304" pitchFamily="18" charset="0"/>
              </a:rPr>
              <a:t>11</a:t>
            </a:r>
            <a:r>
              <a:rPr lang="vi-VN" altLang="en-US" sz="3200" dirty="0">
                <a:latin typeface="Times New Roman" panose="02020603050405020304" pitchFamily="18" charset="0"/>
                <a:cs typeface="Times New Roman" panose="02020603050405020304" pitchFamily="18" charset="0"/>
              </a:rPr>
              <a:t> năm 202</a:t>
            </a:r>
            <a:r>
              <a:rPr lang="en-US" altLang="en-US" sz="3200" dirty="0">
                <a:latin typeface="Times New Roman" panose="02020603050405020304" pitchFamily="18" charset="0"/>
                <a:cs typeface="Times New Roman" panose="02020603050405020304" pitchFamily="18" charset="0"/>
              </a:rPr>
              <a:t>4</a:t>
            </a:r>
            <a:endParaRPr lang="vi-VN" altLang="en-US" sz="3200" dirty="0">
              <a:latin typeface="Times New Roman" panose="02020603050405020304" pitchFamily="18" charset="0"/>
              <a:cs typeface="Times New Roman" panose="02020603050405020304" pitchFamily="18" charset="0"/>
            </a:endParaRPr>
          </a:p>
        </p:txBody>
      </p:sp>
      <p:sp>
        <p:nvSpPr>
          <p:cNvPr id="6" name="Thought Bubble: Cloud 5">
            <a:extLst>
              <a:ext uri="{FF2B5EF4-FFF2-40B4-BE49-F238E27FC236}">
                <a16:creationId xmlns:a16="http://schemas.microsoft.com/office/drawing/2014/main" id="{FEBE5523-002C-6978-FECC-B83CC733123E}"/>
              </a:ext>
            </a:extLst>
          </p:cNvPr>
          <p:cNvSpPr/>
          <p:nvPr/>
        </p:nvSpPr>
        <p:spPr>
          <a:xfrm>
            <a:off x="4953000" y="1293961"/>
            <a:ext cx="3962400" cy="2744639"/>
          </a:xfrm>
          <a:prstGeom prst="cloudCallout">
            <a:avLst>
              <a:gd name="adj1" fmla="val -43538"/>
              <a:gd name="adj2" fmla="val 6035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33CC"/>
                </a:solidFill>
                <a:latin typeface="Times New Roman" panose="02020603050405020304" pitchFamily="18" charset="0"/>
                <a:cs typeface="Times New Roman" panose="02020603050405020304" pitchFamily="18" charset="0"/>
              </a:rPr>
              <a:t>Bài</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hát</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này</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nói</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về</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điều</a:t>
            </a:r>
            <a:r>
              <a:rPr lang="en-US" sz="3600" dirty="0">
                <a:solidFill>
                  <a:srgbClr val="0033CC"/>
                </a:solidFill>
                <a:latin typeface="Times New Roman" panose="02020603050405020304" pitchFamily="18" charset="0"/>
                <a:cs typeface="Times New Roman" panose="02020603050405020304" pitchFamily="18" charset="0"/>
              </a:rPr>
              <a:t> </a:t>
            </a:r>
            <a:r>
              <a:rPr lang="en-US" sz="3600" dirty="0" err="1">
                <a:solidFill>
                  <a:srgbClr val="0033CC"/>
                </a:solidFill>
                <a:latin typeface="Times New Roman" panose="02020603050405020304" pitchFamily="18" charset="0"/>
                <a:cs typeface="Times New Roman" panose="02020603050405020304" pitchFamily="18" charset="0"/>
              </a:rPr>
              <a:t>gì</a:t>
            </a:r>
            <a:r>
              <a:rPr lang="en-US" sz="3600" dirty="0">
                <a:solidFill>
                  <a:srgbClr val="0033CC"/>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42584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343"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ought Bubble: Cloud 1">
            <a:extLst>
              <a:ext uri="{FF2B5EF4-FFF2-40B4-BE49-F238E27FC236}">
                <a16:creationId xmlns:a16="http://schemas.microsoft.com/office/drawing/2014/main" id="{29138AE0-6252-A7B8-3FC1-9A863E072745}"/>
              </a:ext>
            </a:extLst>
          </p:cNvPr>
          <p:cNvSpPr/>
          <p:nvPr/>
        </p:nvSpPr>
        <p:spPr>
          <a:xfrm>
            <a:off x="3124200" y="762000"/>
            <a:ext cx="5105400" cy="3581400"/>
          </a:xfrm>
          <a:prstGeom prst="cloudCallout">
            <a:avLst>
              <a:gd name="adj1" fmla="val -46539"/>
              <a:gd name="adj2" fmla="val 6579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solidFill>
                <a:latin typeface="Times New Roman" panose="02020603050405020304" pitchFamily="18" charset="0"/>
                <a:cs typeface="Times New Roman" panose="02020603050405020304" pitchFamily="18" charset="0"/>
              </a:rPr>
              <a:t>Tuần qua, các em đã làm tố</a:t>
            </a:r>
            <a:r>
              <a:rPr lang="en-US" sz="3600" dirty="0">
                <a:solidFill>
                  <a:schemeClr val="tx1"/>
                </a:solidFill>
                <a:latin typeface="Times New Roman" panose="02020603050405020304" pitchFamily="18" charset="0"/>
                <a:cs typeface="Times New Roman" panose="02020603050405020304" pitchFamily="18" charset="0"/>
              </a:rPr>
              <a:t>t </a:t>
            </a:r>
            <a:r>
              <a:rPr lang="en-US" sz="3600" dirty="0" err="1">
                <a:solidFill>
                  <a:schemeClr val="tx1"/>
                </a:solidFill>
                <a:latin typeface="Times New Roman" panose="02020603050405020304" pitchFamily="18" charset="0"/>
                <a:cs typeface="Times New Roman" panose="02020603050405020304" pitchFamily="18" charset="0"/>
              </a:rPr>
              <a:t>những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việc</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gì</a:t>
            </a:r>
            <a:r>
              <a:rPr lang="en-US" sz="36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86338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625F5-8EC7-DE9C-B840-C17BB6509323}"/>
              </a:ext>
            </a:extLst>
          </p:cNvPr>
          <p:cNvSpPr>
            <a:spLocks noGrp="1"/>
          </p:cNvSpPr>
          <p:nvPr>
            <p:ph type="title"/>
          </p:nvPr>
        </p:nvSpPr>
        <p:spPr/>
        <p:txBody>
          <a:bodyPr/>
          <a:lstStyle/>
          <a:p>
            <a:r>
              <a:rPr lang="vi-VN" dirty="0">
                <a:solidFill>
                  <a:srgbClr val="FF0000"/>
                </a:solidFill>
                <a:latin typeface="Times New Roman" panose="02020603050405020304" pitchFamily="18" charset="0"/>
                <a:cs typeface="Times New Roman" panose="02020603050405020304" pitchFamily="18" charset="0"/>
              </a:rPr>
              <a:t>D</a:t>
            </a:r>
            <a:r>
              <a:rPr lang="en-US" dirty="0">
                <a:solidFill>
                  <a:srgbClr val="FF0000"/>
                </a:solidFill>
                <a:effectLst/>
                <a:latin typeface="Times New Roman Regular"/>
                <a:ea typeface="Calibri" panose="020F0502020204030204" pitchFamily="34" charset="0"/>
              </a:rPr>
              <a:t>Ặ</a:t>
            </a:r>
            <a:r>
              <a:rPr lang="vi-VN" dirty="0">
                <a:solidFill>
                  <a:srgbClr val="FF0000"/>
                </a:solidFill>
                <a:latin typeface="Times New Roman" panose="02020603050405020304" pitchFamily="18" charset="0"/>
                <a:cs typeface="Times New Roman" panose="02020603050405020304" pitchFamily="18" charset="0"/>
              </a:rPr>
              <a:t>N DÒ</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915DC57B-9C4C-23FD-1824-A15E1337B2AC}"/>
              </a:ext>
            </a:extLst>
          </p:cNvPr>
          <p:cNvSpPr>
            <a:spLocks noGrp="1"/>
          </p:cNvSpPr>
          <p:nvPr>
            <p:ph idx="1"/>
          </p:nvPr>
        </p:nvSpPr>
        <p:spPr/>
        <p:txBody>
          <a:bodyPr/>
          <a:lstStyle/>
          <a:p>
            <a:pPr>
              <a:buFontTx/>
              <a:buChar char="-"/>
            </a:pPr>
            <a:r>
              <a:rPr lang="vi-VN" dirty="0">
                <a:latin typeface="Times New Roman" panose="02020603050405020304" pitchFamily="18" charset="0"/>
                <a:cs typeface="Times New Roman" panose="02020603050405020304" pitchFamily="18" charset="0"/>
              </a:rPr>
              <a:t>Nhận xét tiết học.</a:t>
            </a:r>
          </a:p>
          <a:p>
            <a:pPr>
              <a:buFontTx/>
              <a:buChar char="-"/>
            </a:pPr>
            <a:r>
              <a:rPr lang="en-US" dirty="0" err="1">
                <a:effectLst/>
                <a:latin typeface="Times New Roman" panose="02020603050405020304" pitchFamily="18" charset="0"/>
                <a:ea typeface="Calibri" panose="020F0502020204030204" pitchFamily="34" charset="0"/>
                <a:cs typeface="Times New Roman" panose="02020603050405020304" pitchFamily="18" charset="0"/>
              </a:rPr>
              <a:t>Chuẩn</a:t>
            </a:r>
            <a:r>
              <a:rPr lang="vi-VN" dirty="0">
                <a:effectLst/>
                <a:latin typeface="Times New Roman" panose="02020603050405020304" pitchFamily="18" charset="0"/>
                <a:ea typeface="Calibri" panose="020F0502020204030204" pitchFamily="34" charset="0"/>
                <a:cs typeface="Times New Roman" panose="02020603050405020304" pitchFamily="18" charset="0"/>
              </a:rPr>
              <a:t> bị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tiết</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mục</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nghệ</a:t>
            </a:r>
            <a:r>
              <a:rPr lang="vi-VN" dirty="0">
                <a:effectLst/>
                <a:latin typeface="Times New Roman" panose="02020603050405020304" pitchFamily="18" charset="0"/>
                <a:ea typeface="Calibri" panose="020F0502020204030204" pitchFamily="34" charset="0"/>
                <a:cs typeface="Times New Roman" panose="02020603050405020304" pitchFamily="18" charset="0"/>
              </a:rPr>
              <a:t> chủ đề</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Thầy</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cô</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bạn</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bè</a:t>
            </a:r>
            <a:r>
              <a:rPr lang="en-US" dirty="0">
                <a:effectLst/>
                <a:latin typeface="Times New Roman" panose="02020603050405020304" pitchFamily="18" charset="0"/>
                <a:ea typeface="Calibri" panose="020F0502020204030204" pitchFamily="34" charset="0"/>
                <a:cs typeface="Times New Roman" panose="02020603050405020304" pitchFamily="18" charset="0"/>
              </a:rPr>
              <a:t>”.</a:t>
            </a:r>
            <a:r>
              <a:rPr lang="vi-VN" dirty="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81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D7466-12EA-0B76-2F22-AB45C549CBE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490BA50-1DDE-8809-4D48-0F2CC93B93BF}"/>
              </a:ext>
            </a:extLst>
          </p:cNvPr>
          <p:cNvSpPr>
            <a:spLocks noGrp="1"/>
          </p:cNvSpPr>
          <p:nvPr>
            <p:ph idx="1"/>
          </p:nvPr>
        </p:nvSpPr>
        <p:spPr/>
        <p:txBody>
          <a:bodyPr/>
          <a:lstStyle/>
          <a:p>
            <a:endParaRPr lang="en-US"/>
          </a:p>
        </p:txBody>
      </p:sp>
      <p:pic>
        <p:nvPicPr>
          <p:cNvPr id="4" name="Picture 6" descr="Top 100 hình nền cuối slide powerpoint cực đẹp cực đỉnh">
            <a:extLst>
              <a:ext uri="{FF2B5EF4-FFF2-40B4-BE49-F238E27FC236}">
                <a16:creationId xmlns:a16="http://schemas.microsoft.com/office/drawing/2014/main" id="{7BC40B18-9795-3C6B-800D-4F29ECC6A7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462934" cy="701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162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AE0F1F2C-467B-C7A2-275C-89C962921682}"/>
              </a:ext>
            </a:extLst>
          </p:cNvPr>
          <p:cNvSpPr>
            <a:spLocks noGrp="1" noChangeArrowheads="1"/>
          </p:cNvSpPr>
          <p:nvPr>
            <p:ph type="ctrTitle"/>
          </p:nvPr>
        </p:nvSpPr>
        <p:spPr/>
        <p:txBody>
          <a:bodyPr/>
          <a:lstStyle/>
          <a:p>
            <a:pPr eaLnBrk="1" hangingPunct="1"/>
            <a:br>
              <a:rPr lang="en-US" altLang="en-US" sz="4000"/>
            </a:br>
            <a:br>
              <a:rPr lang="en-US" altLang="en-US" sz="4000"/>
            </a:br>
            <a:br>
              <a:rPr lang="en-US" altLang="en-US" sz="4000"/>
            </a:br>
            <a:br>
              <a:rPr lang="en-US" altLang="en-US" sz="4000"/>
            </a:br>
            <a:br>
              <a:rPr lang="en-US" altLang="en-US" sz="4000"/>
            </a:br>
            <a:endParaRPr lang="en-US" altLang="en-US" sz="4000"/>
          </a:p>
        </p:txBody>
      </p:sp>
      <p:pic>
        <p:nvPicPr>
          <p:cNvPr id="3075" name="Picture 2" descr="ENTER1">
            <a:hlinkClick r:id="rId7" action="ppaction://hlinksldjump" tooltip="Nhấn Enter">
              <a:snd r:embed="rId8" name="push.wav"/>
            </a:hlinkClick>
            <a:extLst>
              <a:ext uri="{FF2B5EF4-FFF2-40B4-BE49-F238E27FC236}">
                <a16:creationId xmlns:a16="http://schemas.microsoft.com/office/drawing/2014/main" id="{47F64015-7823-F033-ECDA-7E732DB6CF7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94625" y="5508625"/>
            <a:ext cx="84772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 name="8. Ket thuc cau hoi.wav">
            <a:hlinkClick r:id="" action="ppaction://media"/>
            <a:extLst>
              <a:ext uri="{FF2B5EF4-FFF2-40B4-BE49-F238E27FC236}">
                <a16:creationId xmlns:a16="http://schemas.microsoft.com/office/drawing/2014/main" id="{D3512C46-94BD-7CAB-098D-94DFC1E5E179}"/>
              </a:ext>
            </a:extLst>
          </p:cNvPr>
          <p:cNvPicPr>
            <a:picLocks noRot="1" noChangeAspect="1" noChangeArrowheads="1"/>
          </p:cNvPicPr>
          <p:nvPr>
            <a:audioFile r:link="rId1"/>
          </p:nvPr>
        </p:nvPicPr>
        <p:blipFill>
          <a:blip r:embed="rId10">
            <a:extLst>
              <a:ext uri="{28A0092B-C50C-407E-A947-70E740481C1C}">
                <a14:useLocalDpi xmlns:a14="http://schemas.microsoft.com/office/drawing/2010/main" val="0"/>
              </a:ext>
            </a:extLst>
          </a:blip>
          <a:srcRect/>
          <a:stretch>
            <a:fillRect/>
          </a:stretch>
        </p:blipFill>
        <p:spPr bwMode="auto">
          <a:xfrm>
            <a:off x="152400" y="0"/>
            <a:ext cx="76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9" name="beep3590.wav">
            <a:hlinkClick r:id="" action="ppaction://media"/>
            <a:extLst>
              <a:ext uri="{FF2B5EF4-FFF2-40B4-BE49-F238E27FC236}">
                <a16:creationId xmlns:a16="http://schemas.microsoft.com/office/drawing/2014/main" id="{D233C0A6-2FFB-D7B7-7193-89FF04292E55}"/>
              </a:ext>
            </a:extLst>
          </p:cNvPr>
          <p:cNvPicPr>
            <a:picLocks noChangeAspect="1" noChangeArrowheads="1"/>
          </p:cNvPicPr>
          <p:nvPr>
            <a:audioFile r:link="rId3"/>
            <p:extLst>
              <p:ext uri="{DAA4B4D4-6D71-4841-9C94-3DE7FCFB9230}">
                <p14:media xmlns:p14="http://schemas.microsoft.com/office/powerpoint/2010/main" r:embed="rId2"/>
              </p:ext>
            </p:extLst>
          </p:nvPr>
        </p:nvPicPr>
        <p:blipFill>
          <a:blip r:embed="rId10">
            <a:extLst>
              <a:ext uri="{28A0092B-C50C-407E-A947-70E740481C1C}">
                <a14:useLocalDpi xmlns:a14="http://schemas.microsoft.com/office/drawing/2010/main" val="0"/>
              </a:ext>
            </a:extLst>
          </a:blip>
          <a:srcRect/>
          <a:stretch>
            <a:fillRect/>
          </a:stretch>
        </p:blipFill>
        <p:spPr bwMode="auto">
          <a:xfrm>
            <a:off x="0" y="0"/>
            <a:ext cx="76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1" name="chaomung.wav">
            <a:hlinkClick r:id="" action="ppaction://media"/>
            <a:extLst>
              <a:ext uri="{FF2B5EF4-FFF2-40B4-BE49-F238E27FC236}">
                <a16:creationId xmlns:a16="http://schemas.microsoft.com/office/drawing/2014/main" id="{4288FE5C-C011-D00A-3736-2B644E8F37C6}"/>
              </a:ext>
            </a:extLst>
          </p:cNvPr>
          <p:cNvPicPr>
            <a:picLocks noRot="1" noChangeAspect="1" noChangeArrowheads="1"/>
          </p:cNvPicPr>
          <p:nvPr>
            <a:audioFile r:link="rId4"/>
          </p:nvPr>
        </p:nvPicPr>
        <p:blipFill>
          <a:blip r:embed="rId10">
            <a:extLst>
              <a:ext uri="{28A0092B-C50C-407E-A947-70E740481C1C}">
                <a14:useLocalDpi xmlns:a14="http://schemas.microsoft.com/office/drawing/2010/main" val="0"/>
              </a:ext>
            </a:extLst>
          </a:blip>
          <a:srcRect/>
          <a:stretch>
            <a:fillRect/>
          </a:stretch>
        </p:blipFill>
        <p:spPr bwMode="auto">
          <a:xfrm>
            <a:off x="0" y="6172200"/>
            <a:ext cx="76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42" descr="Book-09-june">
            <a:extLst>
              <a:ext uri="{FF2B5EF4-FFF2-40B4-BE49-F238E27FC236}">
                <a16:creationId xmlns:a16="http://schemas.microsoft.com/office/drawing/2014/main" id="{6B8A0E81-366E-0FF0-F0AB-FD7DFB5433E3}"/>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6418263" y="3679825"/>
            <a:ext cx="1963737"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0" name="WordArt 77">
            <a:extLst>
              <a:ext uri="{FF2B5EF4-FFF2-40B4-BE49-F238E27FC236}">
                <a16:creationId xmlns:a16="http://schemas.microsoft.com/office/drawing/2014/main" id="{F22E8CC1-3654-B0BC-C850-B5EA7D486F7B}"/>
              </a:ext>
            </a:extLst>
          </p:cNvPr>
          <p:cNvSpPr>
            <a:spLocks noChangeArrowheads="1" noChangeShapeType="1" noTextEdit="1"/>
          </p:cNvSpPr>
          <p:nvPr/>
        </p:nvSpPr>
        <p:spPr bwMode="auto">
          <a:xfrm>
            <a:off x="1219200" y="381000"/>
            <a:ext cx="6629400" cy="3124200"/>
          </a:xfrm>
          <a:prstGeom prst="rect">
            <a:avLst/>
          </a:prstGeom>
        </p:spPr>
        <p:txBody>
          <a:bodyPr spcFirstLastPara="1" wrap="none" fromWordArt="1">
            <a:prstTxWarp prst="textArchUp">
              <a:avLst>
                <a:gd name="adj" fmla="val 10800000"/>
              </a:avLst>
            </a:prstTxWarp>
          </a:bodyPr>
          <a:lstStyle/>
          <a:p>
            <a:pPr algn="ctr"/>
            <a:endParaRPr lang="en-US" sz="4000" kern="10">
              <a:ln w="12700">
                <a:solidFill>
                  <a:srgbClr val="EAEAEA"/>
                </a:solidFill>
                <a:round/>
                <a:headEnd/>
                <a:tailEnd/>
              </a:ln>
              <a:gradFill rotWithShape="1">
                <a:gsLst>
                  <a:gs pos="0">
                    <a:srgbClr val="009999"/>
                  </a:gs>
                  <a:gs pos="100000">
                    <a:srgbClr val="4E43E1"/>
                  </a:gs>
                </a:gsLst>
                <a:lin ang="5400000" scaled="1"/>
              </a:gradFill>
              <a:effectLst>
                <a:outerShdw dist="35921" dir="2700000" sy="50000" kx="2115830" algn="bl" rotWithShape="0">
                  <a:srgbClr val="C0C0C0">
                    <a:alpha val="79999"/>
                  </a:srgbClr>
                </a:outerShdw>
              </a:effectLst>
              <a:latin typeface=".VnTifani HeavyH"/>
            </a:endParaRPr>
          </a:p>
        </p:txBody>
      </p:sp>
      <p:pic>
        <p:nvPicPr>
          <p:cNvPr id="2141" name="Rung chuong vang - Buc Tuong [NCT 0445427527].mp3">
            <a:hlinkClick r:id="" action="ppaction://media"/>
            <a:extLst>
              <a:ext uri="{FF2B5EF4-FFF2-40B4-BE49-F238E27FC236}">
                <a16:creationId xmlns:a16="http://schemas.microsoft.com/office/drawing/2014/main" id="{56CD7D3F-F134-5C02-A66D-63ACF378F90E}"/>
              </a:ext>
            </a:extLst>
          </p:cNvPr>
          <p:cNvPicPr>
            <a:picLocks noRot="1" noChangeAspect="1" noChangeArrowheads="1"/>
          </p:cNvPicPr>
          <p:nvPr>
            <a:audioFile r:link="rId5"/>
          </p:nvPr>
        </p:nvPicPr>
        <p:blipFill>
          <a:blip r:embed="rId10">
            <a:extLst>
              <a:ext uri="{28A0092B-C50C-407E-A947-70E740481C1C}">
                <a14:useLocalDpi xmlns:a14="http://schemas.microsoft.com/office/drawing/2010/main" val="0"/>
              </a:ext>
            </a:extLst>
          </a:blip>
          <a:srcRect/>
          <a:stretch>
            <a:fillRect/>
          </a:stretch>
        </p:blipFill>
        <p:spPr bwMode="auto">
          <a:xfrm>
            <a:off x="4800600" y="64008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89" descr="Bạn có biết ý nghĩa ngày nhà giáo Việt Nam 20/11? - Ảnh 1">
            <a:extLst>
              <a:ext uri="{FF2B5EF4-FFF2-40B4-BE49-F238E27FC236}">
                <a16:creationId xmlns:a16="http://schemas.microsoft.com/office/drawing/2014/main" id="{15CFA923-ABE8-338F-9EFB-EA31E018F88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38200" y="2711450"/>
            <a:ext cx="4495800" cy="354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4">
            <a:extLst>
              <a:ext uri="{FF2B5EF4-FFF2-40B4-BE49-F238E27FC236}">
                <a16:creationId xmlns:a16="http://schemas.microsoft.com/office/drawing/2014/main" id="{1771C219-690F-FB35-50E0-A326A962C1E3}"/>
              </a:ext>
            </a:extLst>
          </p:cNvPr>
          <p:cNvSpPr txBox="1"/>
          <p:nvPr/>
        </p:nvSpPr>
        <p:spPr>
          <a:xfrm>
            <a:off x="543982" y="173139"/>
            <a:ext cx="7979836"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altLang="en-US" sz="3200" dirty="0">
                <a:latin typeface="Times New Roman" panose="02020603050405020304" pitchFamily="18" charset="0"/>
                <a:cs typeface="Times New Roman" panose="02020603050405020304" pitchFamily="18" charset="0"/>
              </a:rPr>
              <a:t>Thứ </a:t>
            </a:r>
            <a:r>
              <a:rPr lang="en-US" altLang="en-US" sz="3200" dirty="0" err="1">
                <a:latin typeface="Times New Roman" panose="02020603050405020304" pitchFamily="18" charset="0"/>
                <a:cs typeface="Times New Roman" panose="02020603050405020304" pitchFamily="18" charset="0"/>
              </a:rPr>
              <a:t>năm</a:t>
            </a:r>
            <a:r>
              <a:rPr lang="vi-VN" altLang="en-US" sz="3200" dirty="0">
                <a:latin typeface="Times New Roman" panose="02020603050405020304" pitchFamily="18" charset="0"/>
                <a:cs typeface="Times New Roman" panose="02020603050405020304" pitchFamily="18" charset="0"/>
              </a:rPr>
              <a:t> ngày </a:t>
            </a:r>
            <a:r>
              <a:rPr lang="en-US" altLang="en-US" sz="3200" dirty="0">
                <a:latin typeface="Times New Roman" panose="02020603050405020304" pitchFamily="18" charset="0"/>
                <a:cs typeface="Times New Roman" panose="02020603050405020304" pitchFamily="18" charset="0"/>
              </a:rPr>
              <a:t>14</a:t>
            </a:r>
            <a:r>
              <a:rPr lang="vi-VN" altLang="en-US" sz="3200" dirty="0">
                <a:latin typeface="Times New Roman" panose="02020603050405020304" pitchFamily="18" charset="0"/>
                <a:cs typeface="Times New Roman" panose="02020603050405020304" pitchFamily="18" charset="0"/>
              </a:rPr>
              <a:t> tháng </a:t>
            </a:r>
            <a:r>
              <a:rPr lang="en-US" altLang="en-US" sz="3200" dirty="0">
                <a:latin typeface="Times New Roman" panose="02020603050405020304" pitchFamily="18" charset="0"/>
                <a:cs typeface="Times New Roman" panose="02020603050405020304" pitchFamily="18" charset="0"/>
              </a:rPr>
              <a:t>11</a:t>
            </a:r>
            <a:r>
              <a:rPr lang="vi-VN" altLang="en-US" sz="3200" dirty="0">
                <a:latin typeface="Times New Roman" panose="02020603050405020304" pitchFamily="18" charset="0"/>
                <a:cs typeface="Times New Roman" panose="02020603050405020304" pitchFamily="18" charset="0"/>
              </a:rPr>
              <a:t> năm 202</a:t>
            </a:r>
            <a:r>
              <a:rPr lang="en-US" altLang="en-US" sz="3200" dirty="0">
                <a:latin typeface="Times New Roman" panose="02020603050405020304" pitchFamily="18" charset="0"/>
                <a:cs typeface="Times New Roman" panose="02020603050405020304" pitchFamily="18" charset="0"/>
              </a:rPr>
              <a:t>4</a:t>
            </a:r>
            <a:endParaRPr lang="vi-VN" altLang="en-US" sz="3200"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934F7C29-24D9-058F-CC05-A580E1371B65}"/>
              </a:ext>
            </a:extLst>
          </p:cNvPr>
          <p:cNvSpPr/>
          <p:nvPr/>
        </p:nvSpPr>
        <p:spPr>
          <a:xfrm>
            <a:off x="2133600" y="783482"/>
            <a:ext cx="4876800" cy="55545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latin typeface="Times New Roman" panose="02020603050405020304" pitchFamily="18" charset="0"/>
                <a:cs typeface="Times New Roman" panose="02020603050405020304" pitchFamily="18" charset="0"/>
              </a:rPr>
              <a:t>Hoạt động trải nghiệm</a:t>
            </a:r>
          </a:p>
        </p:txBody>
      </p:sp>
      <p:sp>
        <p:nvSpPr>
          <p:cNvPr id="3" name="Rectangle 2">
            <a:extLst>
              <a:ext uri="{FF2B5EF4-FFF2-40B4-BE49-F238E27FC236}">
                <a16:creationId xmlns:a16="http://schemas.microsoft.com/office/drawing/2014/main" id="{F3F968CD-7D0E-63FA-3CF1-CED927650024}"/>
              </a:ext>
            </a:extLst>
          </p:cNvPr>
          <p:cNvSpPr/>
          <p:nvPr/>
        </p:nvSpPr>
        <p:spPr>
          <a:xfrm>
            <a:off x="2153265" y="783482"/>
            <a:ext cx="4876800" cy="144621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cs typeface="Times New Roman" panose="02020603050405020304" pitchFamily="18" charset="0"/>
              </a:rPr>
              <a:t>Bài: Tham gia trò chơi tập thể</a:t>
            </a:r>
            <a:endParaRPr lang="en-US" sz="280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audio>
              <p:cMediaNode>
                <p:cTn id="2" fill="hold" display="0">
                  <p:stCondLst>
                    <p:cond delay="indefinite"/>
                  </p:stCondLst>
                  <p:endCondLst>
                    <p:cond evt="onNext" delay="0">
                      <p:tgtEl>
                        <p:sldTgt/>
                      </p:tgtEl>
                    </p:cond>
                    <p:cond evt="onPrev" delay="0">
                      <p:tgtEl>
                        <p:sldTgt/>
                      </p:tgtEl>
                    </p:cond>
                    <p:cond evt="onStopAudio" delay="0">
                      <p:tgtEl>
                        <p:sldTgt/>
                      </p:tgtEl>
                    </p:cond>
                  </p:endCondLst>
                </p:cTn>
                <p:tgtEl>
                  <p:spTgt spid="2068"/>
                </p:tgtEl>
              </p:cMediaNode>
            </p:audio>
            <p:audio>
              <p:cMediaNode>
                <p:cTn id="3" fill="hold" display="0">
                  <p:stCondLst>
                    <p:cond delay="indefinite"/>
                  </p:stCondLst>
                  <p:endCondLst>
                    <p:cond evt="onNext" delay="0">
                      <p:tgtEl>
                        <p:sldTgt/>
                      </p:tgtEl>
                    </p:cond>
                    <p:cond evt="onPrev" delay="0">
                      <p:tgtEl>
                        <p:sldTgt/>
                      </p:tgtEl>
                    </p:cond>
                    <p:cond evt="onStopAudio" delay="0">
                      <p:tgtEl>
                        <p:sldTgt/>
                      </p:tgtEl>
                    </p:cond>
                  </p:endCondLst>
                </p:cTn>
                <p:tgtEl>
                  <p:spTgt spid="2069"/>
                </p:tgtEl>
              </p:cMediaNode>
            </p:audio>
            <p:audio>
              <p:cMediaNode>
                <p:cTn id="4" fill="hold" display="0">
                  <p:stCondLst>
                    <p:cond delay="indefinite"/>
                  </p:stCondLst>
                  <p:endCondLst>
                    <p:cond evt="onNext" delay="0">
                      <p:tgtEl>
                        <p:sldTgt/>
                      </p:tgtEl>
                    </p:cond>
                    <p:cond evt="onPrev" delay="0">
                      <p:tgtEl>
                        <p:sldTgt/>
                      </p:tgtEl>
                    </p:cond>
                    <p:cond evt="onStopAudio" delay="0">
                      <p:tgtEl>
                        <p:sldTgt/>
                      </p:tgtEl>
                    </p:cond>
                  </p:endCondLst>
                </p:cTn>
                <p:tgtEl>
                  <p:spTgt spid="2071"/>
                </p:tgtEl>
              </p:cMediaNode>
            </p:audio>
            <p:audio>
              <p:cMediaNode>
                <p:cTn id="5" fill="hold" display="0">
                  <p:stCondLst>
                    <p:cond delay="indefinite"/>
                  </p:stCondLst>
                  <p:endCondLst>
                    <p:cond evt="onNext" delay="0">
                      <p:tgtEl>
                        <p:sldTgt/>
                      </p:tgtEl>
                    </p:cond>
                    <p:cond evt="onPrev" delay="0">
                      <p:tgtEl>
                        <p:sldTgt/>
                      </p:tgtEl>
                    </p:cond>
                    <p:cond evt="onStopAudio" delay="0">
                      <p:tgtEl>
                        <p:sldTgt/>
                      </p:tgtEl>
                    </p:cond>
                  </p:endCondLst>
                </p:cTn>
                <p:tgtEl>
                  <p:spTgt spid="214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5000" r="-25000"/>
          </a:stretch>
        </a:blip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55C52E2-7E20-70D3-1192-22C16FB297F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6858000"/>
          </a:xfrm>
        </p:spPr>
      </p:pic>
      <p:sp>
        <p:nvSpPr>
          <p:cNvPr id="3" name="Rectangle 2">
            <a:extLst>
              <a:ext uri="{FF2B5EF4-FFF2-40B4-BE49-F238E27FC236}">
                <a16:creationId xmlns:a16="http://schemas.microsoft.com/office/drawing/2014/main" id="{93CD3FCF-1B7C-E267-B10A-05CA8BAA4A17}"/>
              </a:ext>
            </a:extLst>
          </p:cNvPr>
          <p:cNvSpPr>
            <a:spLocks noChangeArrowheads="1"/>
          </p:cNvSpPr>
          <p:nvPr/>
        </p:nvSpPr>
        <p:spPr bwMode="auto">
          <a:xfrm>
            <a:off x="457200" y="1752600"/>
            <a:ext cx="596169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dirty="0">
                <a:solidFill>
                  <a:schemeClr val="accent2"/>
                </a:solidFill>
                <a:cs typeface="Times New Roman" panose="02020603050405020304" pitchFamily="18" charset="0"/>
              </a:rPr>
              <a:t>1. </a:t>
            </a:r>
            <a:r>
              <a:rPr lang="en-US" altLang="en-US" b="1" dirty="0" err="1">
                <a:solidFill>
                  <a:schemeClr val="accent2"/>
                </a:solidFill>
                <a:cs typeface="Times New Roman" panose="02020603050405020304" pitchFamily="18" charset="0"/>
              </a:rPr>
              <a:t>Tổng</a:t>
            </a:r>
            <a:r>
              <a:rPr lang="en-US" altLang="en-US" b="1" dirty="0">
                <a:solidFill>
                  <a:schemeClr val="accent2"/>
                </a:solidFill>
                <a:cs typeface="Times New Roman" panose="02020603050405020304" pitchFamily="18" charset="0"/>
              </a:rPr>
              <a:t> </a:t>
            </a:r>
            <a:r>
              <a:rPr lang="en-US" altLang="en-US" b="1" dirty="0" err="1">
                <a:solidFill>
                  <a:schemeClr val="accent2"/>
                </a:solidFill>
                <a:cs typeface="Times New Roman" panose="02020603050405020304" pitchFamily="18" charset="0"/>
              </a:rPr>
              <a:t>kết</a:t>
            </a:r>
            <a:r>
              <a:rPr lang="en-US" altLang="en-US" b="1" dirty="0">
                <a:solidFill>
                  <a:schemeClr val="accent2"/>
                </a:solidFill>
                <a:cs typeface="Times New Roman" panose="02020603050405020304" pitchFamily="18" charset="0"/>
              </a:rPr>
              <a:t> </a:t>
            </a:r>
            <a:r>
              <a:rPr lang="en-US" altLang="en-US" b="1" dirty="0" err="1">
                <a:solidFill>
                  <a:schemeClr val="accent2"/>
                </a:solidFill>
                <a:cs typeface="Times New Roman" panose="02020603050405020304" pitchFamily="18" charset="0"/>
              </a:rPr>
              <a:t>hoạt</a:t>
            </a:r>
            <a:r>
              <a:rPr lang="en-US" altLang="en-US" b="1" dirty="0">
                <a:solidFill>
                  <a:schemeClr val="accent2"/>
                </a:solidFill>
                <a:cs typeface="Times New Roman" panose="02020603050405020304" pitchFamily="18" charset="0"/>
              </a:rPr>
              <a:t> </a:t>
            </a:r>
            <a:r>
              <a:rPr lang="en-US" altLang="en-US" b="1" dirty="0" err="1">
                <a:solidFill>
                  <a:schemeClr val="accent2"/>
                </a:solidFill>
                <a:cs typeface="Times New Roman" panose="02020603050405020304" pitchFamily="18" charset="0"/>
              </a:rPr>
              <a:t>động</a:t>
            </a:r>
            <a:r>
              <a:rPr lang="en-US" altLang="en-US" b="1" dirty="0">
                <a:solidFill>
                  <a:schemeClr val="accent2"/>
                </a:solidFill>
                <a:cs typeface="Times New Roman" panose="02020603050405020304" pitchFamily="18" charset="0"/>
              </a:rPr>
              <a:t> </a:t>
            </a:r>
            <a:r>
              <a:rPr lang="en-US" altLang="en-US" b="1" dirty="0" err="1">
                <a:solidFill>
                  <a:schemeClr val="accent2"/>
                </a:solidFill>
                <a:cs typeface="Times New Roman" panose="02020603050405020304" pitchFamily="18" charset="0"/>
              </a:rPr>
              <a:t>tuần</a:t>
            </a:r>
            <a:r>
              <a:rPr lang="en-US" altLang="en-US" b="1" dirty="0">
                <a:solidFill>
                  <a:schemeClr val="accent2"/>
                </a:solidFill>
                <a:cs typeface="Times New Roman" panose="02020603050405020304" pitchFamily="18" charset="0"/>
              </a:rPr>
              <a:t> 11</a:t>
            </a:r>
            <a:endParaRPr lang="en-US" altLang="en-US" dirty="0">
              <a:solidFill>
                <a:schemeClr val="accent2"/>
              </a:solidFill>
              <a:cs typeface="Times New Roman" panose="02020603050405020304" pitchFamily="18" charset="0"/>
            </a:endParaRPr>
          </a:p>
        </p:txBody>
      </p:sp>
      <p:sp>
        <p:nvSpPr>
          <p:cNvPr id="6" name="Text Box 9">
            <a:extLst>
              <a:ext uri="{FF2B5EF4-FFF2-40B4-BE49-F238E27FC236}">
                <a16:creationId xmlns:a16="http://schemas.microsoft.com/office/drawing/2014/main" id="{B574BCA4-8BBD-F79C-48EE-2A9C8E6C10C6}"/>
              </a:ext>
            </a:extLst>
          </p:cNvPr>
          <p:cNvSpPr txBox="1"/>
          <p:nvPr/>
        </p:nvSpPr>
        <p:spPr>
          <a:xfrm>
            <a:off x="1623916" y="327323"/>
            <a:ext cx="6536531" cy="584775"/>
          </a:xfrm>
          <a:prstGeom prst="rect">
            <a:avLst/>
          </a:prstGeom>
          <a:noFill/>
          <a:ln w="9525">
            <a:noFill/>
          </a:ln>
        </p:spPr>
        <p:txBody>
          <a:bodyPr wrap="square">
            <a:spAutoFit/>
          </a:bodyPr>
          <a:lstStyle/>
          <a:p>
            <a:pPr eaLnBrk="1" hangingPunct="1">
              <a:spcBef>
                <a:spcPct val="50000"/>
              </a:spcBef>
              <a:buNone/>
            </a:pPr>
            <a:r>
              <a:rPr lang="en-US" altLang="en-US" sz="3200" dirty="0" err="1">
                <a:solidFill>
                  <a:srgbClr val="000000"/>
                </a:solidFill>
                <a:latin typeface="Times New Roman Regular" panose="02020603050405020304" charset="0"/>
                <a:cs typeface="Times New Roman Regular" panose="02020603050405020304" charset="0"/>
              </a:rPr>
              <a:t>Thứ</a:t>
            </a:r>
            <a:r>
              <a:rPr lang="en-US" altLang="en-US" sz="3200" dirty="0">
                <a:solidFill>
                  <a:srgbClr val="000000"/>
                </a:solidFill>
                <a:latin typeface="Times New Roman Regular" panose="02020603050405020304" charset="0"/>
                <a:cs typeface="Times New Roman Regular" panose="02020603050405020304" charset="0"/>
              </a:rPr>
              <a:t> </a:t>
            </a:r>
            <a:r>
              <a:rPr lang="en-US" altLang="en-US" sz="3200" dirty="0" err="1">
                <a:solidFill>
                  <a:srgbClr val="000000"/>
                </a:solidFill>
                <a:latin typeface="Times New Roman Regular" panose="02020603050405020304" charset="0"/>
                <a:cs typeface="Times New Roman Regular" panose="02020603050405020304" charset="0"/>
              </a:rPr>
              <a:t>năm</a:t>
            </a:r>
            <a:r>
              <a:rPr lang="en-US" altLang="en-US" sz="3200" dirty="0">
                <a:solidFill>
                  <a:srgbClr val="000000"/>
                </a:solidFill>
                <a:latin typeface="Times New Roman Regular" panose="02020603050405020304" charset="0"/>
                <a:cs typeface="Times New Roman Regular" panose="02020603050405020304" charset="0"/>
              </a:rPr>
              <a:t>, </a:t>
            </a:r>
            <a:r>
              <a:rPr lang="en-US" altLang="en-US" sz="3200" dirty="0" err="1">
                <a:solidFill>
                  <a:srgbClr val="000000"/>
                </a:solidFill>
                <a:latin typeface="Times New Roman Regular" panose="02020603050405020304" charset="0"/>
                <a:cs typeface="Times New Roman Regular" panose="02020603050405020304" charset="0"/>
              </a:rPr>
              <a:t>ng</a:t>
            </a:r>
            <a:r>
              <a:rPr lang="en-US" altLang="en-US" sz="3200" dirty="0" err="1">
                <a:solidFill>
                  <a:srgbClr val="000000"/>
                </a:solidFill>
                <a:latin typeface="Times New Roman Regular" panose="02020603050405020304" charset="0"/>
                <a:ea typeface="HP001" pitchFamily="34" charset="0"/>
                <a:cs typeface="Times New Roman Regular" panose="02020603050405020304" charset="0"/>
              </a:rPr>
              <a:t>à</a:t>
            </a:r>
            <a:r>
              <a:rPr lang="en-US" altLang="en-US" sz="3200" dirty="0" err="1">
                <a:solidFill>
                  <a:srgbClr val="000000"/>
                </a:solidFill>
                <a:latin typeface="Times New Roman Regular" panose="02020603050405020304" charset="0"/>
                <a:cs typeface="Times New Roman Regular" panose="02020603050405020304" charset="0"/>
              </a:rPr>
              <a:t>y</a:t>
            </a:r>
            <a:r>
              <a:rPr lang="en-US" altLang="en-US" sz="3200" dirty="0">
                <a:solidFill>
                  <a:srgbClr val="000000"/>
                </a:solidFill>
                <a:latin typeface="Times New Roman Regular" panose="02020603050405020304" charset="0"/>
                <a:cs typeface="Times New Roman Regular" panose="02020603050405020304" charset="0"/>
              </a:rPr>
              <a:t> </a:t>
            </a:r>
            <a:r>
              <a:rPr lang="vi-VN" altLang="en-US" sz="3200" dirty="0">
                <a:solidFill>
                  <a:srgbClr val="000000"/>
                </a:solidFill>
                <a:latin typeface="Times New Roman Regular" panose="02020603050405020304" charset="0"/>
                <a:cs typeface="Times New Roman Regular" panose="02020603050405020304" charset="0"/>
              </a:rPr>
              <a:t>1</a:t>
            </a:r>
            <a:r>
              <a:rPr lang="en-US" altLang="en-US" sz="3200" dirty="0">
                <a:solidFill>
                  <a:srgbClr val="000000"/>
                </a:solidFill>
                <a:latin typeface="Times New Roman Regular" panose="02020603050405020304" charset="0"/>
                <a:cs typeface="Times New Roman Regular" panose="02020603050405020304" charset="0"/>
              </a:rPr>
              <a:t>4 </a:t>
            </a:r>
            <a:r>
              <a:rPr lang="en-US" altLang="en-US" sz="3200" dirty="0" err="1">
                <a:solidFill>
                  <a:srgbClr val="000000"/>
                </a:solidFill>
                <a:latin typeface="Times New Roman Regular" panose="02020603050405020304" charset="0"/>
                <a:cs typeface="Times New Roman Regular" panose="02020603050405020304" charset="0"/>
              </a:rPr>
              <a:t>tháng</a:t>
            </a:r>
            <a:r>
              <a:rPr lang="en-US" altLang="en-US" sz="3200" dirty="0">
                <a:solidFill>
                  <a:srgbClr val="000000"/>
                </a:solidFill>
                <a:latin typeface="Times New Roman Regular" panose="02020603050405020304" charset="0"/>
                <a:cs typeface="Times New Roman Regular" panose="02020603050405020304" charset="0"/>
              </a:rPr>
              <a:t> </a:t>
            </a:r>
            <a:r>
              <a:rPr lang="vi-VN" altLang="en-US" sz="3200" dirty="0">
                <a:solidFill>
                  <a:srgbClr val="000000"/>
                </a:solidFill>
                <a:latin typeface="Times New Roman Regular" panose="02020603050405020304" charset="0"/>
                <a:cs typeface="Times New Roman Regular" panose="02020603050405020304" charset="0"/>
              </a:rPr>
              <a:t>1</a:t>
            </a:r>
            <a:r>
              <a:rPr lang="en-US" altLang="en-US" sz="3200" dirty="0">
                <a:solidFill>
                  <a:srgbClr val="000000"/>
                </a:solidFill>
                <a:latin typeface="Times New Roman Regular" panose="02020603050405020304" charset="0"/>
                <a:cs typeface="Times New Roman Regular" panose="02020603050405020304" charset="0"/>
              </a:rPr>
              <a:t>1 năm 202</a:t>
            </a:r>
            <a:r>
              <a:rPr lang="vi-VN" altLang="en-US" sz="3200" dirty="0">
                <a:solidFill>
                  <a:srgbClr val="000000"/>
                </a:solidFill>
                <a:latin typeface="Times New Roman Regular" panose="02020603050405020304" charset="0"/>
                <a:cs typeface="Times New Roman Regular" panose="02020603050405020304" charset="0"/>
              </a:rPr>
              <a:t>4</a:t>
            </a:r>
            <a:endParaRPr lang="vi-VN" altLang="en-US" sz="3200" dirty="0">
              <a:solidFill>
                <a:srgbClr val="000000"/>
              </a:solidFill>
              <a:latin typeface="Times New Roman Regular" panose="02020603050405020304" charset="0"/>
              <a:ea typeface="HP001" pitchFamily="34" charset="0"/>
              <a:cs typeface="Times New Roman Regular" panose="02020603050405020304" charset="0"/>
            </a:endParaRPr>
          </a:p>
        </p:txBody>
      </p:sp>
    </p:spTree>
    <p:extLst>
      <p:ext uri="{BB962C8B-B14F-4D97-AF65-F5344CB8AC3E}">
        <p14:creationId xmlns:p14="http://schemas.microsoft.com/office/powerpoint/2010/main" val="2911778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BA9C094C-03F6-C5EB-D3AA-340F6D7A5D97}"/>
              </a:ext>
            </a:extLst>
          </p:cNvPr>
          <p:cNvSpPr/>
          <p:nvPr/>
        </p:nvSpPr>
        <p:spPr>
          <a:xfrm>
            <a:off x="228600" y="1905000"/>
            <a:ext cx="4343400" cy="4724400"/>
          </a:xfrm>
          <a:prstGeom prst="roundRect">
            <a:avLst>
              <a:gd name="adj" fmla="val 6460"/>
            </a:avLst>
          </a:prstGeom>
          <a:solidFill>
            <a:srgbClr val="E8E1B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Rounded Rectangle 21">
            <a:extLst>
              <a:ext uri="{FF2B5EF4-FFF2-40B4-BE49-F238E27FC236}">
                <a16:creationId xmlns:a16="http://schemas.microsoft.com/office/drawing/2014/main" id="{D0B2FCAF-D5E3-D1CE-7BD3-7D7AF15C4FE4}"/>
              </a:ext>
            </a:extLst>
          </p:cNvPr>
          <p:cNvSpPr/>
          <p:nvPr/>
        </p:nvSpPr>
        <p:spPr>
          <a:xfrm>
            <a:off x="4605338" y="1905000"/>
            <a:ext cx="4343400" cy="4724400"/>
          </a:xfrm>
          <a:prstGeom prst="roundRect">
            <a:avLst>
              <a:gd name="adj" fmla="val 6460"/>
            </a:avLst>
          </a:prstGeom>
          <a:solidFill>
            <a:schemeClr val="accent5">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068" name="8. Ket thuc cau hoi.wav">
            <a:hlinkClick r:id="" action="ppaction://media"/>
            <a:extLst>
              <a:ext uri="{FF2B5EF4-FFF2-40B4-BE49-F238E27FC236}">
                <a16:creationId xmlns:a16="http://schemas.microsoft.com/office/drawing/2014/main" id="{BFD9BBCB-FFD2-47C5-BEA9-58180683574F}"/>
              </a:ext>
            </a:extLst>
          </p:cNvPr>
          <p:cNvPicPr>
            <a:picLocks noRot="1" noChangeAspect="1" noChangeArrowheads="1"/>
          </p:cNvPicPr>
          <p:nvPr>
            <a:audioFile r:link="rId1"/>
          </p:nvPr>
        </p:nvPicPr>
        <p:blipFill>
          <a:blip r:embed="rId7">
            <a:extLst>
              <a:ext uri="{28A0092B-C50C-407E-A947-70E740481C1C}">
                <a14:useLocalDpi xmlns:a14="http://schemas.microsoft.com/office/drawing/2010/main" val="0"/>
              </a:ext>
            </a:extLst>
          </a:blip>
          <a:srcRect/>
          <a:stretch>
            <a:fillRect/>
          </a:stretch>
        </p:blipFill>
        <p:spPr bwMode="auto">
          <a:xfrm>
            <a:off x="152400" y="0"/>
            <a:ext cx="76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9" name="beep3824.wav">
            <a:hlinkClick r:id="" action="ppaction://media"/>
            <a:extLst>
              <a:ext uri="{FF2B5EF4-FFF2-40B4-BE49-F238E27FC236}">
                <a16:creationId xmlns:a16="http://schemas.microsoft.com/office/drawing/2014/main" id="{6EBE54C6-973F-84AC-7264-436EBB3BDC6E}"/>
              </a:ext>
            </a:extLst>
          </p:cNvPr>
          <p:cNvPicPr>
            <a:picLocks noChangeAspect="1" noChangeArrowheads="1"/>
          </p:cNvPicPr>
          <p:nvPr>
            <a:audioFile r:link="rId3"/>
            <p:extLst>
              <p:ext uri="{DAA4B4D4-6D71-4841-9C94-3DE7FCFB9230}">
                <p14:media xmlns:p14="http://schemas.microsoft.com/office/powerpoint/2010/main" r:embed="rId2"/>
              </p:ext>
            </p:extLst>
          </p:nvPr>
        </p:nvPicPr>
        <p:blipFill>
          <a:blip r:embed="rId7">
            <a:extLst>
              <a:ext uri="{28A0092B-C50C-407E-A947-70E740481C1C}">
                <a14:useLocalDpi xmlns:a14="http://schemas.microsoft.com/office/drawing/2010/main" val="0"/>
              </a:ext>
            </a:extLst>
          </a:blip>
          <a:srcRect/>
          <a:stretch>
            <a:fillRect/>
          </a:stretch>
        </p:blipFill>
        <p:spPr bwMode="auto">
          <a:xfrm>
            <a:off x="0" y="0"/>
            <a:ext cx="76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1" name="chaomung.wav">
            <a:hlinkClick r:id="" action="ppaction://media"/>
            <a:extLst>
              <a:ext uri="{FF2B5EF4-FFF2-40B4-BE49-F238E27FC236}">
                <a16:creationId xmlns:a16="http://schemas.microsoft.com/office/drawing/2014/main" id="{AFB6D47C-F8C9-710B-EEF4-C84FC7D394B9}"/>
              </a:ext>
            </a:extLst>
          </p:cNvPr>
          <p:cNvPicPr>
            <a:picLocks noRot="1" noChangeAspect="1" noChangeArrowheads="1"/>
          </p:cNvPicPr>
          <p:nvPr>
            <a:audioFile r:link="rId4"/>
          </p:nvPr>
        </p:nvPicPr>
        <p:blipFill>
          <a:blip r:embed="rId7">
            <a:extLst>
              <a:ext uri="{28A0092B-C50C-407E-A947-70E740481C1C}">
                <a14:useLocalDpi xmlns:a14="http://schemas.microsoft.com/office/drawing/2010/main" val="0"/>
              </a:ext>
            </a:extLst>
          </a:blip>
          <a:srcRect/>
          <a:stretch>
            <a:fillRect/>
          </a:stretch>
        </p:blipFill>
        <p:spPr bwMode="auto">
          <a:xfrm>
            <a:off x="0" y="6172200"/>
            <a:ext cx="76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extLst>
              <a:ext uri="{FF2B5EF4-FFF2-40B4-BE49-F238E27FC236}">
                <a16:creationId xmlns:a16="http://schemas.microsoft.com/office/drawing/2014/main" id="{764FD00C-5D48-0B1B-EA35-E8594DD642E2}"/>
              </a:ext>
            </a:extLst>
          </p:cNvPr>
          <p:cNvSpPr>
            <a:spLocks noChangeArrowheads="1"/>
          </p:cNvSpPr>
          <p:nvPr/>
        </p:nvSpPr>
        <p:spPr bwMode="auto">
          <a:xfrm>
            <a:off x="457200" y="764719"/>
            <a:ext cx="525919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dirty="0">
                <a:solidFill>
                  <a:schemeClr val="accent2"/>
                </a:solidFill>
                <a:cs typeface="Times New Roman" panose="02020603050405020304" pitchFamily="18" charset="0"/>
              </a:rPr>
              <a:t>1. </a:t>
            </a:r>
            <a:r>
              <a:rPr lang="en-US" altLang="en-US" sz="2800" b="1" dirty="0" err="1">
                <a:solidFill>
                  <a:schemeClr val="accent2"/>
                </a:solidFill>
                <a:cs typeface="Times New Roman" panose="02020603050405020304" pitchFamily="18" charset="0"/>
              </a:rPr>
              <a:t>Tổng</a:t>
            </a:r>
            <a:r>
              <a:rPr lang="en-US" altLang="en-US" sz="2800" b="1" dirty="0">
                <a:solidFill>
                  <a:schemeClr val="accent2"/>
                </a:solidFill>
                <a:cs typeface="Times New Roman" panose="02020603050405020304" pitchFamily="18" charset="0"/>
              </a:rPr>
              <a:t> </a:t>
            </a:r>
            <a:r>
              <a:rPr lang="en-US" altLang="en-US" sz="2800" b="1" dirty="0" err="1">
                <a:solidFill>
                  <a:schemeClr val="accent2"/>
                </a:solidFill>
                <a:cs typeface="Times New Roman" panose="02020603050405020304" pitchFamily="18" charset="0"/>
              </a:rPr>
              <a:t>kết</a:t>
            </a:r>
            <a:r>
              <a:rPr lang="en-US" altLang="en-US" sz="2800" b="1" dirty="0">
                <a:solidFill>
                  <a:schemeClr val="accent2"/>
                </a:solidFill>
                <a:cs typeface="Times New Roman" panose="02020603050405020304" pitchFamily="18" charset="0"/>
              </a:rPr>
              <a:t> </a:t>
            </a:r>
            <a:r>
              <a:rPr lang="en-US" altLang="en-US" sz="2800" b="1" dirty="0" err="1">
                <a:solidFill>
                  <a:schemeClr val="accent2"/>
                </a:solidFill>
                <a:cs typeface="Times New Roman" panose="02020603050405020304" pitchFamily="18" charset="0"/>
              </a:rPr>
              <a:t>hoạt</a:t>
            </a:r>
            <a:r>
              <a:rPr lang="en-US" altLang="en-US" sz="2800" b="1" dirty="0">
                <a:solidFill>
                  <a:schemeClr val="accent2"/>
                </a:solidFill>
                <a:cs typeface="Times New Roman" panose="02020603050405020304" pitchFamily="18" charset="0"/>
              </a:rPr>
              <a:t> </a:t>
            </a:r>
            <a:r>
              <a:rPr lang="en-US" altLang="en-US" sz="2800" b="1" dirty="0" err="1">
                <a:solidFill>
                  <a:schemeClr val="accent2"/>
                </a:solidFill>
                <a:cs typeface="Times New Roman" panose="02020603050405020304" pitchFamily="18" charset="0"/>
              </a:rPr>
              <a:t>động</a:t>
            </a:r>
            <a:r>
              <a:rPr lang="en-US" altLang="en-US" sz="2800" b="1" dirty="0">
                <a:solidFill>
                  <a:schemeClr val="accent2"/>
                </a:solidFill>
                <a:cs typeface="Times New Roman" panose="02020603050405020304" pitchFamily="18" charset="0"/>
              </a:rPr>
              <a:t> </a:t>
            </a:r>
            <a:r>
              <a:rPr lang="en-US" altLang="en-US" sz="2800" b="1" dirty="0" err="1">
                <a:solidFill>
                  <a:schemeClr val="accent2"/>
                </a:solidFill>
                <a:cs typeface="Times New Roman" panose="02020603050405020304" pitchFamily="18" charset="0"/>
              </a:rPr>
              <a:t>tuần</a:t>
            </a:r>
            <a:r>
              <a:rPr lang="en-US" altLang="en-US" sz="2800" b="1" dirty="0">
                <a:solidFill>
                  <a:schemeClr val="accent2"/>
                </a:solidFill>
                <a:cs typeface="Times New Roman" panose="02020603050405020304" pitchFamily="18" charset="0"/>
              </a:rPr>
              <a:t> 11</a:t>
            </a:r>
            <a:endParaRPr lang="en-US" altLang="en-US" sz="2800" dirty="0">
              <a:solidFill>
                <a:schemeClr val="accent2"/>
              </a:solidFill>
              <a:cs typeface="Times New Roman" panose="02020603050405020304" pitchFamily="18" charset="0"/>
            </a:endParaRPr>
          </a:p>
        </p:txBody>
      </p:sp>
      <p:sp>
        <p:nvSpPr>
          <p:cNvPr id="2" name="TextBox 1">
            <a:extLst>
              <a:ext uri="{FF2B5EF4-FFF2-40B4-BE49-F238E27FC236}">
                <a16:creationId xmlns:a16="http://schemas.microsoft.com/office/drawing/2014/main" id="{C02FE6F9-71F1-8F65-129E-17A5BAE44438}"/>
              </a:ext>
            </a:extLst>
          </p:cNvPr>
          <p:cNvSpPr txBox="1"/>
          <p:nvPr/>
        </p:nvSpPr>
        <p:spPr>
          <a:xfrm>
            <a:off x="3467100" y="1257301"/>
            <a:ext cx="2514600" cy="584200"/>
          </a:xfrm>
          <a:prstGeom prst="rect">
            <a:avLst/>
          </a:prstGeom>
          <a:solidFill>
            <a:schemeClr val="accent1">
              <a:lumMod val="75000"/>
            </a:schemeClr>
          </a:solidFill>
          <a:ln>
            <a:solidFill>
              <a:srgbClr val="0033CC"/>
            </a:solidFill>
          </a:ln>
        </p:spPr>
        <p:txBody>
          <a:bodyPr>
            <a:spAutoFit/>
          </a:bodyPr>
          <a:lstStyle/>
          <a:p>
            <a:pPr algn="ctr">
              <a:defRPr/>
            </a:pPr>
            <a:r>
              <a:rPr lang="en-US" sz="3200" b="1">
                <a:latin typeface="Times New Roman" panose="02020603050405020304" pitchFamily="18" charset="0"/>
                <a:cs typeface="Times New Roman" panose="02020603050405020304" pitchFamily="18" charset="0"/>
              </a:rPr>
              <a:t>Nề nếp</a:t>
            </a:r>
          </a:p>
        </p:txBody>
      </p:sp>
      <p:sp>
        <p:nvSpPr>
          <p:cNvPr id="4105" name="TextBox 15">
            <a:extLst>
              <a:ext uri="{FF2B5EF4-FFF2-40B4-BE49-F238E27FC236}">
                <a16:creationId xmlns:a16="http://schemas.microsoft.com/office/drawing/2014/main" id="{52A9EEB5-B5E7-31BF-BA27-8EF0E7F3E38F}"/>
              </a:ext>
            </a:extLst>
          </p:cNvPr>
          <p:cNvSpPr txBox="1">
            <a:spLocks noChangeArrowheads="1"/>
          </p:cNvSpPr>
          <p:nvPr/>
        </p:nvSpPr>
        <p:spPr bwMode="auto">
          <a:xfrm>
            <a:off x="1468438" y="1970088"/>
            <a:ext cx="1863725" cy="5842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b="1">
                <a:latin typeface="Quicksand" pitchFamily="2" charset="0"/>
                <a:cs typeface="Times New Roman" panose="02020603050405020304" pitchFamily="18" charset="0"/>
              </a:rPr>
              <a:t>Tốt</a:t>
            </a:r>
          </a:p>
        </p:txBody>
      </p:sp>
      <p:sp>
        <p:nvSpPr>
          <p:cNvPr id="4106" name="TextBox 17">
            <a:extLst>
              <a:ext uri="{FF2B5EF4-FFF2-40B4-BE49-F238E27FC236}">
                <a16:creationId xmlns:a16="http://schemas.microsoft.com/office/drawing/2014/main" id="{92A40FCC-1D91-C3C2-0A8D-42A3E9CF97DC}"/>
              </a:ext>
            </a:extLst>
          </p:cNvPr>
          <p:cNvSpPr txBox="1">
            <a:spLocks noChangeArrowheads="1"/>
          </p:cNvSpPr>
          <p:nvPr/>
        </p:nvSpPr>
        <p:spPr bwMode="auto">
          <a:xfrm>
            <a:off x="5721350" y="1970088"/>
            <a:ext cx="2238375" cy="584200"/>
          </a:xfrm>
          <a:prstGeom prst="rect">
            <a:avLst/>
          </a:prstGeom>
          <a:solidFill>
            <a:srgbClr val="FF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b="1">
                <a:latin typeface="Quicksand" pitchFamily="2" charset="0"/>
                <a:cs typeface="Times New Roman" panose="02020603050405020304" pitchFamily="18" charset="0"/>
              </a:rPr>
              <a:t>Chưa tốt</a:t>
            </a:r>
          </a:p>
        </p:txBody>
      </p:sp>
      <p:sp>
        <p:nvSpPr>
          <p:cNvPr id="12" name="TextBox 11">
            <a:extLst>
              <a:ext uri="{FF2B5EF4-FFF2-40B4-BE49-F238E27FC236}">
                <a16:creationId xmlns:a16="http://schemas.microsoft.com/office/drawing/2014/main" id="{3545AEF3-CA97-E400-10A7-64CAAED7604B}"/>
              </a:ext>
            </a:extLst>
          </p:cNvPr>
          <p:cNvSpPr txBox="1"/>
          <p:nvPr/>
        </p:nvSpPr>
        <p:spPr>
          <a:xfrm>
            <a:off x="457200" y="2590800"/>
            <a:ext cx="3935412" cy="4801314"/>
          </a:xfrm>
          <a:prstGeom prst="rect">
            <a:avLst/>
          </a:prstGeom>
          <a:noFill/>
        </p:spPr>
        <p:txBody>
          <a:bodyPr wrap="square">
            <a:spAutoFit/>
          </a:bodyPr>
          <a:lstStyle/>
          <a:p>
            <a:pPr marL="285750" indent="-285750">
              <a:buFontTx/>
              <a:buChar char="-"/>
              <a:defRPr/>
            </a:pP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giờ</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đủ</a:t>
            </a:r>
            <a:endParaRPr lang="en-US" sz="2800" dirty="0">
              <a:latin typeface="Times New Roman" panose="02020603050405020304" pitchFamily="18" charset="0"/>
              <a:cs typeface="Times New Roman" panose="02020603050405020304" pitchFamily="18" charset="0"/>
            </a:endParaRPr>
          </a:p>
          <a:p>
            <a:pPr marL="285750" indent="-285750">
              <a:buFontTx/>
              <a:buChar char="-"/>
              <a:defRPr/>
            </a:pP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đủ</a:t>
            </a:r>
            <a:endParaRPr lang="en-US" sz="2800" dirty="0">
              <a:latin typeface="Times New Roman" panose="02020603050405020304" pitchFamily="18" charset="0"/>
              <a:cs typeface="Times New Roman" panose="02020603050405020304" pitchFamily="18" charset="0"/>
            </a:endParaRPr>
          </a:p>
          <a:p>
            <a:pPr marL="285750" indent="-285750">
              <a:buFontTx/>
              <a:buChar char="-"/>
              <a:defRPr/>
            </a:pP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chuẩn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endParaRPr lang="en-US" sz="2800" dirty="0">
              <a:latin typeface="Times New Roman" panose="02020603050405020304" pitchFamily="18" charset="0"/>
              <a:cs typeface="Times New Roman" panose="02020603050405020304" pitchFamily="18" charset="0"/>
            </a:endParaRPr>
          </a:p>
          <a:p>
            <a:pPr>
              <a:defRPr/>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a:t>
            </a:r>
          </a:p>
          <a:p>
            <a:pPr marL="285750" indent="-285750">
              <a:buFontTx/>
              <a:buChar char="-"/>
              <a:defRPr/>
            </a:pP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endParaRPr lang="en-US" sz="2800" dirty="0">
              <a:latin typeface="Times New Roman" panose="02020603050405020304" pitchFamily="18" charset="0"/>
              <a:cs typeface="Times New Roman" panose="02020603050405020304" pitchFamily="18" charset="0"/>
            </a:endParaRPr>
          </a:p>
          <a:p>
            <a:pPr marL="285750" indent="-285750">
              <a:buFontTx/>
              <a:buChar char="-"/>
              <a:defRPr/>
            </a:pPr>
            <a:endParaRPr lang="en-US" dirty="0"/>
          </a:p>
          <a:p>
            <a:pPr marL="285750" indent="-285750">
              <a:buFontTx/>
              <a:buChar char="-"/>
              <a:defRPr/>
            </a:pPr>
            <a:endParaRPr lang="en-US" dirty="0"/>
          </a:p>
          <a:p>
            <a:pPr marL="285750" indent="-285750">
              <a:buFontTx/>
              <a:buChar char="-"/>
              <a:defRPr/>
            </a:pPr>
            <a:endParaRPr lang="en-US" dirty="0"/>
          </a:p>
        </p:txBody>
      </p:sp>
      <p:sp>
        <p:nvSpPr>
          <p:cNvPr id="4108" name="TextBox 24">
            <a:extLst>
              <a:ext uri="{FF2B5EF4-FFF2-40B4-BE49-F238E27FC236}">
                <a16:creationId xmlns:a16="http://schemas.microsoft.com/office/drawing/2014/main" id="{7E9607F0-69D2-9204-F24F-C0DC7CA46EAD}"/>
              </a:ext>
            </a:extLst>
          </p:cNvPr>
          <p:cNvSpPr txBox="1">
            <a:spLocks noChangeArrowheads="1"/>
          </p:cNvSpPr>
          <p:nvPr/>
        </p:nvSpPr>
        <p:spPr bwMode="auto">
          <a:xfrm>
            <a:off x="4724400" y="2746375"/>
            <a:ext cx="389255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Char char="-"/>
            </a:pPr>
            <a:r>
              <a:rPr lang="en-US" altLang="en-US" sz="2800" dirty="0" err="1">
                <a:latin typeface="Times New Roman" panose="02020603050405020304" pitchFamily="18" charset="0"/>
                <a:cs typeface="Times New Roman" panose="02020603050405020304" pitchFamily="18" charset="0"/>
              </a:rPr>
              <a:t>Một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số</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bạn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không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bài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tập</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hoặc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không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đúng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yêu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cầu</a:t>
            </a:r>
            <a:r>
              <a:rPr lang="en-US" altLang="en-US" sz="2800" dirty="0">
                <a:latin typeface="Times New Roman" panose="02020603050405020304" pitchFamily="18" charset="0"/>
                <a:cs typeface="Times New Roman" panose="02020603050405020304" pitchFamily="18" charset="0"/>
              </a:rPr>
              <a:t>.</a:t>
            </a:r>
          </a:p>
          <a:p>
            <a:pPr algn="just">
              <a:spcBef>
                <a:spcPct val="0"/>
              </a:spcBef>
              <a:buFontTx/>
              <a:buChar char="-"/>
            </a:pPr>
            <a:r>
              <a:rPr lang="en-US" altLang="en-US" sz="2800" dirty="0" err="1">
                <a:latin typeface="Times New Roman" panose="02020603050405020304" pitchFamily="18" charset="0"/>
                <a:cs typeface="Times New Roman" panose="02020603050405020304" pitchFamily="18" charset="0"/>
              </a:rPr>
              <a:t>Một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số</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bạn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còn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chưa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học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bài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quên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mang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dụng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cụ</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học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tập</a:t>
            </a:r>
            <a:endParaRPr lang="en-US" altLang="en-US" sz="2800" dirty="0">
              <a:latin typeface="Times New Roman" panose="02020603050405020304" pitchFamily="18" charset="0"/>
              <a:cs typeface="Times New Roman" panose="02020603050405020304" pitchFamily="18" charset="0"/>
            </a:endParaRPr>
          </a:p>
          <a:p>
            <a:pPr algn="just">
              <a:spcBef>
                <a:spcPct val="0"/>
              </a:spcBef>
              <a:buFontTx/>
              <a:buChar char="-"/>
            </a:pPr>
            <a:r>
              <a:rPr lang="en-US" altLang="en-US" sz="2800" dirty="0" err="1">
                <a:latin typeface="Times New Roman" panose="02020603050405020304" pitchFamily="18" charset="0"/>
                <a:cs typeface="Times New Roman" panose="02020603050405020304" pitchFamily="18" charset="0"/>
              </a:rPr>
              <a:t>Một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số</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bạn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chưa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giữ</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vệ</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sinh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tốt</a:t>
            </a:r>
            <a:r>
              <a:rPr lang="en-US" altLang="en-US" sz="2800" dirty="0">
                <a:latin typeface="Times New Roman" panose="02020603050405020304" pitchFamily="18" charset="0"/>
                <a:cs typeface="Times New Roman" panose="02020603050405020304" pitchFamily="18" charset="0"/>
              </a:rPr>
              <a:t>.</a:t>
            </a:r>
          </a:p>
          <a:p>
            <a:pPr>
              <a:spcBef>
                <a:spcPct val="0"/>
              </a:spcBef>
              <a:buFontTx/>
              <a:buChar char="-"/>
            </a:pPr>
            <a:endParaRPr lang="en-US" altLang="en-US" sz="2800" dirty="0">
              <a:latin typeface="Times New Roman" panose="02020603050405020304" pitchFamily="18" charset="0"/>
              <a:cs typeface="Times New Roman" panose="02020603050405020304" pitchFamily="18" charset="0"/>
            </a:endParaRPr>
          </a:p>
        </p:txBody>
      </p:sp>
      <p:sp>
        <p:nvSpPr>
          <p:cNvPr id="3" name="Text Box 9">
            <a:extLst>
              <a:ext uri="{FF2B5EF4-FFF2-40B4-BE49-F238E27FC236}">
                <a16:creationId xmlns:a16="http://schemas.microsoft.com/office/drawing/2014/main" id="{DE1EBC9B-B204-EC02-655D-FF0E14E7F832}"/>
              </a:ext>
            </a:extLst>
          </p:cNvPr>
          <p:cNvSpPr txBox="1"/>
          <p:nvPr/>
        </p:nvSpPr>
        <p:spPr>
          <a:xfrm>
            <a:off x="1623916" y="152400"/>
            <a:ext cx="6536531" cy="584775"/>
          </a:xfrm>
          <a:prstGeom prst="rect">
            <a:avLst/>
          </a:prstGeom>
          <a:noFill/>
          <a:ln w="9525">
            <a:noFill/>
          </a:ln>
        </p:spPr>
        <p:txBody>
          <a:bodyPr wrap="square">
            <a:spAutoFit/>
          </a:bodyPr>
          <a:lstStyle/>
          <a:p>
            <a:pPr eaLnBrk="1" hangingPunct="1">
              <a:spcBef>
                <a:spcPct val="50000"/>
              </a:spcBef>
              <a:buNone/>
            </a:pPr>
            <a:r>
              <a:rPr lang="en-US" altLang="en-US" sz="3200" dirty="0" err="1">
                <a:solidFill>
                  <a:srgbClr val="000000"/>
                </a:solidFill>
                <a:latin typeface="Times New Roman Regular" panose="02020603050405020304" charset="0"/>
                <a:cs typeface="Times New Roman Regular" panose="02020603050405020304" charset="0"/>
              </a:rPr>
              <a:t>Thứ</a:t>
            </a:r>
            <a:r>
              <a:rPr lang="en-US" altLang="en-US" sz="3200" dirty="0">
                <a:solidFill>
                  <a:srgbClr val="000000"/>
                </a:solidFill>
                <a:latin typeface="Times New Roman Regular" panose="02020603050405020304" charset="0"/>
                <a:cs typeface="Times New Roman Regular" panose="02020603050405020304" charset="0"/>
              </a:rPr>
              <a:t> </a:t>
            </a:r>
            <a:r>
              <a:rPr lang="en-US" altLang="en-US" sz="3200" dirty="0" err="1">
                <a:solidFill>
                  <a:srgbClr val="000000"/>
                </a:solidFill>
                <a:latin typeface="Times New Roman Regular" panose="02020603050405020304" charset="0"/>
                <a:cs typeface="Times New Roman Regular" panose="02020603050405020304" charset="0"/>
              </a:rPr>
              <a:t>năm</a:t>
            </a:r>
            <a:r>
              <a:rPr lang="en-US" altLang="en-US" sz="3200" dirty="0">
                <a:solidFill>
                  <a:srgbClr val="000000"/>
                </a:solidFill>
                <a:latin typeface="Times New Roman Regular" panose="02020603050405020304" charset="0"/>
                <a:cs typeface="Times New Roman Regular" panose="02020603050405020304" charset="0"/>
              </a:rPr>
              <a:t>, </a:t>
            </a:r>
            <a:r>
              <a:rPr lang="en-US" altLang="en-US" sz="3200" dirty="0" err="1">
                <a:solidFill>
                  <a:srgbClr val="000000"/>
                </a:solidFill>
                <a:latin typeface="Times New Roman Regular" panose="02020603050405020304" charset="0"/>
                <a:cs typeface="Times New Roman Regular" panose="02020603050405020304" charset="0"/>
              </a:rPr>
              <a:t>ng</a:t>
            </a:r>
            <a:r>
              <a:rPr lang="en-US" altLang="en-US" sz="3200" dirty="0" err="1">
                <a:solidFill>
                  <a:srgbClr val="000000"/>
                </a:solidFill>
                <a:latin typeface="Times New Roman Regular" panose="02020603050405020304" charset="0"/>
                <a:ea typeface="HP001" pitchFamily="34" charset="0"/>
                <a:cs typeface="Times New Roman Regular" panose="02020603050405020304" charset="0"/>
              </a:rPr>
              <a:t>à</a:t>
            </a:r>
            <a:r>
              <a:rPr lang="en-US" altLang="en-US" sz="3200" dirty="0" err="1">
                <a:solidFill>
                  <a:srgbClr val="000000"/>
                </a:solidFill>
                <a:latin typeface="Times New Roman Regular" panose="02020603050405020304" charset="0"/>
                <a:cs typeface="Times New Roman Regular" panose="02020603050405020304" charset="0"/>
              </a:rPr>
              <a:t>y</a:t>
            </a:r>
            <a:r>
              <a:rPr lang="en-US" altLang="en-US" sz="3200" dirty="0">
                <a:solidFill>
                  <a:srgbClr val="000000"/>
                </a:solidFill>
                <a:latin typeface="Times New Roman Regular" panose="02020603050405020304" charset="0"/>
                <a:cs typeface="Times New Roman Regular" panose="02020603050405020304" charset="0"/>
              </a:rPr>
              <a:t> </a:t>
            </a:r>
            <a:r>
              <a:rPr lang="vi-VN" altLang="en-US" sz="3200" dirty="0">
                <a:solidFill>
                  <a:srgbClr val="000000"/>
                </a:solidFill>
                <a:latin typeface="Times New Roman Regular" panose="02020603050405020304" charset="0"/>
                <a:cs typeface="Times New Roman Regular" panose="02020603050405020304" charset="0"/>
              </a:rPr>
              <a:t>1</a:t>
            </a:r>
            <a:r>
              <a:rPr lang="en-US" altLang="en-US" sz="3200" dirty="0">
                <a:solidFill>
                  <a:srgbClr val="000000"/>
                </a:solidFill>
                <a:latin typeface="Times New Roman Regular" panose="02020603050405020304" charset="0"/>
                <a:cs typeface="Times New Roman Regular" panose="02020603050405020304" charset="0"/>
              </a:rPr>
              <a:t>4 </a:t>
            </a:r>
            <a:r>
              <a:rPr lang="en-US" altLang="en-US" sz="3200" dirty="0" err="1">
                <a:solidFill>
                  <a:srgbClr val="000000"/>
                </a:solidFill>
                <a:latin typeface="Times New Roman Regular" panose="02020603050405020304" charset="0"/>
                <a:cs typeface="Times New Roman Regular" panose="02020603050405020304" charset="0"/>
              </a:rPr>
              <a:t>tháng</a:t>
            </a:r>
            <a:r>
              <a:rPr lang="en-US" altLang="en-US" sz="3200" dirty="0">
                <a:solidFill>
                  <a:srgbClr val="000000"/>
                </a:solidFill>
                <a:latin typeface="Times New Roman Regular" panose="02020603050405020304" charset="0"/>
                <a:cs typeface="Times New Roman Regular" panose="02020603050405020304" charset="0"/>
              </a:rPr>
              <a:t> </a:t>
            </a:r>
            <a:r>
              <a:rPr lang="vi-VN" altLang="en-US" sz="3200" dirty="0">
                <a:solidFill>
                  <a:srgbClr val="000000"/>
                </a:solidFill>
                <a:latin typeface="Times New Roman Regular" panose="02020603050405020304" charset="0"/>
                <a:cs typeface="Times New Roman Regular" panose="02020603050405020304" charset="0"/>
              </a:rPr>
              <a:t>1</a:t>
            </a:r>
            <a:r>
              <a:rPr lang="en-US" altLang="en-US" sz="3200" dirty="0">
                <a:solidFill>
                  <a:srgbClr val="000000"/>
                </a:solidFill>
                <a:latin typeface="Times New Roman Regular" panose="02020603050405020304" charset="0"/>
                <a:cs typeface="Times New Roman Regular" panose="02020603050405020304" charset="0"/>
              </a:rPr>
              <a:t>1 năm 202</a:t>
            </a:r>
            <a:r>
              <a:rPr lang="vi-VN" altLang="en-US" sz="3200" dirty="0">
                <a:solidFill>
                  <a:srgbClr val="000000"/>
                </a:solidFill>
                <a:latin typeface="Times New Roman Regular" panose="02020603050405020304" charset="0"/>
                <a:cs typeface="Times New Roman Regular" panose="02020603050405020304" charset="0"/>
              </a:rPr>
              <a:t>4</a:t>
            </a:r>
            <a:endParaRPr lang="vi-VN" altLang="en-US" sz="3200" dirty="0">
              <a:solidFill>
                <a:srgbClr val="000000"/>
              </a:solidFill>
              <a:latin typeface="Times New Roman Regular" panose="02020603050405020304" charset="0"/>
              <a:ea typeface="HP001" pitchFamily="34" charset="0"/>
              <a:cs typeface="Times New Roman Regular"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p:cTn id="7"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068"/>
                </p:tgtEl>
              </p:cMediaNode>
            </p:audio>
            <p:audio>
              <p:cMediaNode vol="80000">
                <p:cTn id="11" fill="hold" display="0">
                  <p:stCondLst>
                    <p:cond delay="indefinite"/>
                  </p:stCondLst>
                  <p:endCondLst>
                    <p:cond evt="onStopAudio" delay="0">
                      <p:tgtEl>
                        <p:sldTgt/>
                      </p:tgtEl>
                    </p:cond>
                  </p:endCondLst>
                </p:cTn>
                <p:tgtEl>
                  <p:spTgt spid="2069"/>
                </p:tgtEl>
              </p:cMediaNode>
            </p:audio>
            <p:audio>
              <p:cMediaNode vol="80000">
                <p:cTn id="12" fill="hold" display="0">
                  <p:stCondLst>
                    <p:cond delay="indefinite"/>
                  </p:stCondLst>
                  <p:endCondLst>
                    <p:cond evt="onStopAudio" delay="0">
                      <p:tgtEl>
                        <p:sldTgt/>
                      </p:tgtEl>
                    </p:cond>
                  </p:endCondLst>
                </p:cTn>
                <p:tgtEl>
                  <p:spTgt spid="207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5A0B4FE4-6928-1F24-E2D0-9CC4E8BD665A}"/>
              </a:ext>
            </a:extLst>
          </p:cNvPr>
          <p:cNvSpPr>
            <a:spLocks noGrp="1" noChangeArrowheads="1"/>
          </p:cNvSpPr>
          <p:nvPr>
            <p:ph type="ctrTitle"/>
          </p:nvPr>
        </p:nvSpPr>
        <p:spPr/>
        <p:txBody>
          <a:bodyPr/>
          <a:lstStyle/>
          <a:p>
            <a:pPr eaLnBrk="1" hangingPunct="1"/>
            <a:br>
              <a:rPr lang="en-US" altLang="en-US" sz="4000"/>
            </a:br>
            <a:br>
              <a:rPr lang="en-US" altLang="en-US" sz="4000"/>
            </a:br>
            <a:br>
              <a:rPr lang="en-US" altLang="en-US" sz="4000"/>
            </a:br>
            <a:br>
              <a:rPr lang="en-US" altLang="en-US" sz="4000"/>
            </a:br>
            <a:br>
              <a:rPr lang="en-US" altLang="en-US" sz="4000"/>
            </a:br>
            <a:endParaRPr lang="en-US" altLang="en-US" sz="4000"/>
          </a:p>
        </p:txBody>
      </p:sp>
      <p:pic>
        <p:nvPicPr>
          <p:cNvPr id="6147" name="Picture 2" descr="ENTER1">
            <a:hlinkClick r:id="rId6" action="ppaction://hlinksldjump" tooltip="Nhấn Enter">
              <a:snd r:embed="rId7" name="push.wav"/>
            </a:hlinkClick>
            <a:extLst>
              <a:ext uri="{FF2B5EF4-FFF2-40B4-BE49-F238E27FC236}">
                <a16:creationId xmlns:a16="http://schemas.microsoft.com/office/drawing/2014/main" id="{CDBE0212-A995-8332-8121-4B19456D961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05800" y="6572250"/>
            <a:ext cx="84772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 name="8. Ket thuc cau hoi.wav">
            <a:hlinkClick r:id="" action="ppaction://media"/>
            <a:extLst>
              <a:ext uri="{FF2B5EF4-FFF2-40B4-BE49-F238E27FC236}">
                <a16:creationId xmlns:a16="http://schemas.microsoft.com/office/drawing/2014/main" id="{89DA6891-EB7C-B2DF-9609-F3CCB2CF02A9}"/>
              </a:ext>
            </a:extLst>
          </p:cNvPr>
          <p:cNvPicPr>
            <a:picLocks noRot="1" noChangeAspect="1" noChangeArrowheads="1"/>
          </p:cNvPicPr>
          <p:nvPr>
            <a:audioFile r:link="rId1"/>
          </p:nvPr>
        </p:nvPicPr>
        <p:blipFill>
          <a:blip r:embed="rId9">
            <a:extLst>
              <a:ext uri="{28A0092B-C50C-407E-A947-70E740481C1C}">
                <a14:useLocalDpi xmlns:a14="http://schemas.microsoft.com/office/drawing/2010/main" val="0"/>
              </a:ext>
            </a:extLst>
          </a:blip>
          <a:srcRect/>
          <a:stretch>
            <a:fillRect/>
          </a:stretch>
        </p:blipFill>
        <p:spPr bwMode="auto">
          <a:xfrm>
            <a:off x="152400" y="0"/>
            <a:ext cx="76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9" name="beep1009.wav">
            <a:hlinkClick r:id="" action="ppaction://media"/>
            <a:extLst>
              <a:ext uri="{FF2B5EF4-FFF2-40B4-BE49-F238E27FC236}">
                <a16:creationId xmlns:a16="http://schemas.microsoft.com/office/drawing/2014/main" id="{0728D7C0-3381-5568-CE15-28B05B8838DB}"/>
              </a:ext>
            </a:extLst>
          </p:cNvPr>
          <p:cNvPicPr>
            <a:picLocks noChangeAspect="1" noChangeArrowheads="1"/>
          </p:cNvPicPr>
          <p:nvPr>
            <a:audioFile r:link="rId3"/>
            <p:extLst>
              <p:ext uri="{DAA4B4D4-6D71-4841-9C94-3DE7FCFB9230}">
                <p14:media xmlns:p14="http://schemas.microsoft.com/office/powerpoint/2010/main" r:embed="rId2"/>
              </p:ext>
            </p:extLst>
          </p:nvPr>
        </p:nvPicPr>
        <p:blipFill>
          <a:blip r:embed="rId9">
            <a:extLst>
              <a:ext uri="{28A0092B-C50C-407E-A947-70E740481C1C}">
                <a14:useLocalDpi xmlns:a14="http://schemas.microsoft.com/office/drawing/2010/main" val="0"/>
              </a:ext>
            </a:extLst>
          </a:blip>
          <a:srcRect/>
          <a:stretch>
            <a:fillRect/>
          </a:stretch>
        </p:blipFill>
        <p:spPr bwMode="auto">
          <a:xfrm>
            <a:off x="0" y="0"/>
            <a:ext cx="76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1" name="chaomung.wav">
            <a:hlinkClick r:id="" action="ppaction://media"/>
            <a:extLst>
              <a:ext uri="{FF2B5EF4-FFF2-40B4-BE49-F238E27FC236}">
                <a16:creationId xmlns:a16="http://schemas.microsoft.com/office/drawing/2014/main" id="{5C607DF1-AA47-918E-6189-D07D7A6E21B6}"/>
              </a:ext>
            </a:extLst>
          </p:cNvPr>
          <p:cNvPicPr>
            <a:picLocks noRot="1" noChangeAspect="1" noChangeArrowheads="1"/>
          </p:cNvPicPr>
          <p:nvPr>
            <a:audioFile r:link="rId4"/>
          </p:nvPr>
        </p:nvPicPr>
        <p:blipFill>
          <a:blip r:embed="rId9">
            <a:extLst>
              <a:ext uri="{28A0092B-C50C-407E-A947-70E740481C1C}">
                <a14:useLocalDpi xmlns:a14="http://schemas.microsoft.com/office/drawing/2010/main" val="0"/>
              </a:ext>
            </a:extLst>
          </a:blip>
          <a:srcRect/>
          <a:stretch>
            <a:fillRect/>
          </a:stretch>
        </p:blipFill>
        <p:spPr bwMode="auto">
          <a:xfrm>
            <a:off x="0" y="6172200"/>
            <a:ext cx="76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42" descr="Book-09-june">
            <a:extLst>
              <a:ext uri="{FF2B5EF4-FFF2-40B4-BE49-F238E27FC236}">
                <a16:creationId xmlns:a16="http://schemas.microsoft.com/office/drawing/2014/main" id="{25DB4CE3-B2DE-04AE-B2BF-413DD180A813}"/>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915275" y="5715000"/>
            <a:ext cx="13049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2" name="WordArt 77">
            <a:extLst>
              <a:ext uri="{FF2B5EF4-FFF2-40B4-BE49-F238E27FC236}">
                <a16:creationId xmlns:a16="http://schemas.microsoft.com/office/drawing/2014/main" id="{5A6167C1-D14C-B568-FED2-F4E4913FA891}"/>
              </a:ext>
            </a:extLst>
          </p:cNvPr>
          <p:cNvSpPr>
            <a:spLocks noChangeArrowheads="1" noChangeShapeType="1" noTextEdit="1"/>
          </p:cNvSpPr>
          <p:nvPr/>
        </p:nvSpPr>
        <p:spPr bwMode="auto">
          <a:xfrm>
            <a:off x="1219200" y="381000"/>
            <a:ext cx="6629400" cy="3124200"/>
          </a:xfrm>
          <a:prstGeom prst="rect">
            <a:avLst/>
          </a:prstGeom>
        </p:spPr>
        <p:txBody>
          <a:bodyPr spcFirstLastPara="1" wrap="none" fromWordArt="1">
            <a:prstTxWarp prst="textArchUp">
              <a:avLst>
                <a:gd name="adj" fmla="val 10800000"/>
              </a:avLst>
            </a:prstTxWarp>
          </a:bodyPr>
          <a:lstStyle/>
          <a:p>
            <a:pPr algn="ctr"/>
            <a:endParaRPr lang="en-US" sz="4000" kern="10">
              <a:ln w="12700">
                <a:solidFill>
                  <a:srgbClr val="EAEAEA"/>
                </a:solidFill>
                <a:round/>
                <a:headEnd/>
                <a:tailEnd/>
              </a:ln>
              <a:gradFill rotWithShape="1">
                <a:gsLst>
                  <a:gs pos="0">
                    <a:srgbClr val="009999"/>
                  </a:gs>
                  <a:gs pos="100000">
                    <a:srgbClr val="4E43E1"/>
                  </a:gs>
                </a:gsLst>
                <a:lin ang="5400000" scaled="1"/>
              </a:gradFill>
              <a:effectLst>
                <a:outerShdw dist="35921" dir="2700000" sy="50000" kx="2115830" algn="bl" rotWithShape="0">
                  <a:srgbClr val="C0C0C0">
                    <a:alpha val="79999"/>
                  </a:srgbClr>
                </a:outerShdw>
              </a:effectLst>
              <a:latin typeface=".VnTifani HeavyH"/>
            </a:endParaRPr>
          </a:p>
        </p:txBody>
      </p:sp>
      <p:sp>
        <p:nvSpPr>
          <p:cNvPr id="15" name="Rectangle 14">
            <a:extLst>
              <a:ext uri="{FF2B5EF4-FFF2-40B4-BE49-F238E27FC236}">
                <a16:creationId xmlns:a16="http://schemas.microsoft.com/office/drawing/2014/main" id="{9491FFEE-444C-342D-AB81-D7AC87980A22}"/>
              </a:ext>
            </a:extLst>
          </p:cNvPr>
          <p:cNvSpPr>
            <a:spLocks noChangeArrowheads="1"/>
          </p:cNvSpPr>
          <p:nvPr/>
        </p:nvSpPr>
        <p:spPr bwMode="auto">
          <a:xfrm>
            <a:off x="533400" y="604838"/>
            <a:ext cx="59650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vi-VN" altLang="en-US" b="1" dirty="0">
                <a:solidFill>
                  <a:schemeClr val="accent2"/>
                </a:solidFill>
                <a:cs typeface="Times New Roman" panose="02020603050405020304" pitchFamily="18" charset="0"/>
              </a:rPr>
              <a:t>2</a:t>
            </a:r>
            <a:r>
              <a:rPr lang="en-US" altLang="en-US" b="1" dirty="0">
                <a:solidFill>
                  <a:schemeClr val="accent2"/>
                </a:solidFill>
                <a:cs typeface="Times New Roman" panose="02020603050405020304" pitchFamily="18" charset="0"/>
              </a:rPr>
              <a:t>. </a:t>
            </a:r>
            <a:r>
              <a:rPr lang="en-US" altLang="en-US" b="1" dirty="0" err="1">
                <a:solidFill>
                  <a:schemeClr val="accent2"/>
                </a:solidFill>
                <a:cs typeface="Times New Roman" panose="02020603050405020304" pitchFamily="18" charset="0"/>
              </a:rPr>
              <a:t>Xây</a:t>
            </a:r>
            <a:r>
              <a:rPr lang="en-US" altLang="en-US" b="1" dirty="0">
                <a:solidFill>
                  <a:schemeClr val="accent2"/>
                </a:solidFill>
                <a:cs typeface="Times New Roman" panose="02020603050405020304" pitchFamily="18" charset="0"/>
              </a:rPr>
              <a:t> </a:t>
            </a:r>
            <a:r>
              <a:rPr lang="en-US" altLang="en-US" b="1" dirty="0" err="1">
                <a:solidFill>
                  <a:schemeClr val="accent2"/>
                </a:solidFill>
                <a:cs typeface="Times New Roman" panose="02020603050405020304" pitchFamily="18" charset="0"/>
              </a:rPr>
              <a:t>dựng</a:t>
            </a:r>
            <a:r>
              <a:rPr lang="en-US" altLang="en-US" b="1" dirty="0">
                <a:solidFill>
                  <a:schemeClr val="accent2"/>
                </a:solidFill>
                <a:cs typeface="Times New Roman" panose="02020603050405020304" pitchFamily="18" charset="0"/>
              </a:rPr>
              <a:t> </a:t>
            </a:r>
            <a:r>
              <a:rPr lang="en-US" altLang="en-US" b="1" dirty="0" err="1">
                <a:solidFill>
                  <a:schemeClr val="accent2"/>
                </a:solidFill>
                <a:cs typeface="Times New Roman" panose="02020603050405020304" pitchFamily="18" charset="0"/>
              </a:rPr>
              <a:t>kế</a:t>
            </a:r>
            <a:r>
              <a:rPr lang="en-US" altLang="en-US" b="1" dirty="0">
                <a:solidFill>
                  <a:schemeClr val="accent2"/>
                </a:solidFill>
                <a:cs typeface="Times New Roman" panose="02020603050405020304" pitchFamily="18" charset="0"/>
              </a:rPr>
              <a:t> </a:t>
            </a:r>
            <a:r>
              <a:rPr lang="en-US" altLang="en-US" b="1" dirty="0" err="1">
                <a:solidFill>
                  <a:schemeClr val="accent2"/>
                </a:solidFill>
                <a:cs typeface="Times New Roman" panose="02020603050405020304" pitchFamily="18" charset="0"/>
              </a:rPr>
              <a:t>hoạch</a:t>
            </a:r>
            <a:r>
              <a:rPr lang="en-US" altLang="en-US" b="1" dirty="0">
                <a:solidFill>
                  <a:schemeClr val="accent2"/>
                </a:solidFill>
                <a:cs typeface="Times New Roman" panose="02020603050405020304" pitchFamily="18" charset="0"/>
              </a:rPr>
              <a:t> </a:t>
            </a:r>
            <a:r>
              <a:rPr lang="en-US" altLang="en-US" b="1" dirty="0" err="1">
                <a:solidFill>
                  <a:schemeClr val="accent2"/>
                </a:solidFill>
                <a:cs typeface="Times New Roman" panose="02020603050405020304" pitchFamily="18" charset="0"/>
              </a:rPr>
              <a:t>tuần</a:t>
            </a:r>
            <a:r>
              <a:rPr lang="en-US" altLang="en-US" b="1" dirty="0">
                <a:solidFill>
                  <a:schemeClr val="accent2"/>
                </a:solidFill>
                <a:cs typeface="Times New Roman" panose="02020603050405020304" pitchFamily="18" charset="0"/>
              </a:rPr>
              <a:t> 12</a:t>
            </a:r>
            <a:endParaRPr lang="en-US" altLang="en-US" sz="2800" dirty="0">
              <a:solidFill>
                <a:schemeClr val="accent2"/>
              </a:solidFill>
              <a:cs typeface="Times New Roman" panose="02020603050405020304" pitchFamily="18" charset="0"/>
            </a:endParaRPr>
          </a:p>
        </p:txBody>
      </p:sp>
      <p:sp>
        <p:nvSpPr>
          <p:cNvPr id="16" name="Rectangle 15">
            <a:extLst>
              <a:ext uri="{FF2B5EF4-FFF2-40B4-BE49-F238E27FC236}">
                <a16:creationId xmlns:a16="http://schemas.microsoft.com/office/drawing/2014/main" id="{A9713791-23E7-7B84-F36A-D1D3AC72AC00}"/>
              </a:ext>
            </a:extLst>
          </p:cNvPr>
          <p:cNvSpPr>
            <a:spLocks noChangeArrowheads="1"/>
          </p:cNvSpPr>
          <p:nvPr/>
        </p:nvSpPr>
        <p:spPr bwMode="auto">
          <a:xfrm>
            <a:off x="304800" y="1066800"/>
            <a:ext cx="8534400"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Char char="-"/>
            </a:pPr>
            <a:r>
              <a:rPr lang="vi-VN" dirty="0"/>
              <a:t>Tiếp tục thực hiện nội quy HS</a:t>
            </a:r>
            <a:r>
              <a:rPr lang="en-US" dirty="0"/>
              <a:t>.</a:t>
            </a:r>
          </a:p>
          <a:p>
            <a:pPr>
              <a:buFontTx/>
              <a:buChar char="-"/>
            </a:pPr>
            <a:r>
              <a:rPr lang="en-US" dirty="0" err="1"/>
              <a:t>Chấp</a:t>
            </a:r>
            <a:r>
              <a:rPr lang="en-US" dirty="0"/>
              <a:t> </a:t>
            </a:r>
            <a:r>
              <a:rPr lang="en-US" dirty="0" err="1"/>
              <a:t>hành</a:t>
            </a:r>
            <a:r>
              <a:rPr lang="en-US" dirty="0"/>
              <a:t> </a:t>
            </a:r>
            <a:r>
              <a:rPr lang="en-US" dirty="0" err="1"/>
              <a:t>tốt</a:t>
            </a:r>
            <a:r>
              <a:rPr lang="en-US" dirty="0"/>
              <a:t> </a:t>
            </a:r>
            <a:r>
              <a:rPr lang="vi-VN" dirty="0"/>
              <a:t>ATGT.</a:t>
            </a:r>
            <a:endParaRPr lang="en-US" dirty="0"/>
          </a:p>
          <a:p>
            <a:pPr>
              <a:buFontTx/>
              <a:buChar char="-"/>
            </a:pPr>
            <a:r>
              <a:rPr lang="vi-VN" dirty="0"/>
              <a:t>Tiếp tục ổn định, duy trì nền nếp quy định</a:t>
            </a:r>
            <a:r>
              <a:rPr lang="en-US" dirty="0"/>
              <a:t>, </a:t>
            </a:r>
            <a:r>
              <a:rPr lang="vi-VN" dirty="0"/>
              <a:t>thực hiện tốt các nội quy của nhà trường</a:t>
            </a:r>
            <a:r>
              <a:rPr lang="en-US" dirty="0"/>
              <a:t>.</a:t>
            </a:r>
          </a:p>
          <a:p>
            <a:pPr>
              <a:buFontTx/>
              <a:buChar char="-"/>
            </a:pPr>
            <a:r>
              <a:rPr lang="vi-VN" dirty="0"/>
              <a:t>Tích cực học tập để nâng cao chất lượng.</a:t>
            </a:r>
            <a:endParaRPr lang="en-US" dirty="0"/>
          </a:p>
          <a:p>
            <a:pPr>
              <a:buFontTx/>
              <a:buChar char="-"/>
            </a:pPr>
            <a:r>
              <a:rPr lang="vi-VN" dirty="0"/>
              <a:t>Tiếp tục duy trì các hoạt động: thể dục, vệ sinh trường, lớp xanh, sạch, đẹp và cả ý thức nói lời hay, làm việc tốt ....</a:t>
            </a:r>
            <a:endParaRPr lang="en-US" dirty="0"/>
          </a:p>
          <a:p>
            <a:pPr>
              <a:buFontTx/>
              <a:buChar char="-"/>
            </a:pPr>
            <a:r>
              <a:rPr lang="vi-VN" dirty="0"/>
              <a:t>Thực hiện các hoạt động khác theo phân công</a:t>
            </a:r>
            <a:endParaRPr lang="en-US" dirty="0"/>
          </a:p>
        </p:txBody>
      </p:sp>
      <p:sp>
        <p:nvSpPr>
          <p:cNvPr id="2" name="Text Box 9">
            <a:extLst>
              <a:ext uri="{FF2B5EF4-FFF2-40B4-BE49-F238E27FC236}">
                <a16:creationId xmlns:a16="http://schemas.microsoft.com/office/drawing/2014/main" id="{253ABF0B-DDDA-89BF-8846-EF6B6589378F}"/>
              </a:ext>
            </a:extLst>
          </p:cNvPr>
          <p:cNvSpPr txBox="1"/>
          <p:nvPr/>
        </p:nvSpPr>
        <p:spPr>
          <a:xfrm>
            <a:off x="1413157" y="143766"/>
            <a:ext cx="6536531" cy="584775"/>
          </a:xfrm>
          <a:prstGeom prst="rect">
            <a:avLst/>
          </a:prstGeom>
          <a:noFill/>
          <a:ln w="9525">
            <a:noFill/>
          </a:ln>
        </p:spPr>
        <p:txBody>
          <a:bodyPr wrap="square">
            <a:spAutoFit/>
          </a:bodyPr>
          <a:lstStyle/>
          <a:p>
            <a:pPr eaLnBrk="1" hangingPunct="1">
              <a:spcBef>
                <a:spcPct val="50000"/>
              </a:spcBef>
              <a:buNone/>
            </a:pPr>
            <a:r>
              <a:rPr lang="en-US" altLang="en-US" sz="3200" dirty="0" err="1">
                <a:solidFill>
                  <a:srgbClr val="000000"/>
                </a:solidFill>
                <a:latin typeface="Times New Roman Regular" panose="02020603050405020304" charset="0"/>
                <a:cs typeface="Times New Roman Regular" panose="02020603050405020304" charset="0"/>
              </a:rPr>
              <a:t>Thứ</a:t>
            </a:r>
            <a:r>
              <a:rPr lang="en-US" altLang="en-US" sz="3200" dirty="0">
                <a:solidFill>
                  <a:srgbClr val="000000"/>
                </a:solidFill>
                <a:latin typeface="Times New Roman Regular" panose="02020603050405020304" charset="0"/>
                <a:cs typeface="Times New Roman Regular" panose="02020603050405020304" charset="0"/>
              </a:rPr>
              <a:t> </a:t>
            </a:r>
            <a:r>
              <a:rPr lang="en-US" altLang="en-US" sz="3200" dirty="0" err="1">
                <a:solidFill>
                  <a:srgbClr val="000000"/>
                </a:solidFill>
                <a:latin typeface="Times New Roman Regular" panose="02020603050405020304" charset="0"/>
                <a:cs typeface="Times New Roman Regular" panose="02020603050405020304" charset="0"/>
              </a:rPr>
              <a:t>năm</a:t>
            </a:r>
            <a:r>
              <a:rPr lang="en-US" altLang="en-US" sz="3200" dirty="0">
                <a:solidFill>
                  <a:srgbClr val="000000"/>
                </a:solidFill>
                <a:latin typeface="Times New Roman Regular" panose="02020603050405020304" charset="0"/>
                <a:cs typeface="Times New Roman Regular" panose="02020603050405020304" charset="0"/>
              </a:rPr>
              <a:t>, </a:t>
            </a:r>
            <a:r>
              <a:rPr lang="en-US" altLang="en-US" sz="3200" dirty="0" err="1">
                <a:solidFill>
                  <a:srgbClr val="000000"/>
                </a:solidFill>
                <a:latin typeface="Times New Roman Regular" panose="02020603050405020304" charset="0"/>
                <a:cs typeface="Times New Roman Regular" panose="02020603050405020304" charset="0"/>
              </a:rPr>
              <a:t>ng</a:t>
            </a:r>
            <a:r>
              <a:rPr lang="en-US" altLang="en-US" sz="3200" dirty="0" err="1">
                <a:solidFill>
                  <a:srgbClr val="000000"/>
                </a:solidFill>
                <a:latin typeface="Times New Roman Regular" panose="02020603050405020304" charset="0"/>
                <a:ea typeface="HP001" pitchFamily="34" charset="0"/>
                <a:cs typeface="Times New Roman Regular" panose="02020603050405020304" charset="0"/>
              </a:rPr>
              <a:t>à</a:t>
            </a:r>
            <a:r>
              <a:rPr lang="en-US" altLang="en-US" sz="3200" dirty="0" err="1">
                <a:solidFill>
                  <a:srgbClr val="000000"/>
                </a:solidFill>
                <a:latin typeface="Times New Roman Regular" panose="02020603050405020304" charset="0"/>
                <a:cs typeface="Times New Roman Regular" panose="02020603050405020304" charset="0"/>
              </a:rPr>
              <a:t>y</a:t>
            </a:r>
            <a:r>
              <a:rPr lang="en-US" altLang="en-US" sz="3200" dirty="0">
                <a:solidFill>
                  <a:srgbClr val="000000"/>
                </a:solidFill>
                <a:latin typeface="Times New Roman Regular" panose="02020603050405020304" charset="0"/>
                <a:cs typeface="Times New Roman Regular" panose="02020603050405020304" charset="0"/>
              </a:rPr>
              <a:t> </a:t>
            </a:r>
            <a:r>
              <a:rPr lang="vi-VN" altLang="en-US" sz="3200" dirty="0">
                <a:solidFill>
                  <a:srgbClr val="000000"/>
                </a:solidFill>
                <a:latin typeface="Times New Roman Regular" panose="02020603050405020304" charset="0"/>
                <a:cs typeface="Times New Roman Regular" panose="02020603050405020304" charset="0"/>
              </a:rPr>
              <a:t>1</a:t>
            </a:r>
            <a:r>
              <a:rPr lang="en-US" altLang="en-US" sz="3200" dirty="0">
                <a:solidFill>
                  <a:srgbClr val="000000"/>
                </a:solidFill>
                <a:latin typeface="Times New Roman Regular" panose="02020603050405020304" charset="0"/>
                <a:cs typeface="Times New Roman Regular" panose="02020603050405020304" charset="0"/>
              </a:rPr>
              <a:t>4 </a:t>
            </a:r>
            <a:r>
              <a:rPr lang="en-US" altLang="en-US" sz="3200" dirty="0" err="1">
                <a:solidFill>
                  <a:srgbClr val="000000"/>
                </a:solidFill>
                <a:latin typeface="Times New Roman Regular" panose="02020603050405020304" charset="0"/>
                <a:cs typeface="Times New Roman Regular" panose="02020603050405020304" charset="0"/>
              </a:rPr>
              <a:t>tháng</a:t>
            </a:r>
            <a:r>
              <a:rPr lang="en-US" altLang="en-US" sz="3200" dirty="0">
                <a:solidFill>
                  <a:srgbClr val="000000"/>
                </a:solidFill>
                <a:latin typeface="Times New Roman Regular" panose="02020603050405020304" charset="0"/>
                <a:cs typeface="Times New Roman Regular" panose="02020603050405020304" charset="0"/>
              </a:rPr>
              <a:t> </a:t>
            </a:r>
            <a:r>
              <a:rPr lang="vi-VN" altLang="en-US" sz="3200" dirty="0">
                <a:solidFill>
                  <a:srgbClr val="000000"/>
                </a:solidFill>
                <a:latin typeface="Times New Roman Regular" panose="02020603050405020304" charset="0"/>
                <a:cs typeface="Times New Roman Regular" panose="02020603050405020304" charset="0"/>
              </a:rPr>
              <a:t>1</a:t>
            </a:r>
            <a:r>
              <a:rPr lang="en-US" altLang="en-US" sz="3200" dirty="0">
                <a:solidFill>
                  <a:srgbClr val="000000"/>
                </a:solidFill>
                <a:latin typeface="Times New Roman Regular" panose="02020603050405020304" charset="0"/>
                <a:cs typeface="Times New Roman Regular" panose="02020603050405020304" charset="0"/>
              </a:rPr>
              <a:t>1 năm 202</a:t>
            </a:r>
            <a:r>
              <a:rPr lang="vi-VN" altLang="en-US" sz="3200" dirty="0">
                <a:solidFill>
                  <a:srgbClr val="000000"/>
                </a:solidFill>
                <a:latin typeface="Times New Roman Regular" panose="02020603050405020304" charset="0"/>
                <a:cs typeface="Times New Roman Regular" panose="02020603050405020304" charset="0"/>
              </a:rPr>
              <a:t>4</a:t>
            </a:r>
            <a:endParaRPr lang="vi-VN" altLang="en-US" sz="3200" dirty="0">
              <a:solidFill>
                <a:srgbClr val="000000"/>
              </a:solidFill>
              <a:latin typeface="Times New Roman Regular" panose="02020603050405020304" charset="0"/>
              <a:ea typeface="HP001" pitchFamily="34" charset="0"/>
              <a:cs typeface="Times New Roman Regular"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p:cTn id="7"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5">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16">
                                            <p:txEl>
                                              <p:pRg st="0" end="0"/>
                                            </p:txEl>
                                          </p:spTgt>
                                        </p:tgtEl>
                                        <p:attrNameLst>
                                          <p:attrName>style.visibility</p:attrName>
                                        </p:attrNameLst>
                                      </p:cBhvr>
                                      <p:to>
                                        <p:strVal val="visible"/>
                                      </p:to>
                                    </p:set>
                                    <p:anim calcmode="lin" valueType="num">
                                      <p:cBhvr>
                                        <p:cTn id="14"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1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6">
                                            <p:txEl>
                                              <p:pRg st="1" end="1"/>
                                            </p:txEl>
                                          </p:spTgt>
                                        </p:tgtEl>
                                        <p:attrNameLst>
                                          <p:attrName>style.visibility</p:attrName>
                                        </p:attrNameLst>
                                      </p:cBhvr>
                                      <p:to>
                                        <p:strVal val="visible"/>
                                      </p:to>
                                    </p:set>
                                    <p:anim calcmode="lin" valueType="num">
                                      <p:cBhvr>
                                        <p:cTn id="21" dur="500" fill="hold"/>
                                        <p:tgtEl>
                                          <p:spTgt spid="16">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16">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16">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6">
                                            <p:txEl>
                                              <p:pRg st="2" end="2"/>
                                            </p:txEl>
                                          </p:spTgt>
                                        </p:tgtEl>
                                        <p:attrNameLst>
                                          <p:attrName>style.visibility</p:attrName>
                                        </p:attrNameLst>
                                      </p:cBhvr>
                                      <p:to>
                                        <p:strVal val="visible"/>
                                      </p:to>
                                    </p:set>
                                    <p:anim calcmode="lin" valueType="num">
                                      <p:cBhvr>
                                        <p:cTn id="28" dur="500" fill="hold"/>
                                        <p:tgtEl>
                                          <p:spTgt spid="16">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16">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16">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6">
                                            <p:txEl>
                                              <p:pRg st="3" end="3"/>
                                            </p:txEl>
                                          </p:spTgt>
                                        </p:tgtEl>
                                        <p:attrNameLst>
                                          <p:attrName>style.visibility</p:attrName>
                                        </p:attrNameLst>
                                      </p:cBhvr>
                                      <p:to>
                                        <p:strVal val="visible"/>
                                      </p:to>
                                    </p:set>
                                    <p:anim calcmode="lin" valueType="num">
                                      <p:cBhvr>
                                        <p:cTn id="35" dur="500" fill="hold"/>
                                        <p:tgtEl>
                                          <p:spTgt spid="16">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16">
                                            <p:txEl>
                                              <p:pRg st="3" end="3"/>
                                            </p:txEl>
                                          </p:spTgt>
                                        </p:tgtEl>
                                        <p:attrNameLst>
                                          <p:attrName>ppt_h</p:attrName>
                                        </p:attrNameLst>
                                      </p:cBhvr>
                                      <p:tavLst>
                                        <p:tav tm="0">
                                          <p:val>
                                            <p:fltVal val="0"/>
                                          </p:val>
                                        </p:tav>
                                        <p:tav tm="100000">
                                          <p:val>
                                            <p:strVal val="#ppt_h"/>
                                          </p:val>
                                        </p:tav>
                                      </p:tavLst>
                                    </p:anim>
                                    <p:animEffect transition="in" filter="fade">
                                      <p:cBhvr>
                                        <p:cTn id="37" dur="500"/>
                                        <p:tgtEl>
                                          <p:spTgt spid="16">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6">
                                            <p:txEl>
                                              <p:pRg st="4" end="4"/>
                                            </p:txEl>
                                          </p:spTgt>
                                        </p:tgtEl>
                                        <p:attrNameLst>
                                          <p:attrName>style.visibility</p:attrName>
                                        </p:attrNameLst>
                                      </p:cBhvr>
                                      <p:to>
                                        <p:strVal val="visible"/>
                                      </p:to>
                                    </p:set>
                                    <p:anim calcmode="lin" valueType="num">
                                      <p:cBhvr>
                                        <p:cTn id="42" dur="500" fill="hold"/>
                                        <p:tgtEl>
                                          <p:spTgt spid="16">
                                            <p:txEl>
                                              <p:pRg st="4" end="4"/>
                                            </p:txEl>
                                          </p:spTgt>
                                        </p:tgtEl>
                                        <p:attrNameLst>
                                          <p:attrName>ppt_w</p:attrName>
                                        </p:attrNameLst>
                                      </p:cBhvr>
                                      <p:tavLst>
                                        <p:tav tm="0">
                                          <p:val>
                                            <p:fltVal val="0"/>
                                          </p:val>
                                        </p:tav>
                                        <p:tav tm="100000">
                                          <p:val>
                                            <p:strVal val="#ppt_w"/>
                                          </p:val>
                                        </p:tav>
                                      </p:tavLst>
                                    </p:anim>
                                    <p:anim calcmode="lin" valueType="num">
                                      <p:cBhvr>
                                        <p:cTn id="43" dur="500" fill="hold"/>
                                        <p:tgtEl>
                                          <p:spTgt spid="16">
                                            <p:txEl>
                                              <p:pRg st="4" end="4"/>
                                            </p:txEl>
                                          </p:spTgt>
                                        </p:tgtEl>
                                        <p:attrNameLst>
                                          <p:attrName>ppt_h</p:attrName>
                                        </p:attrNameLst>
                                      </p:cBhvr>
                                      <p:tavLst>
                                        <p:tav tm="0">
                                          <p:val>
                                            <p:fltVal val="0"/>
                                          </p:val>
                                        </p:tav>
                                        <p:tav tm="100000">
                                          <p:val>
                                            <p:strVal val="#ppt_h"/>
                                          </p:val>
                                        </p:tav>
                                      </p:tavLst>
                                    </p:anim>
                                    <p:animEffect transition="in" filter="fade">
                                      <p:cBhvr>
                                        <p:cTn id="44" dur="500"/>
                                        <p:tgtEl>
                                          <p:spTgt spid="16">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16">
                                            <p:txEl>
                                              <p:pRg st="5" end="5"/>
                                            </p:txEl>
                                          </p:spTgt>
                                        </p:tgtEl>
                                        <p:attrNameLst>
                                          <p:attrName>style.visibility</p:attrName>
                                        </p:attrNameLst>
                                      </p:cBhvr>
                                      <p:to>
                                        <p:strVal val="visible"/>
                                      </p:to>
                                    </p:set>
                                    <p:anim calcmode="lin" valueType="num">
                                      <p:cBhvr>
                                        <p:cTn id="49" dur="500" fill="hold"/>
                                        <p:tgtEl>
                                          <p:spTgt spid="16">
                                            <p:txEl>
                                              <p:pRg st="5" end="5"/>
                                            </p:txEl>
                                          </p:spTgt>
                                        </p:tgtEl>
                                        <p:attrNameLst>
                                          <p:attrName>ppt_w</p:attrName>
                                        </p:attrNameLst>
                                      </p:cBhvr>
                                      <p:tavLst>
                                        <p:tav tm="0">
                                          <p:val>
                                            <p:fltVal val="0"/>
                                          </p:val>
                                        </p:tav>
                                        <p:tav tm="100000">
                                          <p:val>
                                            <p:strVal val="#ppt_w"/>
                                          </p:val>
                                        </p:tav>
                                      </p:tavLst>
                                    </p:anim>
                                    <p:anim calcmode="lin" valueType="num">
                                      <p:cBhvr>
                                        <p:cTn id="50" dur="500" fill="hold"/>
                                        <p:tgtEl>
                                          <p:spTgt spid="16">
                                            <p:txEl>
                                              <p:pRg st="5" end="5"/>
                                            </p:txEl>
                                          </p:spTgt>
                                        </p:tgtEl>
                                        <p:attrNameLst>
                                          <p:attrName>ppt_h</p:attrName>
                                        </p:attrNameLst>
                                      </p:cBhvr>
                                      <p:tavLst>
                                        <p:tav tm="0">
                                          <p:val>
                                            <p:fltVal val="0"/>
                                          </p:val>
                                        </p:tav>
                                        <p:tav tm="100000">
                                          <p:val>
                                            <p:strVal val="#ppt_h"/>
                                          </p:val>
                                        </p:tav>
                                      </p:tavLst>
                                    </p:anim>
                                    <p:animEffect transition="in" filter="fade">
                                      <p:cBhvr>
                                        <p:cTn id="51" dur="500"/>
                                        <p:tgtEl>
                                          <p:spTgt spid="1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2" fill="hold" display="0">
                  <p:stCondLst>
                    <p:cond delay="indefinite"/>
                  </p:stCondLst>
                  <p:endCondLst>
                    <p:cond evt="onStopAudio" delay="0">
                      <p:tgtEl>
                        <p:sldTgt/>
                      </p:tgtEl>
                    </p:cond>
                  </p:endCondLst>
                </p:cTn>
                <p:tgtEl>
                  <p:spTgt spid="2068"/>
                </p:tgtEl>
              </p:cMediaNode>
            </p:audio>
            <p:audio>
              <p:cMediaNode vol="80000">
                <p:cTn id="53" fill="hold" display="0">
                  <p:stCondLst>
                    <p:cond delay="indefinite"/>
                  </p:stCondLst>
                  <p:endCondLst>
                    <p:cond evt="onStopAudio" delay="0">
                      <p:tgtEl>
                        <p:sldTgt/>
                      </p:tgtEl>
                    </p:cond>
                  </p:endCondLst>
                </p:cTn>
                <p:tgtEl>
                  <p:spTgt spid="2069"/>
                </p:tgtEl>
              </p:cMediaNode>
            </p:audio>
            <p:audio>
              <p:cMediaNode vol="80000">
                <p:cTn id="54" fill="hold" display="0">
                  <p:stCondLst>
                    <p:cond delay="indefinite"/>
                  </p:stCondLst>
                  <p:endCondLst>
                    <p:cond evt="onStopAudio" delay="0">
                      <p:tgtEl>
                        <p:sldTgt/>
                      </p:tgtEl>
                    </p:cond>
                  </p:endCondLst>
                </p:cTn>
                <p:tgtEl>
                  <p:spTgt spid="207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879B366F-9386-EF88-A4DF-31B67FD35133}"/>
              </a:ext>
            </a:extLst>
          </p:cNvPr>
          <p:cNvSpPr>
            <a:spLocks noGrp="1" noChangeArrowheads="1"/>
          </p:cNvSpPr>
          <p:nvPr>
            <p:ph type="ctrTitle"/>
          </p:nvPr>
        </p:nvSpPr>
        <p:spPr/>
        <p:txBody>
          <a:bodyPr/>
          <a:lstStyle/>
          <a:p>
            <a:pPr eaLnBrk="1" hangingPunct="1"/>
            <a:br>
              <a:rPr lang="en-US" altLang="en-US" sz="4000"/>
            </a:br>
            <a:br>
              <a:rPr lang="en-US" altLang="en-US" sz="4000"/>
            </a:br>
            <a:br>
              <a:rPr lang="en-US" altLang="en-US" sz="4000"/>
            </a:br>
            <a:br>
              <a:rPr lang="en-US" altLang="en-US" sz="4000"/>
            </a:br>
            <a:br>
              <a:rPr lang="en-US" altLang="en-US" sz="4000"/>
            </a:br>
            <a:endParaRPr lang="en-US" altLang="en-US" sz="4000"/>
          </a:p>
        </p:txBody>
      </p:sp>
      <p:pic>
        <p:nvPicPr>
          <p:cNvPr id="7171" name="Picture 2" descr="ENTER1">
            <a:hlinkClick r:id="rId7" action="ppaction://hlinksldjump" tooltip="Nhấn Enter">
              <a:snd r:embed="rId8" name="push.wav"/>
            </a:hlinkClick>
            <a:extLst>
              <a:ext uri="{FF2B5EF4-FFF2-40B4-BE49-F238E27FC236}">
                <a16:creationId xmlns:a16="http://schemas.microsoft.com/office/drawing/2014/main" id="{2E9D8F0E-754C-8801-D21C-E2E42203DEE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05800" y="6572250"/>
            <a:ext cx="84772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 name="8. Ket thuc cau hoi.wav">
            <a:hlinkClick r:id="" action="ppaction://media"/>
            <a:extLst>
              <a:ext uri="{FF2B5EF4-FFF2-40B4-BE49-F238E27FC236}">
                <a16:creationId xmlns:a16="http://schemas.microsoft.com/office/drawing/2014/main" id="{C3395C4E-52A6-1AC3-FA7B-790D32DC749C}"/>
              </a:ext>
            </a:extLst>
          </p:cNvPr>
          <p:cNvPicPr>
            <a:picLocks noRot="1" noChangeAspect="1" noChangeArrowheads="1"/>
          </p:cNvPicPr>
          <p:nvPr>
            <a:audioFile r:link="rId1"/>
          </p:nvPr>
        </p:nvPicPr>
        <p:blipFill>
          <a:blip r:embed="rId10">
            <a:extLst>
              <a:ext uri="{28A0092B-C50C-407E-A947-70E740481C1C}">
                <a14:useLocalDpi xmlns:a14="http://schemas.microsoft.com/office/drawing/2010/main" val="0"/>
              </a:ext>
            </a:extLst>
          </a:blip>
          <a:srcRect/>
          <a:stretch>
            <a:fillRect/>
          </a:stretch>
        </p:blipFill>
        <p:spPr bwMode="auto">
          <a:xfrm>
            <a:off x="152400" y="0"/>
            <a:ext cx="76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9" name="beep1041.wav">
            <a:hlinkClick r:id="" action="ppaction://media"/>
            <a:extLst>
              <a:ext uri="{FF2B5EF4-FFF2-40B4-BE49-F238E27FC236}">
                <a16:creationId xmlns:a16="http://schemas.microsoft.com/office/drawing/2014/main" id="{46A30174-8DC8-7012-67B1-DBDD98B2D837}"/>
              </a:ext>
            </a:extLst>
          </p:cNvPr>
          <p:cNvPicPr>
            <a:picLocks noChangeAspect="1" noChangeArrowheads="1"/>
          </p:cNvPicPr>
          <p:nvPr>
            <a:audioFile r:link="rId3"/>
            <p:extLst>
              <p:ext uri="{DAA4B4D4-6D71-4841-9C94-3DE7FCFB9230}">
                <p14:media xmlns:p14="http://schemas.microsoft.com/office/powerpoint/2010/main" r:embed="rId2"/>
              </p:ext>
            </p:extLst>
          </p:nvPr>
        </p:nvPicPr>
        <p:blipFill>
          <a:blip r:embed="rId10">
            <a:extLst>
              <a:ext uri="{28A0092B-C50C-407E-A947-70E740481C1C}">
                <a14:useLocalDpi xmlns:a14="http://schemas.microsoft.com/office/drawing/2010/main" val="0"/>
              </a:ext>
            </a:extLst>
          </a:blip>
          <a:srcRect/>
          <a:stretch>
            <a:fillRect/>
          </a:stretch>
        </p:blipFill>
        <p:spPr bwMode="auto">
          <a:xfrm>
            <a:off x="0" y="0"/>
            <a:ext cx="76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1" name="chaomung.wav">
            <a:hlinkClick r:id="" action="ppaction://media"/>
            <a:extLst>
              <a:ext uri="{FF2B5EF4-FFF2-40B4-BE49-F238E27FC236}">
                <a16:creationId xmlns:a16="http://schemas.microsoft.com/office/drawing/2014/main" id="{43FEFFB5-7F39-D2D7-9F23-8144C9EC6084}"/>
              </a:ext>
            </a:extLst>
          </p:cNvPr>
          <p:cNvPicPr>
            <a:picLocks noRot="1" noChangeAspect="1" noChangeArrowheads="1"/>
          </p:cNvPicPr>
          <p:nvPr>
            <a:audioFile r:link="rId4"/>
          </p:nvPr>
        </p:nvPicPr>
        <p:blipFill>
          <a:blip r:embed="rId10">
            <a:extLst>
              <a:ext uri="{28A0092B-C50C-407E-A947-70E740481C1C}">
                <a14:useLocalDpi xmlns:a14="http://schemas.microsoft.com/office/drawing/2010/main" val="0"/>
              </a:ext>
            </a:extLst>
          </a:blip>
          <a:srcRect/>
          <a:stretch>
            <a:fillRect/>
          </a:stretch>
        </p:blipFill>
        <p:spPr bwMode="auto">
          <a:xfrm>
            <a:off x="0" y="6172200"/>
            <a:ext cx="76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42" descr="Book-09-june">
            <a:extLst>
              <a:ext uri="{FF2B5EF4-FFF2-40B4-BE49-F238E27FC236}">
                <a16:creationId xmlns:a16="http://schemas.microsoft.com/office/drawing/2014/main" id="{D417D77F-150E-0B37-1B1B-22CDE634412D}"/>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7915275" y="5715000"/>
            <a:ext cx="13049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6" name="WordArt 77">
            <a:extLst>
              <a:ext uri="{FF2B5EF4-FFF2-40B4-BE49-F238E27FC236}">
                <a16:creationId xmlns:a16="http://schemas.microsoft.com/office/drawing/2014/main" id="{6F534ED4-A305-CA28-E0B5-0E9C513F4E85}"/>
              </a:ext>
            </a:extLst>
          </p:cNvPr>
          <p:cNvSpPr>
            <a:spLocks noChangeArrowheads="1" noChangeShapeType="1" noTextEdit="1"/>
          </p:cNvSpPr>
          <p:nvPr/>
        </p:nvSpPr>
        <p:spPr bwMode="auto">
          <a:xfrm>
            <a:off x="1219200" y="381000"/>
            <a:ext cx="6629400" cy="3124200"/>
          </a:xfrm>
          <a:prstGeom prst="rect">
            <a:avLst/>
          </a:prstGeom>
        </p:spPr>
        <p:txBody>
          <a:bodyPr spcFirstLastPara="1" wrap="none" fromWordArt="1">
            <a:prstTxWarp prst="textArchUp">
              <a:avLst>
                <a:gd name="adj" fmla="val 10800000"/>
              </a:avLst>
            </a:prstTxWarp>
          </a:bodyPr>
          <a:lstStyle/>
          <a:p>
            <a:pPr algn="ctr"/>
            <a:endParaRPr lang="en-US" sz="4000" kern="10">
              <a:ln w="12700">
                <a:solidFill>
                  <a:srgbClr val="EAEAEA"/>
                </a:solidFill>
                <a:round/>
                <a:headEnd/>
                <a:tailEnd/>
              </a:ln>
              <a:gradFill rotWithShape="1">
                <a:gsLst>
                  <a:gs pos="0">
                    <a:srgbClr val="009999"/>
                  </a:gs>
                  <a:gs pos="100000">
                    <a:srgbClr val="4E43E1"/>
                  </a:gs>
                </a:gsLst>
                <a:lin ang="5400000" scaled="1"/>
              </a:gradFill>
              <a:effectLst>
                <a:outerShdw dist="35921" dir="2700000" sy="50000" kx="2115830" algn="bl" rotWithShape="0">
                  <a:srgbClr val="C0C0C0">
                    <a:alpha val="79999"/>
                  </a:srgbClr>
                </a:outerShdw>
              </a:effectLst>
              <a:latin typeface=".VnTifani HeavyH"/>
            </a:endParaRPr>
          </a:p>
        </p:txBody>
      </p:sp>
      <p:sp>
        <p:nvSpPr>
          <p:cNvPr id="15" name="Rectangle 14">
            <a:extLst>
              <a:ext uri="{FF2B5EF4-FFF2-40B4-BE49-F238E27FC236}">
                <a16:creationId xmlns:a16="http://schemas.microsoft.com/office/drawing/2014/main" id="{01BF4367-BDDC-F54B-8522-BFA050BD7F9E}"/>
              </a:ext>
            </a:extLst>
          </p:cNvPr>
          <p:cNvSpPr>
            <a:spLocks noChangeArrowheads="1"/>
          </p:cNvSpPr>
          <p:nvPr/>
        </p:nvSpPr>
        <p:spPr bwMode="auto">
          <a:xfrm>
            <a:off x="685800" y="1027093"/>
            <a:ext cx="8382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vi-VN" altLang="en-US" sz="2800" b="1" dirty="0">
                <a:solidFill>
                  <a:schemeClr val="accent2"/>
                </a:solidFill>
                <a:cs typeface="Times New Roman" panose="02020603050405020304" pitchFamily="18" charset="0"/>
              </a:rPr>
              <a:t>3</a:t>
            </a:r>
            <a:r>
              <a:rPr lang="en-US" altLang="en-US" sz="2800" b="1" dirty="0">
                <a:solidFill>
                  <a:schemeClr val="accent2"/>
                </a:solidFill>
                <a:cs typeface="Times New Roman" panose="02020603050405020304" pitchFamily="18" charset="0"/>
              </a:rPr>
              <a:t>. Sinh </a:t>
            </a:r>
            <a:r>
              <a:rPr lang="en-US" altLang="en-US" sz="2800" b="1" dirty="0" err="1">
                <a:solidFill>
                  <a:schemeClr val="accent2"/>
                </a:solidFill>
                <a:cs typeface="Times New Roman" panose="02020603050405020304" pitchFamily="18" charset="0"/>
              </a:rPr>
              <a:t>hoạt</a:t>
            </a:r>
            <a:r>
              <a:rPr lang="en-US" altLang="en-US" sz="2800" b="1" dirty="0">
                <a:solidFill>
                  <a:schemeClr val="accent2"/>
                </a:solidFill>
                <a:cs typeface="Times New Roman" panose="02020603050405020304" pitchFamily="18" charset="0"/>
              </a:rPr>
              <a:t> </a:t>
            </a:r>
            <a:r>
              <a:rPr lang="en-US" altLang="en-US" sz="2800" b="1" dirty="0" err="1">
                <a:solidFill>
                  <a:schemeClr val="accent2"/>
                </a:solidFill>
                <a:cs typeface="Times New Roman" panose="02020603050405020304" pitchFamily="18" charset="0"/>
              </a:rPr>
              <a:t>tập</a:t>
            </a:r>
            <a:r>
              <a:rPr lang="en-US" altLang="en-US" sz="2800" b="1" dirty="0">
                <a:solidFill>
                  <a:schemeClr val="accent2"/>
                </a:solidFill>
                <a:cs typeface="Times New Roman" panose="02020603050405020304" pitchFamily="18" charset="0"/>
              </a:rPr>
              <a:t> </a:t>
            </a:r>
            <a:r>
              <a:rPr lang="en-US" altLang="en-US" sz="2800" b="1" dirty="0" err="1">
                <a:solidFill>
                  <a:schemeClr val="accent2"/>
                </a:solidFill>
                <a:cs typeface="Times New Roman" panose="02020603050405020304" pitchFamily="18" charset="0"/>
              </a:rPr>
              <a:t>thể</a:t>
            </a:r>
            <a:r>
              <a:rPr lang="en-US" altLang="en-US" sz="2800" b="1" dirty="0">
                <a:solidFill>
                  <a:schemeClr val="accent2"/>
                </a:solidFill>
                <a:cs typeface="Times New Roman" panose="02020603050405020304" pitchFamily="18" charset="0"/>
              </a:rPr>
              <a:t> </a:t>
            </a:r>
            <a:r>
              <a:rPr lang="en-US" altLang="en-US" sz="2800" b="1" dirty="0" err="1">
                <a:solidFill>
                  <a:schemeClr val="accent2"/>
                </a:solidFill>
                <a:cs typeface="Times New Roman" panose="02020603050405020304" pitchFamily="18" charset="0"/>
              </a:rPr>
              <a:t>theo</a:t>
            </a:r>
            <a:r>
              <a:rPr lang="en-US" altLang="en-US" sz="2800" b="1" dirty="0">
                <a:solidFill>
                  <a:schemeClr val="accent2"/>
                </a:solidFill>
                <a:cs typeface="Times New Roman" panose="02020603050405020304" pitchFamily="18" charset="0"/>
              </a:rPr>
              <a:t> </a:t>
            </a:r>
            <a:r>
              <a:rPr lang="en-US" altLang="en-US" sz="2800" b="1" dirty="0" err="1">
                <a:solidFill>
                  <a:schemeClr val="accent2"/>
                </a:solidFill>
                <a:cs typeface="Times New Roman" panose="02020603050405020304" pitchFamily="18" charset="0"/>
              </a:rPr>
              <a:t>chủ</a:t>
            </a:r>
            <a:r>
              <a:rPr lang="en-US" altLang="en-US" sz="2800" b="1" dirty="0">
                <a:solidFill>
                  <a:schemeClr val="accent2"/>
                </a:solidFill>
                <a:cs typeface="Times New Roman" panose="02020603050405020304" pitchFamily="18" charset="0"/>
              </a:rPr>
              <a:t> </a:t>
            </a:r>
            <a:r>
              <a:rPr lang="en-US" altLang="en-US" sz="2800" b="1" dirty="0" err="1">
                <a:solidFill>
                  <a:schemeClr val="accent2"/>
                </a:solidFill>
                <a:cs typeface="Times New Roman" panose="02020603050405020304" pitchFamily="18" charset="0"/>
              </a:rPr>
              <a:t>điểm</a:t>
            </a:r>
            <a:r>
              <a:rPr lang="en-US" altLang="en-US" sz="2800" b="1" dirty="0">
                <a:solidFill>
                  <a:schemeClr val="accent2"/>
                </a:solidFill>
                <a:cs typeface="Times New Roman" panose="02020603050405020304" pitchFamily="18" charset="0"/>
              </a:rPr>
              <a:t>: </a:t>
            </a:r>
          </a:p>
          <a:p>
            <a:pPr algn="ctr" eaLnBrk="1" hangingPunct="1">
              <a:spcBef>
                <a:spcPct val="0"/>
              </a:spcBef>
              <a:buFontTx/>
              <a:buNone/>
            </a:pPr>
            <a:r>
              <a:rPr lang="en-US" altLang="en-US" sz="2800" b="1" dirty="0">
                <a:solidFill>
                  <a:srgbClr val="FF0000"/>
                </a:solidFill>
                <a:cs typeface="Times New Roman" panose="02020603050405020304" pitchFamily="18" charset="0"/>
              </a:rPr>
              <a:t>BIẾT ƠN THẦY CÔ – YÊU QUÝ BẠN BÈ</a:t>
            </a:r>
            <a:endParaRPr lang="en-US" altLang="en-US" dirty="0">
              <a:solidFill>
                <a:srgbClr val="FF0000"/>
              </a:solidFill>
              <a:cs typeface="Times New Roman" panose="02020603050405020304" pitchFamily="18" charset="0"/>
            </a:endParaRPr>
          </a:p>
        </p:txBody>
      </p:sp>
      <p:pic>
        <p:nvPicPr>
          <p:cNvPr id="10" name="Picture 9" descr="Kết quả hình ảnh cho kinh yên thay cô">
            <a:extLst>
              <a:ext uri="{FF2B5EF4-FFF2-40B4-BE49-F238E27FC236}">
                <a16:creationId xmlns:a16="http://schemas.microsoft.com/office/drawing/2014/main" id="{57F3BDE8-4518-B4D6-B85D-6DB75B60683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1889144"/>
            <a:ext cx="9144000" cy="4968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4">
            <a:extLst>
              <a:ext uri="{FF2B5EF4-FFF2-40B4-BE49-F238E27FC236}">
                <a16:creationId xmlns:a16="http://schemas.microsoft.com/office/drawing/2014/main" id="{3FE838C0-48F2-0341-8379-9FAB274B855E}"/>
              </a:ext>
            </a:extLst>
          </p:cNvPr>
          <p:cNvSpPr txBox="1"/>
          <p:nvPr/>
        </p:nvSpPr>
        <p:spPr>
          <a:xfrm>
            <a:off x="543982" y="173139"/>
            <a:ext cx="7979836"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altLang="en-US" sz="3200" dirty="0">
                <a:latin typeface="Times New Roman" panose="02020603050405020304" pitchFamily="18" charset="0"/>
                <a:cs typeface="Times New Roman" panose="02020603050405020304" pitchFamily="18" charset="0"/>
              </a:rPr>
              <a:t>Thứ </a:t>
            </a:r>
            <a:r>
              <a:rPr lang="en-US" altLang="en-US" sz="3200" dirty="0" err="1">
                <a:latin typeface="Times New Roman" panose="02020603050405020304" pitchFamily="18" charset="0"/>
                <a:cs typeface="Times New Roman" panose="02020603050405020304" pitchFamily="18" charset="0"/>
              </a:rPr>
              <a:t>năm</a:t>
            </a:r>
            <a:r>
              <a:rPr lang="vi-VN" altLang="en-US" sz="3200" dirty="0">
                <a:latin typeface="Times New Roman" panose="02020603050405020304" pitchFamily="18" charset="0"/>
                <a:cs typeface="Times New Roman" panose="02020603050405020304" pitchFamily="18" charset="0"/>
              </a:rPr>
              <a:t> ngày </a:t>
            </a:r>
            <a:r>
              <a:rPr lang="en-US" altLang="en-US" sz="3200" dirty="0">
                <a:latin typeface="Times New Roman" panose="02020603050405020304" pitchFamily="18" charset="0"/>
                <a:cs typeface="Times New Roman" panose="02020603050405020304" pitchFamily="18" charset="0"/>
              </a:rPr>
              <a:t>14</a:t>
            </a:r>
            <a:r>
              <a:rPr lang="vi-VN" altLang="en-US" sz="3200" dirty="0">
                <a:latin typeface="Times New Roman" panose="02020603050405020304" pitchFamily="18" charset="0"/>
                <a:cs typeface="Times New Roman" panose="02020603050405020304" pitchFamily="18" charset="0"/>
              </a:rPr>
              <a:t> tháng </a:t>
            </a:r>
            <a:r>
              <a:rPr lang="en-US" altLang="en-US" sz="3200" dirty="0">
                <a:latin typeface="Times New Roman" panose="02020603050405020304" pitchFamily="18" charset="0"/>
                <a:cs typeface="Times New Roman" panose="02020603050405020304" pitchFamily="18" charset="0"/>
              </a:rPr>
              <a:t>11</a:t>
            </a:r>
            <a:r>
              <a:rPr lang="vi-VN" altLang="en-US" sz="3200" dirty="0">
                <a:latin typeface="Times New Roman" panose="02020603050405020304" pitchFamily="18" charset="0"/>
                <a:cs typeface="Times New Roman" panose="02020603050405020304" pitchFamily="18" charset="0"/>
              </a:rPr>
              <a:t> năm 202</a:t>
            </a:r>
            <a:r>
              <a:rPr lang="en-US" altLang="en-US" sz="3200" dirty="0">
                <a:latin typeface="Times New Roman" panose="02020603050405020304" pitchFamily="18" charset="0"/>
                <a:cs typeface="Times New Roman" panose="02020603050405020304" pitchFamily="18" charset="0"/>
              </a:rPr>
              <a:t>4</a:t>
            </a:r>
            <a:endParaRPr lang="vi-VN" alt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60178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p:cTn id="7"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5">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15">
                                            <p:txEl>
                                              <p:pRg st="1" end="1"/>
                                            </p:txEl>
                                          </p:spTgt>
                                        </p:tgtEl>
                                        <p:attrNameLst>
                                          <p:attrName>style.visibility</p:attrName>
                                        </p:attrNameLst>
                                      </p:cBhvr>
                                      <p:to>
                                        <p:strVal val="visible"/>
                                      </p:to>
                                    </p:set>
                                    <p:anim calcmode="lin" valueType="num">
                                      <p:cBhvr>
                                        <p:cTn id="14" dur="500" fill="hold"/>
                                        <p:tgtEl>
                                          <p:spTgt spid="1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5">
                                            <p:txEl>
                                              <p:pRg st="1" end="1"/>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ircle(in)">
                                      <p:cBhvr>
                                        <p:cTn id="1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068"/>
                </p:tgtEl>
              </p:cMediaNode>
            </p:audio>
            <p:audio>
              <p:cMediaNode vol="80000">
                <p:cTn id="21" fill="hold" display="0">
                  <p:stCondLst>
                    <p:cond delay="indefinite"/>
                  </p:stCondLst>
                  <p:endCondLst>
                    <p:cond evt="onStopAudio" delay="0">
                      <p:tgtEl>
                        <p:sldTgt/>
                      </p:tgtEl>
                    </p:cond>
                  </p:endCondLst>
                </p:cTn>
                <p:tgtEl>
                  <p:spTgt spid="2069"/>
                </p:tgtEl>
              </p:cMediaNode>
            </p:audio>
            <p:audio>
              <p:cMediaNode vol="80000">
                <p:cTn id="22" fill="hold" display="0">
                  <p:stCondLst>
                    <p:cond delay="indefinite"/>
                  </p:stCondLst>
                  <p:endCondLst>
                    <p:cond evt="onStopAudio" delay="0">
                      <p:tgtEl>
                        <p:sldTgt/>
                      </p:tgtEl>
                    </p:cond>
                  </p:endCondLst>
                </p:cTn>
                <p:tgtEl>
                  <p:spTgt spid="207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99" y="857250"/>
            <a:ext cx="9242726" cy="5338741"/>
          </a:xfrm>
          <a:prstGeom prst="rect">
            <a:avLst/>
          </a:prstGeom>
        </p:spPr>
      </p:pic>
      <p:pic>
        <p:nvPicPr>
          <p:cNvPr id="7" name="Picture 6" descr="images-removebg-preview"/>
          <p:cNvPicPr>
            <a:picLocks noChangeAspect="1"/>
          </p:cNvPicPr>
          <p:nvPr/>
        </p:nvPicPr>
        <p:blipFill>
          <a:blip r:embed="rId4"/>
          <a:stretch>
            <a:fillRect/>
          </a:stretch>
        </p:blipFill>
        <p:spPr>
          <a:xfrm>
            <a:off x="1133952" y="1709262"/>
            <a:ext cx="7237571" cy="4486751"/>
          </a:xfrm>
          <a:prstGeom prst="rect">
            <a:avLst/>
          </a:prstGeom>
        </p:spPr>
      </p:pic>
      <p:sp>
        <p:nvSpPr>
          <p:cNvPr id="28679" name="Text Box 9"/>
          <p:cNvSpPr txBox="1"/>
          <p:nvPr/>
        </p:nvSpPr>
        <p:spPr>
          <a:xfrm>
            <a:off x="1752600" y="118200"/>
            <a:ext cx="6536531" cy="584775"/>
          </a:xfrm>
          <a:prstGeom prst="rect">
            <a:avLst/>
          </a:prstGeom>
          <a:noFill/>
          <a:ln w="9525">
            <a:noFill/>
          </a:ln>
        </p:spPr>
        <p:txBody>
          <a:bodyPr wrap="square">
            <a:spAutoFit/>
          </a:bodyPr>
          <a:lstStyle/>
          <a:p>
            <a:pPr eaLnBrk="1" hangingPunct="1">
              <a:spcBef>
                <a:spcPct val="50000"/>
              </a:spcBef>
              <a:buNone/>
            </a:pPr>
            <a:r>
              <a:rPr lang="en-US" altLang="en-US" sz="3200" dirty="0" err="1">
                <a:solidFill>
                  <a:srgbClr val="000000"/>
                </a:solidFill>
                <a:latin typeface="Times New Roman Regular" panose="02020603050405020304" charset="0"/>
                <a:cs typeface="Times New Roman Regular" panose="02020603050405020304" charset="0"/>
              </a:rPr>
              <a:t>Thứ</a:t>
            </a:r>
            <a:r>
              <a:rPr lang="en-US" altLang="en-US" sz="3200" dirty="0">
                <a:solidFill>
                  <a:srgbClr val="000000"/>
                </a:solidFill>
                <a:latin typeface="Times New Roman Regular" panose="02020603050405020304" charset="0"/>
                <a:cs typeface="Times New Roman Regular" panose="02020603050405020304" charset="0"/>
              </a:rPr>
              <a:t> </a:t>
            </a:r>
            <a:r>
              <a:rPr lang="en-US" altLang="en-US" sz="3200" dirty="0" err="1">
                <a:solidFill>
                  <a:srgbClr val="000000"/>
                </a:solidFill>
                <a:latin typeface="Times New Roman Regular" panose="02020603050405020304" charset="0"/>
                <a:cs typeface="Times New Roman Regular" panose="02020603050405020304" charset="0"/>
              </a:rPr>
              <a:t>năm</a:t>
            </a:r>
            <a:r>
              <a:rPr lang="en-US" altLang="en-US" sz="3200" dirty="0">
                <a:solidFill>
                  <a:srgbClr val="000000"/>
                </a:solidFill>
                <a:latin typeface="Times New Roman Regular" panose="02020603050405020304" charset="0"/>
                <a:cs typeface="Times New Roman Regular" panose="02020603050405020304" charset="0"/>
              </a:rPr>
              <a:t>, </a:t>
            </a:r>
            <a:r>
              <a:rPr lang="en-US" altLang="en-US" sz="3200" dirty="0" err="1">
                <a:solidFill>
                  <a:srgbClr val="000000"/>
                </a:solidFill>
                <a:latin typeface="Times New Roman Regular" panose="02020603050405020304" charset="0"/>
                <a:cs typeface="Times New Roman Regular" panose="02020603050405020304" charset="0"/>
              </a:rPr>
              <a:t>ng</a:t>
            </a:r>
            <a:r>
              <a:rPr lang="en-US" altLang="en-US" sz="3200" dirty="0" err="1">
                <a:solidFill>
                  <a:srgbClr val="000000"/>
                </a:solidFill>
                <a:latin typeface="Times New Roman Regular" panose="02020603050405020304" charset="0"/>
                <a:ea typeface="HP001" pitchFamily="34" charset="0"/>
                <a:cs typeface="Times New Roman Regular" panose="02020603050405020304" charset="0"/>
              </a:rPr>
              <a:t>à</a:t>
            </a:r>
            <a:r>
              <a:rPr lang="en-US" altLang="en-US" sz="3200" dirty="0" err="1">
                <a:solidFill>
                  <a:srgbClr val="000000"/>
                </a:solidFill>
                <a:latin typeface="Times New Roman Regular" panose="02020603050405020304" charset="0"/>
                <a:cs typeface="Times New Roman Regular" panose="02020603050405020304" charset="0"/>
              </a:rPr>
              <a:t>y</a:t>
            </a:r>
            <a:r>
              <a:rPr lang="en-US" altLang="en-US" sz="3200" dirty="0">
                <a:solidFill>
                  <a:srgbClr val="000000"/>
                </a:solidFill>
                <a:latin typeface="Times New Roman Regular" panose="02020603050405020304" charset="0"/>
                <a:cs typeface="Times New Roman Regular" panose="02020603050405020304" charset="0"/>
              </a:rPr>
              <a:t> </a:t>
            </a:r>
            <a:r>
              <a:rPr lang="vi-VN" altLang="en-US" sz="3200" dirty="0">
                <a:solidFill>
                  <a:srgbClr val="000000"/>
                </a:solidFill>
                <a:latin typeface="Times New Roman Regular" panose="02020603050405020304" charset="0"/>
                <a:cs typeface="Times New Roman Regular" panose="02020603050405020304" charset="0"/>
              </a:rPr>
              <a:t>1</a:t>
            </a:r>
            <a:r>
              <a:rPr lang="en-US" altLang="en-US" sz="3200" dirty="0">
                <a:solidFill>
                  <a:srgbClr val="000000"/>
                </a:solidFill>
                <a:latin typeface="Times New Roman Regular" panose="02020603050405020304" charset="0"/>
                <a:cs typeface="Times New Roman Regular" panose="02020603050405020304" charset="0"/>
              </a:rPr>
              <a:t>4 </a:t>
            </a:r>
            <a:r>
              <a:rPr lang="en-US" altLang="en-US" sz="3200" dirty="0" err="1">
                <a:solidFill>
                  <a:srgbClr val="000000"/>
                </a:solidFill>
                <a:latin typeface="Times New Roman Regular" panose="02020603050405020304" charset="0"/>
                <a:cs typeface="Times New Roman Regular" panose="02020603050405020304" charset="0"/>
              </a:rPr>
              <a:t>tháng</a:t>
            </a:r>
            <a:r>
              <a:rPr lang="en-US" altLang="en-US" sz="3200" dirty="0">
                <a:solidFill>
                  <a:srgbClr val="000000"/>
                </a:solidFill>
                <a:latin typeface="Times New Roman Regular" panose="02020603050405020304" charset="0"/>
                <a:cs typeface="Times New Roman Regular" panose="02020603050405020304" charset="0"/>
              </a:rPr>
              <a:t> </a:t>
            </a:r>
            <a:r>
              <a:rPr lang="vi-VN" altLang="en-US" sz="3200" dirty="0">
                <a:solidFill>
                  <a:srgbClr val="000000"/>
                </a:solidFill>
                <a:latin typeface="Times New Roman Regular" panose="02020603050405020304" charset="0"/>
                <a:cs typeface="Times New Roman Regular" panose="02020603050405020304" charset="0"/>
              </a:rPr>
              <a:t>1</a:t>
            </a:r>
            <a:r>
              <a:rPr lang="en-US" altLang="en-US" sz="3200" dirty="0">
                <a:solidFill>
                  <a:srgbClr val="000000"/>
                </a:solidFill>
                <a:latin typeface="Times New Roman Regular" panose="02020603050405020304" charset="0"/>
                <a:cs typeface="Times New Roman Regular" panose="02020603050405020304" charset="0"/>
              </a:rPr>
              <a:t>1 năm 202</a:t>
            </a:r>
            <a:r>
              <a:rPr lang="vi-VN" altLang="en-US" sz="3200" dirty="0">
                <a:solidFill>
                  <a:srgbClr val="000000"/>
                </a:solidFill>
                <a:latin typeface="Times New Roman Regular" panose="02020603050405020304" charset="0"/>
                <a:cs typeface="Times New Roman Regular" panose="02020603050405020304" charset="0"/>
              </a:rPr>
              <a:t>4</a:t>
            </a:r>
            <a:endParaRPr lang="vi-VN" altLang="en-US" sz="3200" dirty="0">
              <a:solidFill>
                <a:srgbClr val="000000"/>
              </a:solidFill>
              <a:latin typeface="Times New Roman Regular" panose="02020603050405020304" charset="0"/>
              <a:ea typeface="HP001" pitchFamily="34" charset="0"/>
              <a:cs typeface="Times New Roman Regular" panose="02020603050405020304" charset="0"/>
            </a:endParaRPr>
          </a:p>
        </p:txBody>
      </p:sp>
      <p:sp>
        <p:nvSpPr>
          <p:cNvPr id="20" name="Rectangle 19"/>
          <p:cNvSpPr/>
          <p:nvPr/>
        </p:nvSpPr>
        <p:spPr>
          <a:xfrm>
            <a:off x="469305" y="1600200"/>
            <a:ext cx="8136489" cy="131445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eaLnBrk="1" fontAlgn="auto" hangingPunct="1">
              <a:spcBef>
                <a:spcPts val="0"/>
              </a:spcBef>
              <a:spcAft>
                <a:spcPts val="0"/>
              </a:spcAft>
              <a:defRPr/>
            </a:pPr>
            <a:r>
              <a:rPr lang="vi-VN" altLang="en-US" sz="5400" b="1" dirty="0">
                <a:solidFill>
                  <a:prstClr val="white"/>
                </a:solidFill>
                <a:latin typeface="Calibri" panose="020F0502020204030204"/>
              </a:rPr>
              <a:t>TRÒ CHƠI HÁI XOÀI </a:t>
            </a:r>
          </a:p>
        </p:txBody>
      </p:sp>
      <p:sp>
        <p:nvSpPr>
          <p:cNvPr id="2" name="Rectangle 1">
            <a:extLst>
              <a:ext uri="{FF2B5EF4-FFF2-40B4-BE49-F238E27FC236}">
                <a16:creationId xmlns:a16="http://schemas.microsoft.com/office/drawing/2014/main" id="{67B315B7-0991-2F86-810D-FB50380D3477}"/>
              </a:ext>
            </a:extLst>
          </p:cNvPr>
          <p:cNvSpPr/>
          <p:nvPr/>
        </p:nvSpPr>
        <p:spPr>
          <a:xfrm>
            <a:off x="228600" y="3023712"/>
            <a:ext cx="8763000" cy="263413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LUẬT CHƠI </a:t>
            </a:r>
          </a:p>
          <a:p>
            <a:pPr algn="just"/>
            <a:r>
              <a:rPr lang="en-US" sz="2800" dirty="0"/>
              <a:t>- </a:t>
            </a:r>
            <a:r>
              <a:rPr lang="en-US" sz="2800" dirty="0" err="1"/>
              <a:t>Mỗi</a:t>
            </a:r>
            <a:r>
              <a:rPr lang="en-US" sz="2800" dirty="0"/>
              <a:t> </a:t>
            </a:r>
            <a:r>
              <a:rPr lang="en-US" sz="2800" dirty="0" err="1"/>
              <a:t>tổ</a:t>
            </a:r>
            <a:r>
              <a:rPr lang="en-US" sz="2800" dirty="0"/>
              <a:t> </a:t>
            </a:r>
            <a:r>
              <a:rPr lang="en-US" sz="2800" dirty="0" err="1"/>
              <a:t>là</a:t>
            </a:r>
            <a:r>
              <a:rPr lang="en-US" sz="2800" dirty="0"/>
              <a:t> 1 </a:t>
            </a:r>
            <a:r>
              <a:rPr lang="en-US" sz="2800" dirty="0" err="1"/>
              <a:t>đội</a:t>
            </a:r>
            <a:endParaRPr lang="en-US" sz="2800" dirty="0"/>
          </a:p>
          <a:p>
            <a:pPr algn="just"/>
            <a:r>
              <a:rPr lang="en-US" sz="2800" dirty="0"/>
              <a:t>- </a:t>
            </a:r>
            <a:r>
              <a:rPr lang="en-US" sz="2800" dirty="0" err="1"/>
              <a:t>Đại</a:t>
            </a:r>
            <a:r>
              <a:rPr lang="en-US" sz="2800" dirty="0"/>
              <a:t> </a:t>
            </a:r>
            <a:r>
              <a:rPr lang="en-US" sz="2800" dirty="0" err="1"/>
              <a:t>diện</a:t>
            </a:r>
            <a:r>
              <a:rPr lang="en-US" sz="2800" dirty="0"/>
              <a:t> </a:t>
            </a:r>
            <a:r>
              <a:rPr lang="en-US" sz="2800" dirty="0" err="1"/>
              <a:t>mỗi</a:t>
            </a:r>
            <a:r>
              <a:rPr lang="en-US" sz="2800" dirty="0"/>
              <a:t> </a:t>
            </a:r>
            <a:r>
              <a:rPr lang="en-US" sz="2800" dirty="0" err="1"/>
              <a:t>tổ</a:t>
            </a:r>
            <a:r>
              <a:rPr lang="en-US" sz="2800" dirty="0"/>
              <a:t> </a:t>
            </a:r>
            <a:r>
              <a:rPr lang="en-US" sz="2800" dirty="0" err="1"/>
              <a:t>sẽ</a:t>
            </a:r>
            <a:r>
              <a:rPr lang="en-US" sz="2800" dirty="0"/>
              <a:t> </a:t>
            </a:r>
            <a:r>
              <a:rPr lang="en-US" sz="2800" dirty="0" err="1"/>
              <a:t>chọn</a:t>
            </a:r>
            <a:r>
              <a:rPr lang="en-US" sz="2800" dirty="0"/>
              <a:t> 1 </a:t>
            </a:r>
            <a:r>
              <a:rPr lang="en-US" sz="2800" dirty="0" err="1"/>
              <a:t>quả</a:t>
            </a:r>
            <a:r>
              <a:rPr lang="en-US" sz="2800" dirty="0"/>
              <a:t> </a:t>
            </a:r>
            <a:r>
              <a:rPr lang="en-US" sz="2800" dirty="0" err="1"/>
              <a:t>xoài</a:t>
            </a:r>
            <a:r>
              <a:rPr lang="en-US" sz="2800" dirty="0"/>
              <a:t> </a:t>
            </a:r>
            <a:r>
              <a:rPr lang="en-US" sz="2800" dirty="0" err="1"/>
              <a:t>để</a:t>
            </a:r>
            <a:r>
              <a:rPr lang="en-US" sz="2800" dirty="0"/>
              <a:t> </a:t>
            </a:r>
            <a:r>
              <a:rPr lang="en-US" sz="2800" dirty="0" err="1"/>
              <a:t>trả</a:t>
            </a:r>
            <a:r>
              <a:rPr lang="en-US" sz="2800" dirty="0"/>
              <a:t> </a:t>
            </a:r>
            <a:r>
              <a:rPr lang="en-US" sz="2800" dirty="0" err="1"/>
              <a:t>lời</a:t>
            </a:r>
            <a:r>
              <a:rPr lang="en-US" sz="2800" dirty="0"/>
              <a:t> </a:t>
            </a:r>
            <a:r>
              <a:rPr lang="en-US" sz="2800" dirty="0" err="1"/>
              <a:t>câu</a:t>
            </a:r>
            <a:r>
              <a:rPr lang="en-US" sz="2800" dirty="0"/>
              <a:t> </a:t>
            </a:r>
            <a:r>
              <a:rPr lang="en-US" sz="2800" dirty="0" err="1"/>
              <a:t>hỏi</a:t>
            </a:r>
            <a:r>
              <a:rPr lang="en-US" sz="2800" dirty="0"/>
              <a:t>.</a:t>
            </a:r>
          </a:p>
          <a:p>
            <a:pPr algn="just"/>
            <a:r>
              <a:rPr lang="en-US" sz="2800" dirty="0"/>
              <a:t>- </a:t>
            </a:r>
            <a:r>
              <a:rPr lang="en-US" sz="2800" dirty="0" err="1"/>
              <a:t>Nếu</a:t>
            </a:r>
            <a:r>
              <a:rPr lang="en-US" sz="2800" dirty="0"/>
              <a:t> </a:t>
            </a:r>
            <a:r>
              <a:rPr lang="en-US" sz="2800" dirty="0" err="1"/>
              <a:t>cả</a:t>
            </a:r>
            <a:r>
              <a:rPr lang="en-US" sz="2800" dirty="0"/>
              <a:t> </a:t>
            </a:r>
            <a:r>
              <a:rPr lang="en-US" sz="2800" dirty="0" err="1"/>
              <a:t>tổ</a:t>
            </a:r>
            <a:r>
              <a:rPr lang="en-US" sz="2800" dirty="0"/>
              <a:t> </a:t>
            </a:r>
            <a:r>
              <a:rPr lang="en-US" sz="2800" dirty="0" err="1"/>
              <a:t>không</a:t>
            </a:r>
            <a:r>
              <a:rPr lang="en-US" sz="2800" dirty="0"/>
              <a:t> </a:t>
            </a:r>
            <a:r>
              <a:rPr lang="en-US" sz="2800" dirty="0" err="1"/>
              <a:t>trả</a:t>
            </a:r>
            <a:r>
              <a:rPr lang="en-US" sz="2800" dirty="0"/>
              <a:t> </a:t>
            </a:r>
            <a:r>
              <a:rPr lang="en-US" sz="2800" dirty="0" err="1"/>
              <a:t>lời</a:t>
            </a:r>
            <a:r>
              <a:rPr lang="en-US" sz="2800" dirty="0"/>
              <a:t> </a:t>
            </a:r>
            <a:r>
              <a:rPr lang="en-US" sz="2800" dirty="0" err="1"/>
              <a:t>được</a:t>
            </a:r>
            <a:r>
              <a:rPr lang="en-US" sz="2800" dirty="0"/>
              <a:t> </a:t>
            </a:r>
            <a:r>
              <a:rPr lang="en-US" sz="2800" dirty="0" err="1"/>
              <a:t>thì</a:t>
            </a:r>
            <a:r>
              <a:rPr lang="en-US" sz="2800" dirty="0"/>
              <a:t> </a:t>
            </a:r>
            <a:r>
              <a:rPr lang="en-US" sz="2800" dirty="0" err="1"/>
              <a:t>sẽ</a:t>
            </a:r>
            <a:r>
              <a:rPr lang="en-US" sz="2800" dirty="0"/>
              <a:t> </a:t>
            </a:r>
            <a:r>
              <a:rPr lang="en-US" sz="2800" dirty="0" err="1"/>
              <a:t>nhường</a:t>
            </a:r>
            <a:r>
              <a:rPr lang="en-US" sz="2800" dirty="0"/>
              <a:t> </a:t>
            </a:r>
            <a:r>
              <a:rPr lang="en-US" sz="2800" dirty="0" err="1"/>
              <a:t>quyền</a:t>
            </a:r>
            <a:r>
              <a:rPr lang="en-US" sz="2800" dirty="0"/>
              <a:t> </a:t>
            </a:r>
            <a:r>
              <a:rPr lang="en-US" sz="2800" dirty="0" err="1"/>
              <a:t>trả</a:t>
            </a:r>
            <a:r>
              <a:rPr lang="en-US" sz="2800" dirty="0"/>
              <a:t> </a:t>
            </a:r>
            <a:r>
              <a:rPr lang="en-US" sz="2800" dirty="0" err="1"/>
              <a:t>lời</a:t>
            </a:r>
            <a:r>
              <a:rPr lang="en-US" sz="2800" dirty="0"/>
              <a:t> </a:t>
            </a:r>
            <a:r>
              <a:rPr lang="en-US" sz="2800" dirty="0" err="1"/>
              <a:t>cho</a:t>
            </a:r>
            <a:r>
              <a:rPr lang="en-US" sz="2800" dirty="0"/>
              <a:t> </a:t>
            </a:r>
            <a:r>
              <a:rPr lang="en-US" sz="2800" dirty="0" err="1"/>
              <a:t>đội</a:t>
            </a:r>
            <a:r>
              <a:rPr lang="en-US" sz="2800" dirty="0"/>
              <a:t> </a:t>
            </a:r>
            <a:r>
              <a:rPr lang="en-US" sz="2800" dirty="0" err="1"/>
              <a:t>khác</a:t>
            </a:r>
            <a:endParaRPr lang="en-US" sz="2800" dirty="0"/>
          </a:p>
          <a:p>
            <a:pPr algn="just"/>
            <a:r>
              <a:rPr lang="en-US" sz="2800" dirty="0"/>
              <a:t>- </a:t>
            </a:r>
            <a:r>
              <a:rPr lang="en-US" sz="2800" dirty="0" err="1"/>
              <a:t>Mỗi</a:t>
            </a:r>
            <a:r>
              <a:rPr lang="en-US" sz="2800" dirty="0"/>
              <a:t> </a:t>
            </a:r>
            <a:r>
              <a:rPr lang="en-US" sz="2800" dirty="0" err="1"/>
              <a:t>quả</a:t>
            </a:r>
            <a:r>
              <a:rPr lang="en-US" sz="2800" dirty="0"/>
              <a:t> </a:t>
            </a:r>
            <a:r>
              <a:rPr lang="en-US" sz="2800" dirty="0" err="1"/>
              <a:t>xoài</a:t>
            </a:r>
            <a:r>
              <a:rPr lang="en-US" sz="2800" dirty="0"/>
              <a:t> </a:t>
            </a:r>
            <a:r>
              <a:rPr lang="en-US" sz="2800" dirty="0" err="1"/>
              <a:t>hái</a:t>
            </a:r>
            <a:r>
              <a:rPr lang="en-US" sz="2800" dirty="0"/>
              <a:t> </a:t>
            </a:r>
            <a:r>
              <a:rPr lang="en-US" sz="2800" dirty="0" err="1"/>
              <a:t>được</a:t>
            </a:r>
            <a:r>
              <a:rPr lang="en-US" sz="2800" dirty="0"/>
              <a:t> </a:t>
            </a:r>
            <a:r>
              <a:rPr lang="en-US" sz="2800" dirty="0" err="1"/>
              <a:t>tương</a:t>
            </a:r>
            <a:r>
              <a:rPr lang="en-US" sz="2800" dirty="0"/>
              <a:t> </a:t>
            </a:r>
            <a:r>
              <a:rPr lang="en-US" sz="2800" dirty="0" err="1"/>
              <a:t>ứng</a:t>
            </a:r>
            <a:r>
              <a:rPr lang="en-US" sz="2800" dirty="0"/>
              <a:t> </a:t>
            </a:r>
            <a:r>
              <a:rPr lang="en-US" sz="2800" dirty="0" err="1"/>
              <a:t>với</a:t>
            </a:r>
            <a:r>
              <a:rPr lang="en-US" sz="2800" dirty="0"/>
              <a:t> 5 </a:t>
            </a:r>
            <a:r>
              <a:rPr lang="en-US" sz="2800" dirty="0" err="1"/>
              <a:t>điểm</a:t>
            </a:r>
            <a:r>
              <a:rPr lang="en-US" sz="2800" dirty="0"/>
              <a:t>.</a:t>
            </a:r>
          </a:p>
        </p:txBody>
      </p:sp>
    </p:spTree>
    <p:extLst>
      <p:ext uri="{BB962C8B-B14F-4D97-AF65-F5344CB8AC3E}">
        <p14:creationId xmlns:p14="http://schemas.microsoft.com/office/powerpoint/2010/main" val="140683953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ages-removebg-preview"/>
          <p:cNvPicPr>
            <a:picLocks noChangeAspect="1"/>
          </p:cNvPicPr>
          <p:nvPr/>
        </p:nvPicPr>
        <p:blipFill>
          <a:blip r:embed="rId2"/>
          <a:stretch>
            <a:fillRect/>
          </a:stretch>
        </p:blipFill>
        <p:spPr>
          <a:xfrm>
            <a:off x="668179" y="1765936"/>
            <a:ext cx="7972901" cy="4486751"/>
          </a:xfrm>
          <a:prstGeom prst="rect">
            <a:avLst/>
          </a:prstGeom>
        </p:spPr>
      </p:pic>
      <p:pic>
        <p:nvPicPr>
          <p:cNvPr id="29698" name="Picture 4" descr="WhitecornerFlower"/>
          <p:cNvPicPr>
            <a:picLocks noChangeAspect="1"/>
          </p:cNvPicPr>
          <p:nvPr/>
        </p:nvPicPr>
        <p:blipFill>
          <a:blip r:embed="rId3"/>
          <a:stretch>
            <a:fillRect/>
          </a:stretch>
        </p:blipFill>
        <p:spPr>
          <a:xfrm>
            <a:off x="114062" y="857250"/>
            <a:ext cx="1028700" cy="1028700"/>
          </a:xfrm>
          <a:prstGeom prst="rect">
            <a:avLst/>
          </a:prstGeom>
          <a:noFill/>
          <a:ln w="9525">
            <a:noFill/>
          </a:ln>
        </p:spPr>
      </p:pic>
      <p:pic>
        <p:nvPicPr>
          <p:cNvPr id="29699" name="Picture 3" descr="WhitecornerFlower"/>
          <p:cNvPicPr>
            <a:picLocks noChangeAspect="1"/>
          </p:cNvPicPr>
          <p:nvPr/>
        </p:nvPicPr>
        <p:blipFill>
          <a:blip r:embed="rId4"/>
          <a:stretch>
            <a:fillRect/>
          </a:stretch>
        </p:blipFill>
        <p:spPr>
          <a:xfrm>
            <a:off x="8115300" y="864394"/>
            <a:ext cx="1028700" cy="1028700"/>
          </a:xfrm>
          <a:prstGeom prst="rect">
            <a:avLst/>
          </a:prstGeom>
          <a:noFill/>
          <a:ln w="9525">
            <a:noFill/>
          </a:ln>
        </p:spPr>
      </p:pic>
      <p:pic>
        <p:nvPicPr>
          <p:cNvPr id="29700" name="Picture 5" descr="WhitecornerFlower"/>
          <p:cNvPicPr>
            <a:picLocks noChangeAspect="1"/>
          </p:cNvPicPr>
          <p:nvPr/>
        </p:nvPicPr>
        <p:blipFill>
          <a:blip r:embed="rId5"/>
          <a:stretch>
            <a:fillRect/>
          </a:stretch>
        </p:blipFill>
        <p:spPr>
          <a:xfrm>
            <a:off x="0" y="4972050"/>
            <a:ext cx="1028700" cy="1028700"/>
          </a:xfrm>
          <a:prstGeom prst="rect">
            <a:avLst/>
          </a:prstGeom>
          <a:noFill/>
          <a:ln w="9525">
            <a:noFill/>
          </a:ln>
        </p:spPr>
      </p:pic>
      <p:pic>
        <p:nvPicPr>
          <p:cNvPr id="29701" name="Picture 6" descr="WhitecornerFlower">
            <a:hlinkClick r:id="rId6" action="ppaction://hlinksldjump"/>
          </p:cNvPr>
          <p:cNvPicPr>
            <a:picLocks noChangeAspect="1"/>
          </p:cNvPicPr>
          <p:nvPr/>
        </p:nvPicPr>
        <p:blipFill>
          <a:blip r:embed="rId7"/>
          <a:stretch>
            <a:fillRect/>
          </a:stretch>
        </p:blipFill>
        <p:spPr>
          <a:xfrm>
            <a:off x="7991951" y="4972050"/>
            <a:ext cx="1028700" cy="1028700"/>
          </a:xfrm>
          <a:prstGeom prst="rect">
            <a:avLst/>
          </a:prstGeom>
          <a:noFill/>
          <a:ln w="9525">
            <a:noFill/>
          </a:ln>
        </p:spPr>
      </p:pic>
      <p:sp>
        <p:nvSpPr>
          <p:cNvPr id="28679" name="Text Box 9"/>
          <p:cNvSpPr txBox="1"/>
          <p:nvPr/>
        </p:nvSpPr>
        <p:spPr>
          <a:xfrm>
            <a:off x="1618774" y="972027"/>
            <a:ext cx="6536531" cy="584775"/>
          </a:xfrm>
          <a:prstGeom prst="rect">
            <a:avLst/>
          </a:prstGeom>
          <a:noFill/>
          <a:ln w="9525">
            <a:noFill/>
          </a:ln>
        </p:spPr>
        <p:txBody>
          <a:bodyPr wrap="square">
            <a:spAutoFit/>
          </a:bodyPr>
          <a:lstStyle/>
          <a:p>
            <a:pPr eaLnBrk="1" hangingPunct="1">
              <a:spcBef>
                <a:spcPct val="50000"/>
              </a:spcBef>
              <a:buNone/>
            </a:pPr>
            <a:r>
              <a:rPr lang="en-US" altLang="en-US" sz="3200" dirty="0" err="1">
                <a:solidFill>
                  <a:srgbClr val="000000"/>
                </a:solidFill>
                <a:latin typeface="Times New Roman Regular" panose="02020603050405020304" charset="0"/>
                <a:cs typeface="Times New Roman Regular" panose="02020603050405020304" charset="0"/>
              </a:rPr>
              <a:t>Thứ</a:t>
            </a:r>
            <a:r>
              <a:rPr lang="en-US" altLang="en-US" sz="3200" dirty="0">
                <a:solidFill>
                  <a:srgbClr val="000000"/>
                </a:solidFill>
                <a:latin typeface="Times New Roman Regular" panose="02020603050405020304" charset="0"/>
                <a:cs typeface="Times New Roman Regular" panose="02020603050405020304" charset="0"/>
              </a:rPr>
              <a:t> </a:t>
            </a:r>
            <a:r>
              <a:rPr lang="en-US" altLang="en-US" sz="3200" dirty="0" err="1">
                <a:solidFill>
                  <a:srgbClr val="000000"/>
                </a:solidFill>
                <a:latin typeface="Times New Roman Regular" panose="02020603050405020304" charset="0"/>
                <a:cs typeface="Times New Roman Regular" panose="02020603050405020304" charset="0"/>
              </a:rPr>
              <a:t>năm</a:t>
            </a:r>
            <a:r>
              <a:rPr lang="en-US" altLang="en-US" sz="3200" dirty="0">
                <a:solidFill>
                  <a:srgbClr val="000000"/>
                </a:solidFill>
                <a:latin typeface="Times New Roman Regular" panose="02020603050405020304" charset="0"/>
                <a:cs typeface="Times New Roman Regular" panose="02020603050405020304" charset="0"/>
              </a:rPr>
              <a:t>, </a:t>
            </a:r>
            <a:r>
              <a:rPr lang="en-US" altLang="en-US" sz="3200" dirty="0" err="1">
                <a:solidFill>
                  <a:srgbClr val="000000"/>
                </a:solidFill>
                <a:latin typeface="Times New Roman Regular" panose="02020603050405020304" charset="0"/>
                <a:cs typeface="Times New Roman Regular" panose="02020603050405020304" charset="0"/>
              </a:rPr>
              <a:t>ng</a:t>
            </a:r>
            <a:r>
              <a:rPr lang="en-US" altLang="en-US" sz="3200" dirty="0" err="1">
                <a:solidFill>
                  <a:srgbClr val="000000"/>
                </a:solidFill>
                <a:latin typeface="Times New Roman Regular" panose="02020603050405020304" charset="0"/>
                <a:ea typeface="HP001" pitchFamily="34" charset="0"/>
                <a:cs typeface="Times New Roman Regular" panose="02020603050405020304" charset="0"/>
              </a:rPr>
              <a:t>à</a:t>
            </a:r>
            <a:r>
              <a:rPr lang="en-US" altLang="en-US" sz="3200" dirty="0" err="1">
                <a:solidFill>
                  <a:srgbClr val="000000"/>
                </a:solidFill>
                <a:latin typeface="Times New Roman Regular" panose="02020603050405020304" charset="0"/>
                <a:cs typeface="Times New Roman Regular" panose="02020603050405020304" charset="0"/>
              </a:rPr>
              <a:t>y</a:t>
            </a:r>
            <a:r>
              <a:rPr lang="en-US" altLang="en-US" sz="3200" dirty="0">
                <a:solidFill>
                  <a:srgbClr val="000000"/>
                </a:solidFill>
                <a:latin typeface="Times New Roman Regular" panose="02020603050405020304" charset="0"/>
                <a:cs typeface="Times New Roman Regular" panose="02020603050405020304" charset="0"/>
              </a:rPr>
              <a:t> </a:t>
            </a:r>
            <a:r>
              <a:rPr lang="vi-VN" altLang="en-US" sz="3200" dirty="0">
                <a:solidFill>
                  <a:srgbClr val="000000"/>
                </a:solidFill>
                <a:latin typeface="Times New Roman Regular" panose="02020603050405020304" charset="0"/>
                <a:cs typeface="Times New Roman Regular" panose="02020603050405020304" charset="0"/>
              </a:rPr>
              <a:t>1</a:t>
            </a:r>
            <a:r>
              <a:rPr lang="en-US" altLang="en-US" sz="3200" dirty="0">
                <a:solidFill>
                  <a:srgbClr val="000000"/>
                </a:solidFill>
                <a:latin typeface="Times New Roman Regular" panose="02020603050405020304" charset="0"/>
                <a:cs typeface="Times New Roman Regular" panose="02020603050405020304" charset="0"/>
              </a:rPr>
              <a:t>4 </a:t>
            </a:r>
            <a:r>
              <a:rPr lang="en-US" altLang="en-US" sz="3200" dirty="0" err="1">
                <a:solidFill>
                  <a:srgbClr val="000000"/>
                </a:solidFill>
                <a:latin typeface="Times New Roman Regular" panose="02020603050405020304" charset="0"/>
                <a:cs typeface="Times New Roman Regular" panose="02020603050405020304" charset="0"/>
              </a:rPr>
              <a:t>tháng</a:t>
            </a:r>
            <a:r>
              <a:rPr lang="en-US" altLang="en-US" sz="3200" dirty="0">
                <a:solidFill>
                  <a:srgbClr val="000000"/>
                </a:solidFill>
                <a:latin typeface="Times New Roman Regular" panose="02020603050405020304" charset="0"/>
                <a:cs typeface="Times New Roman Regular" panose="02020603050405020304" charset="0"/>
              </a:rPr>
              <a:t> </a:t>
            </a:r>
            <a:r>
              <a:rPr lang="vi-VN" altLang="en-US" sz="3200" dirty="0">
                <a:solidFill>
                  <a:srgbClr val="000000"/>
                </a:solidFill>
                <a:latin typeface="Times New Roman Regular" panose="02020603050405020304" charset="0"/>
                <a:cs typeface="Times New Roman Regular" panose="02020603050405020304" charset="0"/>
              </a:rPr>
              <a:t>1</a:t>
            </a:r>
            <a:r>
              <a:rPr lang="en-US" altLang="en-US" sz="3200" dirty="0">
                <a:solidFill>
                  <a:srgbClr val="000000"/>
                </a:solidFill>
                <a:latin typeface="Times New Roman Regular" panose="02020603050405020304" charset="0"/>
                <a:cs typeface="Times New Roman Regular" panose="02020603050405020304" charset="0"/>
              </a:rPr>
              <a:t>1 năm 202</a:t>
            </a:r>
            <a:r>
              <a:rPr lang="vi-VN" altLang="en-US" sz="3200" dirty="0">
                <a:solidFill>
                  <a:srgbClr val="000000"/>
                </a:solidFill>
                <a:latin typeface="Times New Roman Regular" panose="02020603050405020304" charset="0"/>
                <a:cs typeface="Times New Roman Regular" panose="02020603050405020304" charset="0"/>
              </a:rPr>
              <a:t>4</a:t>
            </a:r>
            <a:endParaRPr lang="vi-VN" altLang="en-US" sz="3200" dirty="0">
              <a:solidFill>
                <a:srgbClr val="000000"/>
              </a:solidFill>
              <a:latin typeface="Times New Roman Regular" panose="02020603050405020304" charset="0"/>
              <a:ea typeface="HP001" pitchFamily="34" charset="0"/>
              <a:cs typeface="Times New Roman Regular" panose="02020603050405020304" charset="0"/>
            </a:endParaRPr>
          </a:p>
        </p:txBody>
      </p:sp>
      <p:pic>
        <p:nvPicPr>
          <p:cNvPr id="2" name="Picture 1" descr="images-3-removebg-preview">
            <a:hlinkClick r:id="rId8" action="ppaction://hlinksldjump"/>
          </p:cNvPr>
          <p:cNvPicPr>
            <a:picLocks noChangeAspect="1"/>
          </p:cNvPicPr>
          <p:nvPr/>
        </p:nvPicPr>
        <p:blipFill>
          <a:blip r:embed="rId9"/>
          <a:stretch>
            <a:fillRect/>
          </a:stretch>
        </p:blipFill>
        <p:spPr>
          <a:xfrm rot="18720000">
            <a:off x="2684145" y="2434114"/>
            <a:ext cx="1607344" cy="1607344"/>
          </a:xfrm>
          <a:prstGeom prst="rect">
            <a:avLst/>
          </a:prstGeom>
        </p:spPr>
      </p:pic>
      <p:sp>
        <p:nvSpPr>
          <p:cNvPr id="5" name="Text Box 4">
            <a:hlinkClick r:id="rId10" action="ppaction://hlinksldjump"/>
          </p:cNvPr>
          <p:cNvSpPr txBox="1"/>
          <p:nvPr/>
        </p:nvSpPr>
        <p:spPr>
          <a:xfrm rot="1680000">
            <a:off x="3371374" y="2879884"/>
            <a:ext cx="536258" cy="715804"/>
          </a:xfrm>
          <a:prstGeom prst="rect">
            <a:avLst/>
          </a:prstGeom>
          <a:noFill/>
        </p:spPr>
        <p:txBody>
          <a:bodyPr wrap="square" rtlCol="0">
            <a:spAutoFit/>
          </a:bodyPr>
          <a:lstStyle/>
          <a:p>
            <a:r>
              <a:rPr lang="vi-VN" altLang="en-US" sz="4050" b="1" dirty="0">
                <a:latin typeface="Times New Roman Bold" panose="02020603050405020304" charset="0"/>
                <a:cs typeface="Times New Roman Bold" panose="02020603050405020304" charset="0"/>
              </a:rPr>
              <a:t>2</a:t>
            </a:r>
          </a:p>
        </p:txBody>
      </p:sp>
      <p:pic>
        <p:nvPicPr>
          <p:cNvPr id="3" name="Picture 2" descr="images-3-removebg-preview">
            <a:hlinkClick r:id="rId11" action="ppaction://hlinksldjump"/>
          </p:cNvPr>
          <p:cNvPicPr>
            <a:picLocks noChangeAspect="1"/>
          </p:cNvPicPr>
          <p:nvPr/>
        </p:nvPicPr>
        <p:blipFill>
          <a:blip r:embed="rId9"/>
          <a:stretch>
            <a:fillRect/>
          </a:stretch>
        </p:blipFill>
        <p:spPr>
          <a:xfrm rot="17880000">
            <a:off x="4547235" y="2625567"/>
            <a:ext cx="1607344" cy="1607344"/>
          </a:xfrm>
          <a:prstGeom prst="rect">
            <a:avLst/>
          </a:prstGeom>
        </p:spPr>
      </p:pic>
      <p:sp>
        <p:nvSpPr>
          <p:cNvPr id="8" name="Text Box 7">
            <a:hlinkClick r:id="rId12" action="ppaction://hlinksldjump"/>
          </p:cNvPr>
          <p:cNvSpPr txBox="1"/>
          <p:nvPr/>
        </p:nvSpPr>
        <p:spPr>
          <a:xfrm rot="1680000">
            <a:off x="5234464" y="3070861"/>
            <a:ext cx="536258" cy="715804"/>
          </a:xfrm>
          <a:prstGeom prst="rect">
            <a:avLst/>
          </a:prstGeom>
          <a:noFill/>
        </p:spPr>
        <p:txBody>
          <a:bodyPr wrap="square" rtlCol="0">
            <a:spAutoFit/>
          </a:bodyPr>
          <a:lstStyle/>
          <a:p>
            <a:r>
              <a:rPr lang="vi-VN" altLang="en-US" sz="4050" b="1" dirty="0">
                <a:latin typeface="Times New Roman Bold" panose="02020603050405020304" charset="0"/>
                <a:cs typeface="Times New Roman Bold" panose="02020603050405020304" charset="0"/>
              </a:rPr>
              <a:t>3</a:t>
            </a:r>
          </a:p>
        </p:txBody>
      </p:sp>
      <p:pic>
        <p:nvPicPr>
          <p:cNvPr id="10" name="Picture 9" descr="images-3-removebg-preview">
            <a:hlinkClick r:id="rId10" action="ppaction://hlinksldjump"/>
          </p:cNvPr>
          <p:cNvPicPr>
            <a:picLocks noChangeAspect="1"/>
          </p:cNvPicPr>
          <p:nvPr/>
        </p:nvPicPr>
        <p:blipFill>
          <a:blip r:embed="rId9"/>
          <a:stretch>
            <a:fillRect/>
          </a:stretch>
        </p:blipFill>
        <p:spPr>
          <a:xfrm rot="16800000">
            <a:off x="1505903" y="3744754"/>
            <a:ext cx="1607344" cy="1607344"/>
          </a:xfrm>
          <a:prstGeom prst="rect">
            <a:avLst/>
          </a:prstGeom>
        </p:spPr>
      </p:pic>
      <p:sp>
        <p:nvSpPr>
          <p:cNvPr id="16" name="Rounded Rectangle 15"/>
          <p:cNvSpPr/>
          <p:nvPr/>
        </p:nvSpPr>
        <p:spPr>
          <a:xfrm>
            <a:off x="7067074" y="4582478"/>
            <a:ext cx="1088231" cy="994410"/>
          </a:xfrm>
          <a:prstGeom prst="round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pic>
        <p:nvPicPr>
          <p:cNvPr id="18" name="Picture 17" descr="images-3-removebg-preview">
            <a:hlinkClick r:id="rId12" action="ppaction://hlinksldjump"/>
            <a:extLst>
              <a:ext uri="{FF2B5EF4-FFF2-40B4-BE49-F238E27FC236}">
                <a16:creationId xmlns:a16="http://schemas.microsoft.com/office/drawing/2014/main" id="{465A3017-75C4-6680-9BDD-56E97D20BED8}"/>
              </a:ext>
            </a:extLst>
          </p:cNvPr>
          <p:cNvPicPr>
            <a:picLocks noChangeAspect="1"/>
          </p:cNvPicPr>
          <p:nvPr/>
        </p:nvPicPr>
        <p:blipFill>
          <a:blip r:embed="rId9"/>
          <a:stretch>
            <a:fillRect/>
          </a:stretch>
        </p:blipFill>
        <p:spPr>
          <a:xfrm rot="17100000">
            <a:off x="5961536" y="2601231"/>
            <a:ext cx="1422083" cy="1422083"/>
          </a:xfrm>
          <a:prstGeom prst="rect">
            <a:avLst/>
          </a:prstGeom>
        </p:spPr>
      </p:pic>
      <p:sp>
        <p:nvSpPr>
          <p:cNvPr id="19" name="Text Box 5">
            <a:hlinkClick r:id="rId12" action="ppaction://hlinksldjump"/>
            <a:extLst>
              <a:ext uri="{FF2B5EF4-FFF2-40B4-BE49-F238E27FC236}">
                <a16:creationId xmlns:a16="http://schemas.microsoft.com/office/drawing/2014/main" id="{AC282F38-5B96-6CBA-0377-592BB2405863}"/>
              </a:ext>
            </a:extLst>
          </p:cNvPr>
          <p:cNvSpPr txBox="1"/>
          <p:nvPr/>
        </p:nvSpPr>
        <p:spPr>
          <a:xfrm rot="21120000">
            <a:off x="6518841" y="2799764"/>
            <a:ext cx="466729" cy="854080"/>
          </a:xfrm>
          <a:prstGeom prst="rect">
            <a:avLst/>
          </a:prstGeom>
          <a:noFill/>
        </p:spPr>
        <p:txBody>
          <a:bodyPr wrap="square" rtlCol="0">
            <a:spAutoFit/>
          </a:bodyPr>
          <a:lstStyle/>
          <a:p>
            <a:r>
              <a:rPr lang="vi-VN" altLang="en-US" sz="4950" b="1" dirty="0">
                <a:latin typeface="Times New Roman Bold" panose="02020603050405020304" charset="0"/>
                <a:cs typeface="Times New Roman Bold" panose="02020603050405020304" charset="0"/>
              </a:rPr>
              <a:t>4</a:t>
            </a:r>
          </a:p>
        </p:txBody>
      </p:sp>
      <p:pic>
        <p:nvPicPr>
          <p:cNvPr id="21" name="Picture 20" descr="images-3-removebg-preview">
            <a:hlinkClick r:id="rId13" action="ppaction://hlinksldjump"/>
            <a:extLst>
              <a:ext uri="{FF2B5EF4-FFF2-40B4-BE49-F238E27FC236}">
                <a16:creationId xmlns:a16="http://schemas.microsoft.com/office/drawing/2014/main" id="{8ADAE37F-39EC-1787-965F-CC0873B2EFBA}"/>
              </a:ext>
            </a:extLst>
          </p:cNvPr>
          <p:cNvPicPr>
            <a:picLocks noChangeAspect="1"/>
          </p:cNvPicPr>
          <p:nvPr/>
        </p:nvPicPr>
        <p:blipFill>
          <a:blip r:embed="rId9"/>
          <a:stretch>
            <a:fillRect/>
          </a:stretch>
        </p:blipFill>
        <p:spPr>
          <a:xfrm rot="17100000">
            <a:off x="6834907" y="3661751"/>
            <a:ext cx="1422083" cy="1422083"/>
          </a:xfrm>
          <a:prstGeom prst="rect">
            <a:avLst/>
          </a:prstGeom>
        </p:spPr>
      </p:pic>
      <p:sp>
        <p:nvSpPr>
          <p:cNvPr id="22" name="Text Box 5">
            <a:hlinkClick r:id="rId13" action="ppaction://hlinksldjump"/>
            <a:extLst>
              <a:ext uri="{FF2B5EF4-FFF2-40B4-BE49-F238E27FC236}">
                <a16:creationId xmlns:a16="http://schemas.microsoft.com/office/drawing/2014/main" id="{F67C7A53-893B-F7E2-0131-1FB617059AF9}"/>
              </a:ext>
            </a:extLst>
          </p:cNvPr>
          <p:cNvSpPr txBox="1"/>
          <p:nvPr/>
        </p:nvSpPr>
        <p:spPr>
          <a:xfrm rot="21120000">
            <a:off x="7332112" y="3929880"/>
            <a:ext cx="536258" cy="853917"/>
          </a:xfrm>
          <a:prstGeom prst="rect">
            <a:avLst/>
          </a:prstGeom>
          <a:noFill/>
        </p:spPr>
        <p:txBody>
          <a:bodyPr wrap="square" rtlCol="0">
            <a:spAutoFit/>
          </a:bodyPr>
          <a:lstStyle/>
          <a:p>
            <a:r>
              <a:rPr lang="en-US" altLang="en-US" sz="4950" b="1" dirty="0">
                <a:latin typeface="Times New Roman Bold" panose="02020603050405020304" charset="0"/>
                <a:cs typeface="Times New Roman Bold" panose="02020603050405020304" charset="0"/>
              </a:rPr>
              <a:t>5</a:t>
            </a:r>
            <a:endParaRPr lang="vi-VN" altLang="en-US" sz="4950" b="1" dirty="0">
              <a:latin typeface="Times New Roman Bold" panose="02020603050405020304" charset="0"/>
              <a:cs typeface="Times New Roman Bold" panose="02020603050405020304" charset="0"/>
            </a:endParaRPr>
          </a:p>
        </p:txBody>
      </p:sp>
      <p:pic>
        <p:nvPicPr>
          <p:cNvPr id="24" name="Picture 23" descr="images-3-removebg-preview">
            <a:hlinkClick r:id="rId14" action="ppaction://hlinksldjump"/>
            <a:extLst>
              <a:ext uri="{FF2B5EF4-FFF2-40B4-BE49-F238E27FC236}">
                <a16:creationId xmlns:a16="http://schemas.microsoft.com/office/drawing/2014/main" id="{56B52514-7A6B-1F8A-C74F-F25945D9DD32}"/>
              </a:ext>
            </a:extLst>
          </p:cNvPr>
          <p:cNvPicPr>
            <a:picLocks noChangeAspect="1"/>
          </p:cNvPicPr>
          <p:nvPr/>
        </p:nvPicPr>
        <p:blipFill>
          <a:blip r:embed="rId9"/>
          <a:stretch>
            <a:fillRect/>
          </a:stretch>
        </p:blipFill>
        <p:spPr>
          <a:xfrm rot="17983350">
            <a:off x="3711464" y="3184842"/>
            <a:ext cx="1422083" cy="1422083"/>
          </a:xfrm>
          <a:prstGeom prst="rect">
            <a:avLst/>
          </a:prstGeom>
        </p:spPr>
      </p:pic>
      <p:sp>
        <p:nvSpPr>
          <p:cNvPr id="25" name="Text Box 5">
            <a:hlinkClick r:id="rId14" action="ppaction://hlinksldjump"/>
            <a:extLst>
              <a:ext uri="{FF2B5EF4-FFF2-40B4-BE49-F238E27FC236}">
                <a16:creationId xmlns:a16="http://schemas.microsoft.com/office/drawing/2014/main" id="{C1527AA3-1C96-D353-24AD-515CDCAA2D5E}"/>
              </a:ext>
            </a:extLst>
          </p:cNvPr>
          <p:cNvSpPr txBox="1"/>
          <p:nvPr/>
        </p:nvSpPr>
        <p:spPr>
          <a:xfrm rot="403350">
            <a:off x="4210941" y="3467292"/>
            <a:ext cx="536258" cy="853917"/>
          </a:xfrm>
          <a:prstGeom prst="rect">
            <a:avLst/>
          </a:prstGeom>
          <a:noFill/>
        </p:spPr>
        <p:txBody>
          <a:bodyPr wrap="square" rtlCol="0">
            <a:spAutoFit/>
          </a:bodyPr>
          <a:lstStyle/>
          <a:p>
            <a:r>
              <a:rPr lang="en-US" altLang="en-US" sz="4950" b="1" dirty="0">
                <a:latin typeface="Times New Roman Bold" panose="02020603050405020304" charset="0"/>
                <a:cs typeface="Times New Roman Bold" panose="02020603050405020304" charset="0"/>
              </a:rPr>
              <a:t>8</a:t>
            </a:r>
            <a:endParaRPr lang="vi-VN" altLang="en-US" sz="4950" b="1" dirty="0">
              <a:latin typeface="Times New Roman Bold" panose="02020603050405020304" charset="0"/>
              <a:cs typeface="Times New Roman Bold" panose="02020603050405020304" charset="0"/>
            </a:endParaRPr>
          </a:p>
        </p:txBody>
      </p:sp>
      <p:pic>
        <p:nvPicPr>
          <p:cNvPr id="27" name="Picture 26" descr="images-3-removebg-preview">
            <a:hlinkClick r:id="rId15" action="ppaction://hlinksldjump"/>
            <a:extLst>
              <a:ext uri="{FF2B5EF4-FFF2-40B4-BE49-F238E27FC236}">
                <a16:creationId xmlns:a16="http://schemas.microsoft.com/office/drawing/2014/main" id="{8F698D36-3C9E-CDB5-B610-9A2302193FF0}"/>
              </a:ext>
            </a:extLst>
          </p:cNvPr>
          <p:cNvPicPr>
            <a:picLocks noChangeAspect="1"/>
          </p:cNvPicPr>
          <p:nvPr/>
        </p:nvPicPr>
        <p:blipFill>
          <a:blip r:embed="rId9"/>
          <a:stretch>
            <a:fillRect/>
          </a:stretch>
        </p:blipFill>
        <p:spPr>
          <a:xfrm rot="17100000">
            <a:off x="2800994" y="4405840"/>
            <a:ext cx="1422083" cy="1422083"/>
          </a:xfrm>
          <a:prstGeom prst="rect">
            <a:avLst/>
          </a:prstGeom>
        </p:spPr>
      </p:pic>
      <p:sp>
        <p:nvSpPr>
          <p:cNvPr id="28" name="Text Box 5">
            <a:hlinkClick r:id="rId13" action="ppaction://hlinksldjump"/>
            <a:extLst>
              <a:ext uri="{FF2B5EF4-FFF2-40B4-BE49-F238E27FC236}">
                <a16:creationId xmlns:a16="http://schemas.microsoft.com/office/drawing/2014/main" id="{181B3053-B5A6-0087-0119-65080B8C2ED9}"/>
              </a:ext>
            </a:extLst>
          </p:cNvPr>
          <p:cNvSpPr txBox="1"/>
          <p:nvPr/>
        </p:nvSpPr>
        <p:spPr>
          <a:xfrm rot="21120000">
            <a:off x="3298199" y="4673969"/>
            <a:ext cx="536258" cy="853917"/>
          </a:xfrm>
          <a:prstGeom prst="rect">
            <a:avLst/>
          </a:prstGeom>
          <a:noFill/>
        </p:spPr>
        <p:txBody>
          <a:bodyPr wrap="square" rtlCol="0">
            <a:spAutoFit/>
          </a:bodyPr>
          <a:lstStyle/>
          <a:p>
            <a:r>
              <a:rPr lang="en-US" altLang="en-US" sz="4950" b="1" dirty="0">
                <a:latin typeface="Times New Roman Bold" panose="02020603050405020304" charset="0"/>
                <a:cs typeface="Times New Roman Bold" panose="02020603050405020304" charset="0"/>
              </a:rPr>
              <a:t>7</a:t>
            </a:r>
            <a:endParaRPr lang="vi-VN" altLang="en-US" sz="4950" b="1" dirty="0">
              <a:latin typeface="Times New Roman Bold" panose="02020603050405020304" charset="0"/>
              <a:cs typeface="Times New Roman Bold" panose="02020603050405020304" charset="0"/>
            </a:endParaRPr>
          </a:p>
        </p:txBody>
      </p:sp>
      <p:sp>
        <p:nvSpPr>
          <p:cNvPr id="29" name="Rectangle 28">
            <a:extLst>
              <a:ext uri="{FF2B5EF4-FFF2-40B4-BE49-F238E27FC236}">
                <a16:creationId xmlns:a16="http://schemas.microsoft.com/office/drawing/2014/main" id="{CFD83C79-E527-4F92-8EA2-59FC87F36174}"/>
              </a:ext>
            </a:extLst>
          </p:cNvPr>
          <p:cNvSpPr/>
          <p:nvPr/>
        </p:nvSpPr>
        <p:spPr>
          <a:xfrm>
            <a:off x="2133600" y="4183117"/>
            <a:ext cx="549165" cy="68279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latin typeface="Times New Roman" panose="02020603050405020304" pitchFamily="18" charset="0"/>
                <a:cs typeface="Times New Roman" panose="02020603050405020304" pitchFamily="18" charset="0"/>
              </a:rPr>
              <a:t>1</a:t>
            </a:r>
          </a:p>
        </p:txBody>
      </p:sp>
      <p:pic>
        <p:nvPicPr>
          <p:cNvPr id="31" name="Picture 30" descr="images-3-removebg-preview">
            <a:hlinkClick r:id="rId16" action="ppaction://hlinksldjump"/>
            <a:extLst>
              <a:ext uri="{FF2B5EF4-FFF2-40B4-BE49-F238E27FC236}">
                <a16:creationId xmlns:a16="http://schemas.microsoft.com/office/drawing/2014/main" id="{FBDA354A-846D-5D68-5E2A-B93F1468E732}"/>
              </a:ext>
            </a:extLst>
          </p:cNvPr>
          <p:cNvPicPr>
            <a:picLocks noChangeAspect="1"/>
          </p:cNvPicPr>
          <p:nvPr/>
        </p:nvPicPr>
        <p:blipFill>
          <a:blip r:embed="rId9"/>
          <a:stretch>
            <a:fillRect/>
          </a:stretch>
        </p:blipFill>
        <p:spPr>
          <a:xfrm rot="17100000">
            <a:off x="5442390" y="4330217"/>
            <a:ext cx="1422083" cy="1422083"/>
          </a:xfrm>
          <a:prstGeom prst="rect">
            <a:avLst/>
          </a:prstGeom>
        </p:spPr>
      </p:pic>
      <p:sp>
        <p:nvSpPr>
          <p:cNvPr id="32" name="Rectangle 31">
            <a:extLst>
              <a:ext uri="{FF2B5EF4-FFF2-40B4-BE49-F238E27FC236}">
                <a16:creationId xmlns:a16="http://schemas.microsoft.com/office/drawing/2014/main" id="{3EC24272-7C1E-B8D0-88DC-3F44E826B445}"/>
              </a:ext>
            </a:extLst>
          </p:cNvPr>
          <p:cNvSpPr/>
          <p:nvPr/>
        </p:nvSpPr>
        <p:spPr>
          <a:xfrm>
            <a:off x="6035121" y="4731170"/>
            <a:ext cx="365679" cy="60283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latin typeface="Times New Roman" panose="02020603050405020304" pitchFamily="18" charset="0"/>
                <a:cs typeface="Times New Roman" panose="02020603050405020304" pitchFamily="18" charset="0"/>
              </a:rPr>
              <a:t>6</a:t>
            </a:r>
          </a:p>
        </p:txBody>
      </p:sp>
    </p:spTree>
    <p:extLst>
      <p:ext uri="{BB962C8B-B14F-4D97-AF65-F5344CB8AC3E}">
        <p14:creationId xmlns:p14="http://schemas.microsoft.com/office/powerpoint/2010/main" val="2141103920"/>
      </p:ext>
    </p:extLst>
  </p:cSld>
  <p:clrMapOvr>
    <a:masterClrMapping/>
  </p:clrMapOvr>
  <mc:AlternateContent xmlns:mc="http://schemas.openxmlformats.org/markup-compatibility/2006" xmlns:p14="http://schemas.microsoft.com/office/powerpoint/2010/main">
    <mc:Choice Requires="p14">
      <p:transition spd="slow" p14:dur="1399">
        <p14:doors dir="ver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1" presetClass="exit"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hidden"/>
                                      </p:to>
                                    </p:set>
                                  </p:childTnLst>
                                </p:cTn>
                              </p:par>
                              <p:par>
                                <p:cTn id="14" presetID="1" presetClass="exit" presetSubtype="0" fill="hold" nodeType="withEffect">
                                  <p:stCondLst>
                                    <p:cond delay="0"/>
                                  </p:stCondLst>
                                  <p:childTnLst>
                                    <p:set>
                                      <p:cBhvr>
                                        <p:cTn id="15"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1" presetClass="exit" presetSubtype="0" fill="hold" nodeType="withEffect">
                                  <p:stCondLst>
                                    <p:cond delay="0"/>
                                  </p:stCondLst>
                                  <p:childTnLst>
                                    <p:set>
                                      <p:cBhvr>
                                        <p:cTn id="20" dur="1" fill="hold">
                                          <p:stCondLst>
                                            <p:cond delay="0"/>
                                          </p:stCondLst>
                                        </p:cTn>
                                        <p:tgtEl>
                                          <p:spTgt spid="3"/>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21"/>
                                        </p:tgtEl>
                                        <p:attrNameLst>
                                          <p:attrName>style.visibility</p:attrName>
                                        </p:attrNameLst>
                                      </p:cBhvr>
                                      <p:to>
                                        <p:strVal val="hidden"/>
                                      </p:to>
                                    </p:set>
                                  </p:childTnLst>
                                </p:cTn>
                              </p:par>
                              <p:par>
                                <p:cTn id="28" presetID="1" presetClass="exit" presetSubtype="0" fill="hold" grpId="0" nodeType="withEffect">
                                  <p:stCondLst>
                                    <p:cond delay="0"/>
                                  </p:stCondLst>
                                  <p:childTnLst>
                                    <p:set>
                                      <p:cBhvr>
                                        <p:cTn id="29"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0" restart="whenNotActive" fill="hold" evtFilter="cancelBubble" nodeType="interactiveSeq">
                <p:stCondLst>
                  <p:cond evt="onClick" delay="0">
                    <p:tgtEl>
                      <p:spTgt spid="18"/>
                    </p:tgtEl>
                  </p:cond>
                </p:stCondLst>
                <p:endSync evt="end" delay="0">
                  <p:rtn val="all"/>
                </p:endSync>
                <p:childTnLst>
                  <p:par>
                    <p:cTn id="31" fill="hold">
                      <p:stCondLst>
                        <p:cond delay="0"/>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8"/>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7" restart="whenNotActive" fill="hold" evtFilter="cancelBubble" nodeType="interactiveSeq">
                <p:stCondLst>
                  <p:cond evt="onClick" delay="0">
                    <p:tgtEl>
                      <p:spTgt spid="31"/>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31"/>
                                        </p:tgtEl>
                                        <p:attrNameLst>
                                          <p:attrName>style.visibility</p:attrName>
                                        </p:attrNameLst>
                                      </p:cBhvr>
                                      <p:to>
                                        <p:strVal val="hidden"/>
                                      </p:to>
                                    </p:set>
                                  </p:childTnLst>
                                </p:cTn>
                              </p:par>
                              <p:par>
                                <p:cTn id="42" presetID="1" presetClass="exit" presetSubtype="0" fill="hold" grpId="0" nodeType="withEffect">
                                  <p:stCondLst>
                                    <p:cond delay="0"/>
                                  </p:stCondLst>
                                  <p:childTnLst>
                                    <p:set>
                                      <p:cBhvr>
                                        <p:cTn id="43"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44" restart="whenNotActive" fill="hold" evtFilter="cancelBubble" nodeType="interactiveSeq">
                <p:stCondLst>
                  <p:cond evt="onClick" delay="0">
                    <p:tgtEl>
                      <p:spTgt spid="27"/>
                    </p:tgtEl>
                  </p:cond>
                </p:stCondLst>
                <p:endSync evt="end" delay="0">
                  <p:rtn val="all"/>
                </p:endSync>
                <p:childTnLst>
                  <p:par>
                    <p:cTn id="45" fill="hold">
                      <p:stCondLst>
                        <p:cond delay="0"/>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27"/>
                                        </p:tgtEl>
                                        <p:attrNameLst>
                                          <p:attrName>style.visibility</p:attrName>
                                        </p:attrNameLst>
                                      </p:cBhvr>
                                      <p:to>
                                        <p:strVal val="hidden"/>
                                      </p:to>
                                    </p:set>
                                  </p:childTnLst>
                                </p:cTn>
                              </p:par>
                            </p:childTnLst>
                          </p:cTn>
                        </p:par>
                        <p:par>
                          <p:cTn id="49" fill="hold">
                            <p:stCondLst>
                              <p:cond delay="0"/>
                            </p:stCondLst>
                            <p:childTnLst>
                              <p:par>
                                <p:cTn id="50" presetID="1" presetClass="exit" presetSubtype="0" fill="hold" grpId="0" nodeType="afterEffect">
                                  <p:stCondLst>
                                    <p:cond delay="0"/>
                                  </p:stCondLst>
                                  <p:childTnLst>
                                    <p:set>
                                      <p:cBhvr>
                                        <p:cTn id="51"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52" restart="whenNotActive" fill="hold" evtFilter="cancelBubble" nodeType="interactiveSeq">
                <p:stCondLst>
                  <p:cond evt="onClick" delay="0">
                    <p:tgtEl>
                      <p:spTgt spid="24"/>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24"/>
                                        </p:tgtEl>
                                        <p:attrNameLst>
                                          <p:attrName>style.visibility</p:attrName>
                                        </p:attrNameLst>
                                      </p:cBhvr>
                                      <p:to>
                                        <p:strVal val="hidden"/>
                                      </p:to>
                                    </p:set>
                                  </p:childTnLst>
                                </p:cTn>
                              </p:par>
                              <p:par>
                                <p:cTn id="57" presetID="1" presetClass="exit" presetSubtype="0" fill="hold" grpId="0" nodeType="withEffect">
                                  <p:stCondLst>
                                    <p:cond delay="0"/>
                                  </p:stCondLst>
                                  <p:childTnLst>
                                    <p:set>
                                      <p:cBhvr>
                                        <p:cTn id="58"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5" grpId="0"/>
      <p:bldP spid="8" grpId="0"/>
      <p:bldP spid="19" grpId="0"/>
      <p:bldP spid="22" grpId="0"/>
      <p:bldP spid="25" grpId="0"/>
      <p:bldP spid="28" grpId="0"/>
      <p:bldP spid="29" grpId="0"/>
      <p:bldP spid="32"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2212</TotalTime>
  <Words>1116</Words>
  <Application>Microsoft Office PowerPoint</Application>
  <PresentationFormat>On-screen Show (4:3)</PresentationFormat>
  <Paragraphs>119</Paragraphs>
  <Slides>22</Slides>
  <Notes>3</Notes>
  <HiddenSlides>0</HiddenSlides>
  <MMClips>14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Calibri</vt:lpstr>
      <vt:lpstr>Arial</vt:lpstr>
      <vt:lpstr>Times New Roman Bold</vt:lpstr>
      <vt:lpstr>.VnTifani HeavyH</vt:lpstr>
      <vt:lpstr>Quicksand</vt:lpstr>
      <vt:lpstr>Times New Roman Regular</vt:lpstr>
      <vt:lpstr>Times New Roman</vt:lpstr>
      <vt:lpstr>Default Design</vt:lpstr>
      <vt:lpstr>CHÀO MỪNG THẦY CÔ  ĐẾN DỰ GIỜ LỚP 4B2</vt:lpstr>
      <vt:lpstr>PowerPoint Presentation</vt:lpstr>
      <vt:lpstr>     </vt:lpstr>
      <vt:lpstr>PowerPoint Presentation</vt:lpstr>
      <vt:lpstr>PowerPoint Presentation</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DẶN DÒ</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Smart</dc:creator>
  <cp:lastModifiedBy>MR LOI</cp:lastModifiedBy>
  <cp:revision>126</cp:revision>
  <dcterms:created xsi:type="dcterms:W3CDTF">2011-03-04T12:46:14Z</dcterms:created>
  <dcterms:modified xsi:type="dcterms:W3CDTF">2024-11-14T00:56:29Z</dcterms:modified>
</cp:coreProperties>
</file>