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4"/>
  </p:notesMasterIdLst>
  <p:sldIdLst>
    <p:sldId id="256" r:id="rId2"/>
    <p:sldId id="326" r:id="rId3"/>
    <p:sldId id="311" r:id="rId4"/>
    <p:sldId id="325" r:id="rId5"/>
    <p:sldId id="313" r:id="rId6"/>
    <p:sldId id="314" r:id="rId7"/>
    <p:sldId id="315" r:id="rId8"/>
    <p:sldId id="260" r:id="rId9"/>
    <p:sldId id="267" r:id="rId10"/>
    <p:sldId id="262" r:id="rId11"/>
    <p:sldId id="327" r:id="rId12"/>
    <p:sldId id="328" r:id="rId13"/>
    <p:sldId id="334" r:id="rId14"/>
    <p:sldId id="330" r:id="rId15"/>
    <p:sldId id="331" r:id="rId16"/>
    <p:sldId id="332" r:id="rId17"/>
    <p:sldId id="335" r:id="rId18"/>
    <p:sldId id="336" r:id="rId19"/>
    <p:sldId id="337" r:id="rId20"/>
    <p:sldId id="339" r:id="rId21"/>
    <p:sldId id="341" r:id="rId22"/>
    <p:sldId id="338" r:id="rId23"/>
  </p:sldIdLst>
  <p:sldSz cx="9144000" cy="6858000" type="screen4x3"/>
  <p:notesSz cx="6858000" cy="9144000"/>
  <p:embeddedFontLst>
    <p:embeddedFont>
      <p:font typeface="Quicksand"/>
      <p:regular r:id="rId25"/>
      <p:bold r:id="rId26"/>
    </p:embeddedFont>
    <p:embeddedFont>
      <p:font typeface="Times New Roman Bold" panose="02020803070505020304" pitchFamily="18" charset="0"/>
      <p:bold r:id="rId27"/>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FF66"/>
    <a:srgbClr val="FFFF33"/>
    <a:srgbClr val="FF0066"/>
    <a:srgbClr val="E8E1B6"/>
    <a:srgbClr val="009900"/>
    <a:srgbClr val="9EE6B6"/>
    <a:srgbClr val="DFE3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061" autoAdjust="0"/>
  </p:normalViewPr>
  <p:slideViewPr>
    <p:cSldViewPr>
      <p:cViewPr varScale="1">
        <p:scale>
          <a:sx n="65" d="100"/>
          <a:sy n="65" d="100"/>
        </p:scale>
        <p:origin x="1536"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9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598ED6-27E4-50AA-6FA3-50711F8B79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0C072C73-331F-C30D-5EB6-0CAE09013BB4}"/>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789C7BCF-4BED-4E24-A3A0-A36E8B10B393}" type="datetimeFigureOut">
              <a:rPr lang="en-US"/>
              <a:pPr>
                <a:defRPr/>
              </a:pPr>
              <a:t>11/14/2024</a:t>
            </a:fld>
            <a:endParaRPr lang="en-US"/>
          </a:p>
        </p:txBody>
      </p:sp>
      <p:sp>
        <p:nvSpPr>
          <p:cNvPr id="4" name="Slide Image Placeholder 3">
            <a:extLst>
              <a:ext uri="{FF2B5EF4-FFF2-40B4-BE49-F238E27FC236}">
                <a16:creationId xmlns:a16="http://schemas.microsoft.com/office/drawing/2014/main" id="{785CD5F4-DB94-2A1A-CD88-3E530397A509}"/>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C2CDCBD-33BC-5B1E-3A93-78B1EEB1828D}"/>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8ED52EB-EFCC-E022-BCD7-29E464BAF33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8E7EB9DE-9F07-8B82-291E-19EC46A7948E}"/>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7F1D658-5D5F-4DEF-B197-C09FA42D811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F1D658-5D5F-4DEF-B197-C09FA42D8119}" type="slidenum">
              <a:rPr lang="en-US" altLang="en-US" smtClean="0"/>
              <a:pPr/>
              <a:t>4</a:t>
            </a:fld>
            <a:endParaRPr lang="en-US" altLang="en-US"/>
          </a:p>
        </p:txBody>
      </p:sp>
    </p:spTree>
    <p:extLst>
      <p:ext uri="{BB962C8B-B14F-4D97-AF65-F5344CB8AC3E}">
        <p14:creationId xmlns:p14="http://schemas.microsoft.com/office/powerpoint/2010/main" val="2558741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21CAFD08-6881-14C0-FF4F-A80BE145B7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4B8653A8-ED8E-62C4-F79B-AC74948293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A5F23E84-C8E8-BAA4-F793-F02138ADD1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F2B80C-C9BE-4C9B-9B77-992A8FAA9E8B}" type="slidenum">
              <a:rPr lang="en-US" altLang="en-US"/>
              <a:pPr/>
              <a:t>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95071051-78A0-0656-C855-592642F97F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14FC69C5-8935-C248-4EC1-BC5C822F07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vi-VN" altLang="en-US"/>
              <a:t>Ngày 20/11 sớm đã trở thành một ngày lễ kỷ niệm nghề giáo truyền thống của Việt Nam. Điều này vô cùng phù hợp với một dân tộc hiếu học và truyền thống tôn sự trọng đạo như Việt Nam.</a:t>
            </a:r>
          </a:p>
          <a:p>
            <a:pPr eaLnBrk="1" hangingPunct="1">
              <a:spcBef>
                <a:spcPct val="0"/>
              </a:spcBef>
            </a:pPr>
            <a:r>
              <a:rPr lang="vi-VN" altLang="en-US"/>
              <a:t>Ngày 20/11 chính là dịp để thế hệ học sinh thể hiện lòng biết ơn, tri ân sâu sắc đến thầy cô giáo của mình. Dù đang ngồi hay rời xa ghế nhà trường, cứ đến ngày 20/11, mọi người đều hướng đến thầy cô giáo, gửi những lời chúc, những món quà tốt đẹp đến thầy cô.</a:t>
            </a:r>
          </a:p>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D735E6C4-E2C2-867C-13DC-EBE6A12382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B499C65-26D9-4A0F-9E48-35B252A73FDF}" type="slidenum">
              <a:rPr lang="en-US" altLang="en-US"/>
              <a:pPr/>
              <a:t>7</a:t>
            </a:fld>
            <a:endParaRPr lang="en-US" altLang="en-US"/>
          </a:p>
        </p:txBody>
      </p:sp>
    </p:spTree>
    <p:extLst>
      <p:ext uri="{BB962C8B-B14F-4D97-AF65-F5344CB8AC3E}">
        <p14:creationId xmlns:p14="http://schemas.microsoft.com/office/powerpoint/2010/main" val="973681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8A8D1DF-EB9D-88BF-322C-E8862E7646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23EB33FA-5999-3CF5-A136-7E1F1EA9723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C5B1E1F-4085-D64D-1734-41522CD3A858}"/>
              </a:ext>
            </a:extLst>
          </p:cNvPr>
          <p:cNvSpPr>
            <a:spLocks noGrp="1" noChangeArrowheads="1"/>
          </p:cNvSpPr>
          <p:nvPr>
            <p:ph type="sldNum" sz="quarter" idx="12"/>
          </p:nvPr>
        </p:nvSpPr>
        <p:spPr>
          <a:ln/>
        </p:spPr>
        <p:txBody>
          <a:bodyPr/>
          <a:lstStyle>
            <a:lvl1pPr>
              <a:defRPr/>
            </a:lvl1pPr>
          </a:lstStyle>
          <a:p>
            <a:fld id="{AB7F2D03-618E-403E-94ED-FA107C251DE6}" type="slidenum">
              <a:rPr lang="en-US" altLang="en-US"/>
              <a:pPr/>
              <a:t>‹#›</a:t>
            </a:fld>
            <a:endParaRPr lang="en-US" altLang="en-US"/>
          </a:p>
        </p:txBody>
      </p:sp>
    </p:spTree>
    <p:extLst>
      <p:ext uri="{BB962C8B-B14F-4D97-AF65-F5344CB8AC3E}">
        <p14:creationId xmlns:p14="http://schemas.microsoft.com/office/powerpoint/2010/main" val="170772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576AC07-072E-1911-F325-0772AF332EA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3EB735A-7844-DDD2-0068-2D327AC8168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E63DEC2-DF7A-F367-2712-A25F41100D7C}"/>
              </a:ext>
            </a:extLst>
          </p:cNvPr>
          <p:cNvSpPr>
            <a:spLocks noGrp="1" noChangeArrowheads="1"/>
          </p:cNvSpPr>
          <p:nvPr>
            <p:ph type="sldNum" sz="quarter" idx="12"/>
          </p:nvPr>
        </p:nvSpPr>
        <p:spPr>
          <a:ln/>
        </p:spPr>
        <p:txBody>
          <a:bodyPr/>
          <a:lstStyle>
            <a:lvl1pPr>
              <a:defRPr/>
            </a:lvl1pPr>
          </a:lstStyle>
          <a:p>
            <a:fld id="{F7FEB51B-B7B6-42A8-BC9C-240E195FD601}" type="slidenum">
              <a:rPr lang="en-US" altLang="en-US"/>
              <a:pPr/>
              <a:t>‹#›</a:t>
            </a:fld>
            <a:endParaRPr lang="en-US" altLang="en-US"/>
          </a:p>
        </p:txBody>
      </p:sp>
    </p:spTree>
    <p:extLst>
      <p:ext uri="{BB962C8B-B14F-4D97-AF65-F5344CB8AC3E}">
        <p14:creationId xmlns:p14="http://schemas.microsoft.com/office/powerpoint/2010/main" val="1186684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D81A0BE-71BF-A858-45FC-68BEDCD9B91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B8E7A709-8BB3-C1F9-7DDA-A93C732269B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911B46F-A8BB-F96C-D02B-C1722704AA1D}"/>
              </a:ext>
            </a:extLst>
          </p:cNvPr>
          <p:cNvSpPr>
            <a:spLocks noGrp="1" noChangeArrowheads="1"/>
          </p:cNvSpPr>
          <p:nvPr>
            <p:ph type="sldNum" sz="quarter" idx="12"/>
          </p:nvPr>
        </p:nvSpPr>
        <p:spPr>
          <a:ln/>
        </p:spPr>
        <p:txBody>
          <a:bodyPr/>
          <a:lstStyle>
            <a:lvl1pPr>
              <a:defRPr/>
            </a:lvl1pPr>
          </a:lstStyle>
          <a:p>
            <a:fld id="{5E135A5D-EA3A-4C59-88C5-ABAD2538EC05}" type="slidenum">
              <a:rPr lang="en-US" altLang="en-US"/>
              <a:pPr/>
              <a:t>‹#›</a:t>
            </a:fld>
            <a:endParaRPr lang="en-US" altLang="en-US"/>
          </a:p>
        </p:txBody>
      </p:sp>
    </p:spTree>
    <p:extLst>
      <p:ext uri="{BB962C8B-B14F-4D97-AF65-F5344CB8AC3E}">
        <p14:creationId xmlns:p14="http://schemas.microsoft.com/office/powerpoint/2010/main" val="54431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082AAB30-B458-F906-A02B-78BDDA411A6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ECDB4717-DD20-BE11-7177-2DC2583DA90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BA4D5619-0219-4037-9F92-394A5D988549}"/>
              </a:ext>
            </a:extLst>
          </p:cNvPr>
          <p:cNvSpPr>
            <a:spLocks noGrp="1" noChangeArrowheads="1"/>
          </p:cNvSpPr>
          <p:nvPr>
            <p:ph type="sldNum" sz="quarter" idx="12"/>
          </p:nvPr>
        </p:nvSpPr>
        <p:spPr>
          <a:ln/>
        </p:spPr>
        <p:txBody>
          <a:bodyPr/>
          <a:lstStyle>
            <a:lvl1pPr>
              <a:defRPr/>
            </a:lvl1pPr>
          </a:lstStyle>
          <a:p>
            <a:fld id="{1A35711F-3009-4068-84C8-850CC4F91516}" type="slidenum">
              <a:rPr lang="en-US" altLang="en-US"/>
              <a:pPr/>
              <a:t>‹#›</a:t>
            </a:fld>
            <a:endParaRPr lang="en-US" altLang="en-US"/>
          </a:p>
        </p:txBody>
      </p:sp>
    </p:spTree>
    <p:extLst>
      <p:ext uri="{BB962C8B-B14F-4D97-AF65-F5344CB8AC3E}">
        <p14:creationId xmlns:p14="http://schemas.microsoft.com/office/powerpoint/2010/main" val="2246762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D78A597-4522-B31C-467E-C5AB12BAB8E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E73434E-CF2A-91B6-F3FC-E609167B82B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EE5F1FD9-9F5F-2186-6340-49FD3165208C}"/>
              </a:ext>
            </a:extLst>
          </p:cNvPr>
          <p:cNvSpPr>
            <a:spLocks noGrp="1" noChangeArrowheads="1"/>
          </p:cNvSpPr>
          <p:nvPr>
            <p:ph type="sldNum" sz="quarter" idx="12"/>
          </p:nvPr>
        </p:nvSpPr>
        <p:spPr>
          <a:ln/>
        </p:spPr>
        <p:txBody>
          <a:bodyPr/>
          <a:lstStyle>
            <a:lvl1pPr>
              <a:defRPr/>
            </a:lvl1pPr>
          </a:lstStyle>
          <a:p>
            <a:fld id="{91FF9BE0-0266-4B9C-A9EE-89E3059FACEA}" type="slidenum">
              <a:rPr lang="en-US" altLang="en-US"/>
              <a:pPr/>
              <a:t>‹#›</a:t>
            </a:fld>
            <a:endParaRPr lang="en-US" altLang="en-US"/>
          </a:p>
        </p:txBody>
      </p:sp>
    </p:spTree>
    <p:extLst>
      <p:ext uri="{BB962C8B-B14F-4D97-AF65-F5344CB8AC3E}">
        <p14:creationId xmlns:p14="http://schemas.microsoft.com/office/powerpoint/2010/main" val="3028845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D69BBFB-08C1-1D73-71D7-EAF27B7AFBD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1021BFB8-927D-ADAD-A32E-9211FDAD602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1346AF0-8ECD-69C4-A9C5-95D51190200B}"/>
              </a:ext>
            </a:extLst>
          </p:cNvPr>
          <p:cNvSpPr>
            <a:spLocks noGrp="1" noChangeArrowheads="1"/>
          </p:cNvSpPr>
          <p:nvPr>
            <p:ph type="sldNum" sz="quarter" idx="12"/>
          </p:nvPr>
        </p:nvSpPr>
        <p:spPr>
          <a:ln/>
        </p:spPr>
        <p:txBody>
          <a:bodyPr/>
          <a:lstStyle>
            <a:lvl1pPr>
              <a:defRPr/>
            </a:lvl1pPr>
          </a:lstStyle>
          <a:p>
            <a:fld id="{517196ED-C367-4B25-9A38-402868E612B3}" type="slidenum">
              <a:rPr lang="en-US" altLang="en-US"/>
              <a:pPr/>
              <a:t>‹#›</a:t>
            </a:fld>
            <a:endParaRPr lang="en-US" altLang="en-US"/>
          </a:p>
        </p:txBody>
      </p:sp>
    </p:spTree>
    <p:extLst>
      <p:ext uri="{BB962C8B-B14F-4D97-AF65-F5344CB8AC3E}">
        <p14:creationId xmlns:p14="http://schemas.microsoft.com/office/powerpoint/2010/main" val="3995846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9A48567-495D-2D47-4EDA-10DE38B09A6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7AA7932-05A9-F2F7-FCB4-356AF4AF8D8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88B9C9BE-836E-0C95-B948-38D5C28A2A92}"/>
              </a:ext>
            </a:extLst>
          </p:cNvPr>
          <p:cNvSpPr>
            <a:spLocks noGrp="1" noChangeArrowheads="1"/>
          </p:cNvSpPr>
          <p:nvPr>
            <p:ph type="sldNum" sz="quarter" idx="12"/>
          </p:nvPr>
        </p:nvSpPr>
        <p:spPr>
          <a:ln/>
        </p:spPr>
        <p:txBody>
          <a:bodyPr/>
          <a:lstStyle>
            <a:lvl1pPr>
              <a:defRPr/>
            </a:lvl1pPr>
          </a:lstStyle>
          <a:p>
            <a:fld id="{11AB5982-88E4-49E1-AE8B-3C5986F054C7}" type="slidenum">
              <a:rPr lang="en-US" altLang="en-US"/>
              <a:pPr/>
              <a:t>‹#›</a:t>
            </a:fld>
            <a:endParaRPr lang="en-US" altLang="en-US"/>
          </a:p>
        </p:txBody>
      </p:sp>
    </p:spTree>
    <p:extLst>
      <p:ext uri="{BB962C8B-B14F-4D97-AF65-F5344CB8AC3E}">
        <p14:creationId xmlns:p14="http://schemas.microsoft.com/office/powerpoint/2010/main" val="3022215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DDB5E30-95CA-C0BC-3BE4-DFB81F8C7BD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F16F1D1F-5A88-EDBC-2E7A-EBF37093617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11D8ED38-A47E-7E4E-4908-52400E279A4E}"/>
              </a:ext>
            </a:extLst>
          </p:cNvPr>
          <p:cNvSpPr>
            <a:spLocks noGrp="1" noChangeArrowheads="1"/>
          </p:cNvSpPr>
          <p:nvPr>
            <p:ph type="sldNum" sz="quarter" idx="12"/>
          </p:nvPr>
        </p:nvSpPr>
        <p:spPr>
          <a:ln/>
        </p:spPr>
        <p:txBody>
          <a:bodyPr/>
          <a:lstStyle>
            <a:lvl1pPr>
              <a:defRPr/>
            </a:lvl1pPr>
          </a:lstStyle>
          <a:p>
            <a:fld id="{E440F19B-7A5A-4485-B9F7-C0F5FDDDFDC4}" type="slidenum">
              <a:rPr lang="en-US" altLang="en-US"/>
              <a:pPr/>
              <a:t>‹#›</a:t>
            </a:fld>
            <a:endParaRPr lang="en-US" altLang="en-US"/>
          </a:p>
        </p:txBody>
      </p:sp>
    </p:spTree>
    <p:extLst>
      <p:ext uri="{BB962C8B-B14F-4D97-AF65-F5344CB8AC3E}">
        <p14:creationId xmlns:p14="http://schemas.microsoft.com/office/powerpoint/2010/main" val="411676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EAF418AD-B74E-1FEC-6F24-D52A26A5BBA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4746F8CB-AC61-94D7-B707-700FCD1B1D5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DE545468-D7E6-95E3-F38F-2859E590DE43}"/>
              </a:ext>
            </a:extLst>
          </p:cNvPr>
          <p:cNvSpPr>
            <a:spLocks noGrp="1" noChangeArrowheads="1"/>
          </p:cNvSpPr>
          <p:nvPr>
            <p:ph type="sldNum" sz="quarter" idx="12"/>
          </p:nvPr>
        </p:nvSpPr>
        <p:spPr>
          <a:ln/>
        </p:spPr>
        <p:txBody>
          <a:bodyPr/>
          <a:lstStyle>
            <a:lvl1pPr>
              <a:defRPr/>
            </a:lvl1pPr>
          </a:lstStyle>
          <a:p>
            <a:fld id="{109F7B2A-2153-412E-A68A-E838DD2A44CA}" type="slidenum">
              <a:rPr lang="en-US" altLang="en-US"/>
              <a:pPr/>
              <a:t>‹#›</a:t>
            </a:fld>
            <a:endParaRPr lang="en-US" altLang="en-US"/>
          </a:p>
        </p:txBody>
      </p:sp>
    </p:spTree>
    <p:extLst>
      <p:ext uri="{BB962C8B-B14F-4D97-AF65-F5344CB8AC3E}">
        <p14:creationId xmlns:p14="http://schemas.microsoft.com/office/powerpoint/2010/main" val="866845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8CC5AC7-28B5-E7EC-C881-EBD15DD3DD9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50E7A400-8F4B-2AC6-409E-DE63188197C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ACD43AB8-FCEF-3BFB-B65E-85AFF4EAE6DE}"/>
              </a:ext>
            </a:extLst>
          </p:cNvPr>
          <p:cNvSpPr>
            <a:spLocks noGrp="1" noChangeArrowheads="1"/>
          </p:cNvSpPr>
          <p:nvPr>
            <p:ph type="sldNum" sz="quarter" idx="12"/>
          </p:nvPr>
        </p:nvSpPr>
        <p:spPr>
          <a:ln/>
        </p:spPr>
        <p:txBody>
          <a:bodyPr/>
          <a:lstStyle>
            <a:lvl1pPr>
              <a:defRPr/>
            </a:lvl1pPr>
          </a:lstStyle>
          <a:p>
            <a:fld id="{F9B306F7-766F-4618-8858-0410E35BD03D}" type="slidenum">
              <a:rPr lang="en-US" altLang="en-US"/>
              <a:pPr/>
              <a:t>‹#›</a:t>
            </a:fld>
            <a:endParaRPr lang="en-US" altLang="en-US"/>
          </a:p>
        </p:txBody>
      </p:sp>
    </p:spTree>
    <p:extLst>
      <p:ext uri="{BB962C8B-B14F-4D97-AF65-F5344CB8AC3E}">
        <p14:creationId xmlns:p14="http://schemas.microsoft.com/office/powerpoint/2010/main" val="3275677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268A92C-BA3B-B432-344F-27F30DC34B4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819FEB21-B03B-92AB-E5A0-F3FEE18F411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C2994035-9570-CCE3-DD0C-FCA41F33084E}"/>
              </a:ext>
            </a:extLst>
          </p:cNvPr>
          <p:cNvSpPr>
            <a:spLocks noGrp="1" noChangeArrowheads="1"/>
          </p:cNvSpPr>
          <p:nvPr>
            <p:ph type="sldNum" sz="quarter" idx="12"/>
          </p:nvPr>
        </p:nvSpPr>
        <p:spPr>
          <a:ln/>
        </p:spPr>
        <p:txBody>
          <a:bodyPr/>
          <a:lstStyle>
            <a:lvl1pPr>
              <a:defRPr/>
            </a:lvl1pPr>
          </a:lstStyle>
          <a:p>
            <a:fld id="{81B94289-2A83-44C0-A3FC-C2564A63880A}" type="slidenum">
              <a:rPr lang="en-US" altLang="en-US"/>
              <a:pPr/>
              <a:t>‹#›</a:t>
            </a:fld>
            <a:endParaRPr lang="en-US" altLang="en-US"/>
          </a:p>
        </p:txBody>
      </p:sp>
    </p:spTree>
    <p:extLst>
      <p:ext uri="{BB962C8B-B14F-4D97-AF65-F5344CB8AC3E}">
        <p14:creationId xmlns:p14="http://schemas.microsoft.com/office/powerpoint/2010/main" val="753656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6FA00AA-173A-82C1-4A44-2BCF8F69041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7F1587C5-D741-68C6-3010-0235E37446C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4A94EE9F-CEE2-FD49-B2EE-E22DF120DC73}"/>
              </a:ext>
            </a:extLst>
          </p:cNvPr>
          <p:cNvSpPr>
            <a:spLocks noGrp="1" noChangeArrowheads="1"/>
          </p:cNvSpPr>
          <p:nvPr>
            <p:ph type="sldNum" sz="quarter" idx="12"/>
          </p:nvPr>
        </p:nvSpPr>
        <p:spPr>
          <a:ln/>
        </p:spPr>
        <p:txBody>
          <a:bodyPr/>
          <a:lstStyle>
            <a:lvl1pPr>
              <a:defRPr/>
            </a:lvl1pPr>
          </a:lstStyle>
          <a:p>
            <a:fld id="{F89FE2FF-E627-41E0-8406-377C7F231859}" type="slidenum">
              <a:rPr lang="en-US" altLang="en-US"/>
              <a:pPr/>
              <a:t>‹#›</a:t>
            </a:fld>
            <a:endParaRPr lang="en-US" altLang="en-US"/>
          </a:p>
        </p:txBody>
      </p:sp>
    </p:spTree>
    <p:extLst>
      <p:ext uri="{BB962C8B-B14F-4D97-AF65-F5344CB8AC3E}">
        <p14:creationId xmlns:p14="http://schemas.microsoft.com/office/powerpoint/2010/main" val="1874328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54DA888-7258-55DB-1527-4707C8146B6C}"/>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F83C3B5-3310-4138-6D5B-52662F25DCF7}"/>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D9DC28D7-0456-55E9-3985-9A14F614F66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ltLang="en-US"/>
          </a:p>
        </p:txBody>
      </p:sp>
      <p:sp>
        <p:nvSpPr>
          <p:cNvPr id="1029" name="Rectangle 5">
            <a:extLst>
              <a:ext uri="{FF2B5EF4-FFF2-40B4-BE49-F238E27FC236}">
                <a16:creationId xmlns:a16="http://schemas.microsoft.com/office/drawing/2014/main" id="{5A3C0A5C-B8F6-C41D-B04B-11D874B07D2D}"/>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ltLang="en-US"/>
          </a:p>
        </p:txBody>
      </p:sp>
      <p:sp>
        <p:nvSpPr>
          <p:cNvPr id="1030" name="Rectangle 6">
            <a:extLst>
              <a:ext uri="{FF2B5EF4-FFF2-40B4-BE49-F238E27FC236}">
                <a16:creationId xmlns:a16="http://schemas.microsoft.com/office/drawing/2014/main" id="{A0B0AC4A-0109-20C8-458A-09EA6BB5245B}"/>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CBD00301-1CA8-4972-B721-1B635E461E5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media2.WAV"/><Relationship Id="rId7" Type="http://schemas.openxmlformats.org/officeDocument/2006/relationships/slide" Target="slide9.xml"/><Relationship Id="rId12" Type="http://schemas.openxmlformats.org/officeDocument/2006/relationships/image" Target="../media/image6.jpeg"/><Relationship Id="rId2" Type="http://schemas.microsoft.com/office/2007/relationships/media" Target="../media/media2.WAV"/><Relationship Id="rId1" Type="http://schemas.openxmlformats.org/officeDocument/2006/relationships/audio" Target="file:///D:\Rung%20Chuong%20Vang\8.%20Ket%20thuc%20cau%20hoi.wav" TargetMode="External"/><Relationship Id="rId6" Type="http://schemas.openxmlformats.org/officeDocument/2006/relationships/slideLayout" Target="../slideLayouts/slideLayout1.xml"/><Relationship Id="rId11" Type="http://schemas.openxmlformats.org/officeDocument/2006/relationships/image" Target="../media/image5.gif"/><Relationship Id="rId5" Type="http://schemas.openxmlformats.org/officeDocument/2006/relationships/audio" Target="file:///D:\usb%20nam\Rung%20chuong%20vang%20-%20Buc%20Tuong%20%5bNCT%200445427527%5d.mp3" TargetMode="External"/><Relationship Id="rId10" Type="http://schemas.openxmlformats.org/officeDocument/2006/relationships/image" Target="../media/image4.png"/><Relationship Id="rId4" Type="http://schemas.openxmlformats.org/officeDocument/2006/relationships/audio" Target="file:///D:\Rung%20Chuong%20Vang\chaomung.wav" TargetMode="Externa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2.WAV"/><Relationship Id="rId7" Type="http://schemas.openxmlformats.org/officeDocument/2006/relationships/image" Target="../media/image4.png"/><Relationship Id="rId2" Type="http://schemas.microsoft.com/office/2007/relationships/media" Target="../media/media2.WAV"/><Relationship Id="rId1" Type="http://schemas.openxmlformats.org/officeDocument/2006/relationships/audio" Target="file:///D:\Rung%20Chuong%20Vang\8.%20Ket%20thuc%20cau%20hoi.wav" TargetMode="External"/><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audio" Target="file:///D:\Rung%20Chuong%20Vang\chaomung.wav"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WAV"/><Relationship Id="rId7" Type="http://schemas.openxmlformats.org/officeDocument/2006/relationships/audio" Target="../media/audio1.wav"/><Relationship Id="rId2" Type="http://schemas.microsoft.com/office/2007/relationships/media" Target="../media/media2.WAV"/><Relationship Id="rId1" Type="http://schemas.openxmlformats.org/officeDocument/2006/relationships/audio" Target="file:///D:\Rung%20Chuong%20Vang\8.%20Ket%20thuc%20cau%20hoi.wav" TargetMode="External"/><Relationship Id="rId6" Type="http://schemas.openxmlformats.org/officeDocument/2006/relationships/slide" Target="slide9.xml"/><Relationship Id="rId5" Type="http://schemas.openxmlformats.org/officeDocument/2006/relationships/slideLayout" Target="../slideLayouts/slideLayout1.xml"/><Relationship Id="rId10" Type="http://schemas.openxmlformats.org/officeDocument/2006/relationships/image" Target="../media/image5.gif"/><Relationship Id="rId4" Type="http://schemas.openxmlformats.org/officeDocument/2006/relationships/audio" Target="file:///D:\Rung%20Chuong%20Vang\chaomung.wav" TargetMode="Externa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media2.WAV"/><Relationship Id="rId7" Type="http://schemas.openxmlformats.org/officeDocument/2006/relationships/slide" Target="slide9.xml"/><Relationship Id="rId12" Type="http://schemas.openxmlformats.org/officeDocument/2006/relationships/image" Target="../media/image8.jpeg"/><Relationship Id="rId2" Type="http://schemas.microsoft.com/office/2007/relationships/media" Target="../media/media2.WAV"/><Relationship Id="rId1" Type="http://schemas.openxmlformats.org/officeDocument/2006/relationships/audio" Target="file:///D:\Rung%20Chuong%20Vang\8.%20Ket%20thuc%20cau%20hoi.wav" TargetMode="External"/><Relationship Id="rId6" Type="http://schemas.openxmlformats.org/officeDocument/2006/relationships/notesSlide" Target="../notesSlides/notesSlide3.xml"/><Relationship Id="rId11" Type="http://schemas.openxmlformats.org/officeDocument/2006/relationships/image" Target="../media/image5.gif"/><Relationship Id="rId5" Type="http://schemas.openxmlformats.org/officeDocument/2006/relationships/slideLayout" Target="../slideLayouts/slideLayout1.xml"/><Relationship Id="rId10" Type="http://schemas.openxmlformats.org/officeDocument/2006/relationships/image" Target="../media/image4.png"/><Relationship Id="rId4" Type="http://schemas.openxmlformats.org/officeDocument/2006/relationships/audio" Target="file:///D:\Rung%20Chuong%20Vang\chaomung.wav" TargetMode="Externa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4.xml"/><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slide" Target="slide13.xml"/><Relationship Id="rId2" Type="http://schemas.openxmlformats.org/officeDocument/2006/relationships/image" Target="../media/image10.png"/><Relationship Id="rId16" Type="http://schemas.openxmlformats.org/officeDocument/2006/relationships/slide" Target="slide15.xml"/><Relationship Id="rId1" Type="http://schemas.openxmlformats.org/officeDocument/2006/relationships/slideLayout" Target="../slideLayouts/slideLayout7.xml"/><Relationship Id="rId6" Type="http://schemas.openxmlformats.org/officeDocument/2006/relationships/slide" Target="slide18.xml"/><Relationship Id="rId11" Type="http://schemas.openxmlformats.org/officeDocument/2006/relationships/slide" Target="slide12.xml"/><Relationship Id="rId5" Type="http://schemas.openxmlformats.org/officeDocument/2006/relationships/image" Target="../media/image13.png"/><Relationship Id="rId15" Type="http://schemas.openxmlformats.org/officeDocument/2006/relationships/slide" Target="slide16.xml"/><Relationship Id="rId10" Type="http://schemas.openxmlformats.org/officeDocument/2006/relationships/slide" Target="slide10.xml"/><Relationship Id="rId4" Type="http://schemas.openxmlformats.org/officeDocument/2006/relationships/image" Target="../media/image12.png"/><Relationship Id="rId9" Type="http://schemas.openxmlformats.org/officeDocument/2006/relationships/image" Target="../media/image15.png"/><Relationship Id="rId14" Type="http://schemas.openxmlformats.org/officeDocument/2006/relationships/slide" Target="slide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240C7F-7D1D-1DAC-15F3-352DB6A315FF}"/>
              </a:ext>
            </a:extLst>
          </p:cNvPr>
          <p:cNvSpPr txBox="1"/>
          <p:nvPr/>
        </p:nvSpPr>
        <p:spPr>
          <a:xfrm>
            <a:off x="1170296" y="4810666"/>
            <a:ext cx="5001904" cy="1077218"/>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Hòa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Lợi</a:t>
            </a:r>
            <a:endParaRPr lang="en-US"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Giáo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Lợi</a:t>
            </a:r>
            <a:endParaRPr lang="en-US" sz="3200" dirty="0">
              <a:latin typeface="Times New Roman" panose="02020603050405020304" pitchFamily="18" charset="0"/>
              <a:cs typeface="Times New Roman" panose="02020603050405020304" pitchFamily="18" charset="0"/>
            </a:endParaRPr>
          </a:p>
        </p:txBody>
      </p:sp>
      <p:sp>
        <p:nvSpPr>
          <p:cNvPr id="7" name="Title 6">
            <a:extLst>
              <a:ext uri="{FF2B5EF4-FFF2-40B4-BE49-F238E27FC236}">
                <a16:creationId xmlns:a16="http://schemas.microsoft.com/office/drawing/2014/main" id="{B7B41AB8-4E86-D6DB-E6B5-A5B687602FA2}"/>
              </a:ext>
            </a:extLst>
          </p:cNvPr>
          <p:cNvSpPr>
            <a:spLocks noGrp="1"/>
          </p:cNvSpPr>
          <p:nvPr>
            <p:ph type="ctrTitle"/>
          </p:nvPr>
        </p:nvSpPr>
        <p:spPr>
          <a:xfrm>
            <a:off x="778491" y="2047334"/>
            <a:ext cx="7587018" cy="1790700"/>
          </a:xfrm>
        </p:spPr>
        <p:txBody>
          <a:bodyPr>
            <a:noAutofit/>
          </a:bodyPr>
          <a:lstStyle/>
          <a:p>
            <a:r>
              <a:rPr lang="en-US" sz="4800" b="1" dirty="0">
                <a:ln w="0">
                  <a:solidFill>
                    <a:srgbClr val="66FF66"/>
                  </a:solidFill>
                </a:ln>
                <a:solidFill>
                  <a:srgbClr val="FFFF33"/>
                </a:solidFill>
                <a:effectLst>
                  <a:glow rad="1016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CHÀO MỪNG THẦY CÔ </a:t>
            </a:r>
            <a:br>
              <a:rPr lang="en-US" sz="4800" b="1" dirty="0">
                <a:ln w="0">
                  <a:solidFill>
                    <a:srgbClr val="66FF66"/>
                  </a:solidFill>
                </a:ln>
                <a:solidFill>
                  <a:srgbClr val="FFFF33"/>
                </a:solidFill>
                <a:effectLst>
                  <a:glow rad="1016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en-US" sz="4800" b="1" dirty="0">
                <a:ln w="0">
                  <a:solidFill>
                    <a:srgbClr val="66FF66"/>
                  </a:solidFill>
                </a:ln>
                <a:solidFill>
                  <a:srgbClr val="FFFF33"/>
                </a:solidFill>
                <a:effectLst>
                  <a:glow rad="1016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ĐẾN DỰ GIỜ LỚP 4B2</a:t>
            </a:r>
            <a:endParaRPr lang="en-US" sz="4800" dirty="0">
              <a:ln w="0">
                <a:solidFill>
                  <a:srgbClr val="66FF66"/>
                </a:solidFill>
              </a:ln>
              <a:solidFill>
                <a:srgbClr val="FFFF33"/>
              </a:solidFill>
            </a:endParaRPr>
          </a:p>
        </p:txBody>
      </p:sp>
      <p:sp>
        <p:nvSpPr>
          <p:cNvPr id="2" name="Text Box 4">
            <a:extLst>
              <a:ext uri="{FF2B5EF4-FFF2-40B4-BE49-F238E27FC236}">
                <a16:creationId xmlns:a16="http://schemas.microsoft.com/office/drawing/2014/main" id="{06D86410-1FCB-79A8-C284-EC5DF429085C}"/>
              </a:ext>
            </a:extLst>
          </p:cNvPr>
          <p:cNvSpPr txBox="1"/>
          <p:nvPr/>
        </p:nvSpPr>
        <p:spPr>
          <a:xfrm>
            <a:off x="582082" y="1371600"/>
            <a:ext cx="7979836"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altLang="en-US" sz="3200" dirty="0">
                <a:latin typeface="Times New Roman" panose="02020603050405020304" pitchFamily="18" charset="0"/>
                <a:cs typeface="Times New Roman" panose="02020603050405020304" pitchFamily="18" charset="0"/>
              </a:rPr>
              <a:t>Thứ </a:t>
            </a:r>
            <a:r>
              <a:rPr lang="en-US" altLang="en-US" sz="3200" dirty="0" err="1">
                <a:latin typeface="Times New Roman" panose="02020603050405020304" pitchFamily="18" charset="0"/>
                <a:cs typeface="Times New Roman" panose="02020603050405020304" pitchFamily="18" charset="0"/>
              </a:rPr>
              <a:t>năm</a:t>
            </a:r>
            <a:r>
              <a:rPr lang="vi-VN" altLang="en-US" sz="3200" dirty="0">
                <a:latin typeface="Times New Roman" panose="02020603050405020304" pitchFamily="18" charset="0"/>
                <a:cs typeface="Times New Roman" panose="02020603050405020304" pitchFamily="18" charset="0"/>
              </a:rPr>
              <a:t> ngày </a:t>
            </a:r>
            <a:r>
              <a:rPr lang="en-US" altLang="en-US" sz="3200" dirty="0">
                <a:latin typeface="Times New Roman" panose="02020603050405020304" pitchFamily="18" charset="0"/>
                <a:cs typeface="Times New Roman" panose="02020603050405020304" pitchFamily="18" charset="0"/>
              </a:rPr>
              <a:t>14</a:t>
            </a:r>
            <a:r>
              <a:rPr lang="vi-VN" altLang="en-US" sz="3200" dirty="0">
                <a:latin typeface="Times New Roman" panose="02020603050405020304" pitchFamily="18" charset="0"/>
                <a:cs typeface="Times New Roman" panose="02020603050405020304" pitchFamily="18" charset="0"/>
              </a:rPr>
              <a:t> tháng </a:t>
            </a:r>
            <a:r>
              <a:rPr lang="en-US" altLang="en-US" sz="3200" dirty="0">
                <a:latin typeface="Times New Roman" panose="02020603050405020304" pitchFamily="18" charset="0"/>
                <a:cs typeface="Times New Roman" panose="02020603050405020304" pitchFamily="18" charset="0"/>
              </a:rPr>
              <a:t>11</a:t>
            </a:r>
            <a:r>
              <a:rPr lang="vi-VN" altLang="en-US" sz="3200" dirty="0">
                <a:latin typeface="Times New Roman" panose="02020603050405020304" pitchFamily="18" charset="0"/>
                <a:cs typeface="Times New Roman" panose="02020603050405020304" pitchFamily="18" charset="0"/>
              </a:rPr>
              <a:t> năm 202</a:t>
            </a:r>
            <a:r>
              <a:rPr lang="en-US" altLang="en-US" sz="3200" dirty="0">
                <a:latin typeface="Times New Roman" panose="02020603050405020304" pitchFamily="18" charset="0"/>
                <a:cs typeface="Times New Roman" panose="02020603050405020304" pitchFamily="18" charset="0"/>
              </a:rPr>
              <a:t>4</a:t>
            </a:r>
            <a:endParaRPr lang="vi-VN" alt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0083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WhitecornerFlower"/>
          <p:cNvPicPr>
            <a:picLocks noChangeAspect="1"/>
          </p:cNvPicPr>
          <p:nvPr/>
        </p:nvPicPr>
        <p:blipFill>
          <a:blip r:embed="rId2"/>
          <a:stretch>
            <a:fillRect/>
          </a:stretch>
        </p:blipFill>
        <p:spPr>
          <a:xfrm>
            <a:off x="-238" y="857250"/>
            <a:ext cx="1028700" cy="1028700"/>
          </a:xfrm>
          <a:prstGeom prst="rect">
            <a:avLst/>
          </a:prstGeom>
          <a:noFill/>
          <a:ln w="9525">
            <a:noFill/>
          </a:ln>
        </p:spPr>
      </p:pic>
      <p:pic>
        <p:nvPicPr>
          <p:cNvPr id="29699" name="Picture 3" descr="WhitecornerFlower"/>
          <p:cNvPicPr>
            <a:picLocks noChangeAspect="1"/>
          </p:cNvPicPr>
          <p:nvPr/>
        </p:nvPicPr>
        <p:blipFill>
          <a:blip r:embed="rId3"/>
          <a:stretch>
            <a:fillRect/>
          </a:stretch>
        </p:blipFill>
        <p:spPr>
          <a:xfrm>
            <a:off x="8115300" y="864394"/>
            <a:ext cx="1028700" cy="1028700"/>
          </a:xfrm>
          <a:prstGeom prst="rect">
            <a:avLst/>
          </a:prstGeom>
          <a:noFill/>
          <a:ln w="9525">
            <a:noFill/>
          </a:ln>
        </p:spPr>
      </p:pic>
      <p:pic>
        <p:nvPicPr>
          <p:cNvPr id="29700" name="Picture 5" descr="WhitecornerFlower"/>
          <p:cNvPicPr>
            <a:picLocks noChangeAspect="1"/>
          </p:cNvPicPr>
          <p:nvPr/>
        </p:nvPicPr>
        <p:blipFill>
          <a:blip r:embed="rId4"/>
          <a:stretch>
            <a:fillRect/>
          </a:stretch>
        </p:blipFill>
        <p:spPr>
          <a:xfrm>
            <a:off x="0" y="4972050"/>
            <a:ext cx="1028700" cy="1028700"/>
          </a:xfrm>
          <a:prstGeom prst="rect">
            <a:avLst/>
          </a:prstGeom>
          <a:noFill/>
          <a:ln w="9525">
            <a:noFill/>
          </a:ln>
        </p:spPr>
      </p:pic>
      <p:pic>
        <p:nvPicPr>
          <p:cNvPr id="29701" name="Picture 6" descr="WhitecornerFlower"/>
          <p:cNvPicPr>
            <a:picLocks noChangeAspect="1"/>
          </p:cNvPicPr>
          <p:nvPr/>
        </p:nvPicPr>
        <p:blipFill>
          <a:blip r:embed="rId5"/>
          <a:stretch>
            <a:fillRect/>
          </a:stretch>
        </p:blipFill>
        <p:spPr>
          <a:xfrm>
            <a:off x="8115300" y="5024438"/>
            <a:ext cx="1028700" cy="1028700"/>
          </a:xfrm>
          <a:prstGeom prst="rect">
            <a:avLst/>
          </a:prstGeom>
          <a:noFill/>
          <a:ln w="9525">
            <a:noFill/>
          </a:ln>
        </p:spPr>
      </p:pic>
      <p:sp>
        <p:nvSpPr>
          <p:cNvPr id="6" name="Text Box 9"/>
          <p:cNvSpPr txBox="1"/>
          <p:nvPr/>
        </p:nvSpPr>
        <p:spPr>
          <a:xfrm>
            <a:off x="1828800" y="294339"/>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7" name="Rectangle 17"/>
          <p:cNvSpPr/>
          <p:nvPr/>
        </p:nvSpPr>
        <p:spPr>
          <a:xfrm>
            <a:off x="1051773" y="4800600"/>
            <a:ext cx="7076719"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D. </a:t>
            </a:r>
            <a:r>
              <a:rPr lang="en-US" sz="3200" dirty="0" err="1">
                <a:solidFill>
                  <a:schemeClr val="tx1"/>
                </a:solidFill>
                <a:latin typeface="Times New Roman" panose="02020603050405020304" pitchFamily="18" charset="0"/>
                <a:cs typeface="Times New Roman" panose="02020603050405020304" pitchFamily="18" charset="0"/>
              </a:rPr>
              <a:t>Tất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cả</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đều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đúng</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0" name="Rectangle 19"/>
          <p:cNvSpPr/>
          <p:nvPr/>
        </p:nvSpPr>
        <p:spPr>
          <a:xfrm>
            <a:off x="1038580" y="4196195"/>
            <a:ext cx="7076720"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C. </a:t>
            </a:r>
            <a:r>
              <a:rPr lang="en-US" sz="3200" dirty="0" err="1">
                <a:solidFill>
                  <a:schemeClr val="tx1"/>
                </a:solidFill>
                <a:latin typeface="Times New Roman" panose="02020603050405020304" pitchFamily="18" charset="0"/>
                <a:cs typeface="Times New Roman" panose="02020603050405020304" pitchFamily="18" charset="0"/>
              </a:rPr>
              <a:t>Đồng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cảm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giúp</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đỡ</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nhau</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1" name="Rectangle 20"/>
          <p:cNvSpPr/>
          <p:nvPr/>
        </p:nvSpPr>
        <p:spPr>
          <a:xfrm>
            <a:off x="1028462" y="3510395"/>
            <a:ext cx="7086838"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B. </a:t>
            </a:r>
            <a:r>
              <a:rPr lang="vi-VN" sz="3200" dirty="0">
                <a:solidFill>
                  <a:schemeClr val="tx1"/>
                </a:solidFill>
                <a:latin typeface="Times New Roman" panose="02020603050405020304" pitchFamily="18" charset="0"/>
                <a:cs typeface="Times New Roman" panose="02020603050405020304" pitchFamily="18" charset="0"/>
              </a:rPr>
              <a:t>Chân thành, tin tưởng.</a:t>
            </a:r>
          </a:p>
        </p:txBody>
      </p:sp>
      <p:sp>
        <p:nvSpPr>
          <p:cNvPr id="22" name="Rectangle 21"/>
          <p:cNvSpPr/>
          <p:nvPr/>
        </p:nvSpPr>
        <p:spPr>
          <a:xfrm>
            <a:off x="1028462" y="2861672"/>
            <a:ext cx="7086838" cy="489856"/>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 </a:t>
            </a:r>
            <a:r>
              <a:rPr lang="en-US" sz="3200" b="0" i="0" dirty="0">
                <a:solidFill>
                  <a:srgbClr val="000000"/>
                </a:solidFill>
                <a:effectLst/>
                <a:latin typeface="Times New Roman" panose="02020603050405020304" pitchFamily="18" charset="0"/>
                <a:cs typeface="Times New Roman" panose="02020603050405020304" pitchFamily="18" charset="0"/>
              </a:rPr>
              <a:t>Bình </a:t>
            </a:r>
            <a:r>
              <a:rPr lang="en-US" sz="3200" b="0" i="0" dirty="0" err="1">
                <a:solidFill>
                  <a:srgbClr val="000000"/>
                </a:solidFill>
                <a:effectLst/>
                <a:latin typeface="Times New Roman" panose="02020603050405020304" pitchFamily="18" charset="0"/>
                <a:cs typeface="Times New Roman" panose="02020603050405020304" pitchFamily="18" charset="0"/>
              </a:rPr>
              <a:t>đẳng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và</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tôn</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trọng</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nhau</a:t>
            </a:r>
            <a:r>
              <a:rPr lang="en-US" sz="3200" b="0" i="0" dirty="0">
                <a:solidFill>
                  <a:srgbClr val="000000"/>
                </a:solidFill>
                <a:effectLst/>
                <a:latin typeface="Times New Roman" panose="02020603050405020304" pitchFamily="18" charset="0"/>
                <a:cs typeface="Times New Roman" panose="02020603050405020304" pitchFamily="18" charset="0"/>
              </a:rPr>
              <a:t>.</a:t>
            </a:r>
          </a:p>
        </p:txBody>
      </p:sp>
      <p:sp>
        <p:nvSpPr>
          <p:cNvPr id="28" name="TextBox 27"/>
          <p:cNvSpPr txBox="1"/>
          <p:nvPr/>
        </p:nvSpPr>
        <p:spPr>
          <a:xfrm>
            <a:off x="1028700" y="2140744"/>
            <a:ext cx="6667500" cy="584775"/>
          </a:xfrm>
          <a:prstGeom prst="rect">
            <a:avLst/>
          </a:prstGeom>
          <a:noFill/>
        </p:spPr>
        <p:txBody>
          <a:bodyPr wrap="square" rtlCol="0">
            <a:spAutoFit/>
          </a:bodyPr>
          <a:lstStyle/>
          <a:p>
            <a:pPr algn="just" defTabSz="685800" eaLnBrk="1" fontAlgn="auto" hangingPunct="1">
              <a:spcBef>
                <a:spcPts val="0"/>
              </a:spcBef>
              <a:spcAft>
                <a:spcPts val="0"/>
              </a:spcAft>
              <a:defRPr/>
            </a:pP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Câu </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1</a:t>
            </a: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Biểu</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hiện</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của</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tình</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bạn</a:t>
            </a:r>
            <a:r>
              <a:rPr lang="en-US" sz="3200" b="0" i="0" dirty="0">
                <a:solidFill>
                  <a:srgbClr val="000000"/>
                </a:solidFill>
                <a:effectLst/>
                <a:latin typeface="Times New Roman" panose="02020603050405020304" pitchFamily="18" charset="0"/>
                <a:cs typeface="Times New Roman" panose="02020603050405020304" pitchFamily="18" charset="0"/>
              </a:rPr>
              <a:t> </a:t>
            </a:r>
            <a:r>
              <a:rPr lang="en-US" sz="3200" b="0" i="0" dirty="0" err="1">
                <a:solidFill>
                  <a:srgbClr val="000000"/>
                </a:solidFill>
                <a:effectLst/>
                <a:latin typeface="Times New Roman" panose="02020603050405020304" pitchFamily="18" charset="0"/>
                <a:cs typeface="Times New Roman" panose="02020603050405020304" pitchFamily="18" charset="0"/>
              </a:rPr>
              <a:t>là</a:t>
            </a:r>
            <a:r>
              <a:rPr lang="en-US" sz="3200" b="0" i="0" dirty="0">
                <a:solidFill>
                  <a:srgbClr val="000000"/>
                </a:solidFill>
                <a:effectLst/>
                <a:latin typeface="Times New Roman" panose="02020603050405020304" pitchFamily="18" charset="0"/>
                <a:cs typeface="Times New Roman" panose="02020603050405020304" pitchFamily="18" charset="0"/>
              </a:rPr>
              <a:t>?</a:t>
            </a:r>
            <a:endParaRPr lang="en-US" sz="3200"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 name="Picture 9">
            <a:hlinkClick r:id="rId6" action="ppaction://hlinksldjump"/>
          </p:cNvPr>
          <p:cNvPicPr>
            <a:picLocks noChangeAspect="1"/>
          </p:cNvPicPr>
          <p:nvPr/>
        </p:nvPicPr>
        <p:blipFill>
          <a:blip r:embed="rId7"/>
          <a:stretch>
            <a:fillRect/>
          </a:stretch>
        </p:blipFill>
        <p:spPr>
          <a:xfrm>
            <a:off x="1028701" y="5151157"/>
            <a:ext cx="1888022" cy="790847"/>
          </a:xfrm>
          <a:prstGeom prst="rect">
            <a:avLst/>
          </a:prstGeom>
        </p:spPr>
      </p:pic>
      <p:pic>
        <p:nvPicPr>
          <p:cNvPr id="3" name="Picture 2">
            <a:extLst>
              <a:ext uri="{FF2B5EF4-FFF2-40B4-BE49-F238E27FC236}">
                <a16:creationId xmlns:a16="http://schemas.microsoft.com/office/drawing/2014/main" id="{742F2A07-5ACB-0749-30E7-8BB0BFF7BA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3575" y="3909825"/>
            <a:ext cx="1064047" cy="1051817"/>
          </a:xfrm>
          <a:prstGeom prst="rect">
            <a:avLst/>
          </a:prstGeom>
        </p:spPr>
      </p:pic>
      <p:pic>
        <p:nvPicPr>
          <p:cNvPr id="5" name="Picture 4">
            <a:extLst>
              <a:ext uri="{FF2B5EF4-FFF2-40B4-BE49-F238E27FC236}">
                <a16:creationId xmlns:a16="http://schemas.microsoft.com/office/drawing/2014/main" id="{45F71A3C-A5D5-3E5A-38AA-DEA065AF01B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13821" y="4609162"/>
            <a:ext cx="1083989" cy="1083989"/>
          </a:xfrm>
          <a:prstGeom prst="rect">
            <a:avLst/>
          </a:prstGeom>
        </p:spPr>
      </p:pic>
      <p:pic>
        <p:nvPicPr>
          <p:cNvPr id="11" name="Picture 10">
            <a:extLst>
              <a:ext uri="{FF2B5EF4-FFF2-40B4-BE49-F238E27FC236}">
                <a16:creationId xmlns:a16="http://schemas.microsoft.com/office/drawing/2014/main" id="{78A711F2-D4E5-0D32-7607-D5060B2B75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7844" y="3210488"/>
            <a:ext cx="1064047" cy="1051817"/>
          </a:xfrm>
          <a:prstGeom prst="rect">
            <a:avLst/>
          </a:prstGeom>
        </p:spPr>
      </p:pic>
      <p:pic>
        <p:nvPicPr>
          <p:cNvPr id="12" name="Picture 11">
            <a:extLst>
              <a:ext uri="{FF2B5EF4-FFF2-40B4-BE49-F238E27FC236}">
                <a16:creationId xmlns:a16="http://schemas.microsoft.com/office/drawing/2014/main" id="{5536E894-04F8-98CE-F265-81181A5419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33763" y="2621757"/>
            <a:ext cx="1064047" cy="1051817"/>
          </a:xfrm>
          <a:prstGeom prst="rect">
            <a:avLst/>
          </a:prstGeom>
        </p:spPr>
      </p:pic>
    </p:spTree>
    <p:extLst>
      <p:ext uri="{BB962C8B-B14F-4D97-AF65-F5344CB8AC3E}">
        <p14:creationId xmlns:p14="http://schemas.microsoft.com/office/powerpoint/2010/main" val="207407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barn(inVertical)">
                                      <p:cBhvr>
                                        <p:cTn id="43" dur="500"/>
                                        <p:tgtEl>
                                          <p:spTgt spid="3"/>
                                        </p:tgtEl>
                                      </p:cBhvr>
                                    </p:animEffect>
                                  </p:childTnLst>
                                </p:cTn>
                              </p:par>
                            </p:childTnLst>
                          </p:cTn>
                        </p:par>
                      </p:childTnLst>
                    </p:cTn>
                  </p:par>
                </p:childTnLst>
              </p:cTn>
              <p:nextCondLst>
                <p:cond evt="onClick" delay="0">
                  <p:tgtEl>
                    <p:spTgt spid="20"/>
                  </p:tgtEl>
                </p:cond>
              </p:nextCondLst>
            </p:seq>
          </p:childTnLst>
        </p:cTn>
      </p:par>
    </p:tnLst>
    <p:bldLst>
      <p:bldP spid="7" grpId="0" animBg="1"/>
      <p:bldP spid="20" grpId="0" animBg="1"/>
      <p:bldP spid="20" grpId="1" animBg="1"/>
      <p:bldP spid="21" grpId="0" animBg="1"/>
      <p:bldP spid="22" grpId="0" animBg="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1361A-C2FD-64E9-B50C-C0002DA937F5}"/>
            </a:ext>
          </a:extLst>
        </p:cNvPr>
        <p:cNvGrpSpPr/>
        <p:nvPr/>
      </p:nvGrpSpPr>
      <p:grpSpPr>
        <a:xfrm>
          <a:off x="0" y="0"/>
          <a:ext cx="0" cy="0"/>
          <a:chOff x="0" y="0"/>
          <a:chExt cx="0" cy="0"/>
        </a:xfrm>
      </p:grpSpPr>
      <p:pic>
        <p:nvPicPr>
          <p:cNvPr id="29698" name="Picture 4" descr="WhitecornerFlower">
            <a:extLst>
              <a:ext uri="{FF2B5EF4-FFF2-40B4-BE49-F238E27FC236}">
                <a16:creationId xmlns:a16="http://schemas.microsoft.com/office/drawing/2014/main" id="{8C0E35E4-41E6-A6B3-A33E-04919D4B5604}"/>
              </a:ext>
            </a:extLst>
          </p:cNvPr>
          <p:cNvPicPr>
            <a:picLocks noChangeAspect="1"/>
          </p:cNvPicPr>
          <p:nvPr/>
        </p:nvPicPr>
        <p:blipFill>
          <a:blip r:embed="rId2"/>
          <a:stretch>
            <a:fillRect/>
          </a:stretch>
        </p:blipFill>
        <p:spPr>
          <a:xfrm>
            <a:off x="-238" y="857250"/>
            <a:ext cx="1028700" cy="1028700"/>
          </a:xfrm>
          <a:prstGeom prst="rect">
            <a:avLst/>
          </a:prstGeom>
          <a:noFill/>
          <a:ln w="9525">
            <a:noFill/>
          </a:ln>
        </p:spPr>
      </p:pic>
      <p:pic>
        <p:nvPicPr>
          <p:cNvPr id="29699" name="Picture 3" descr="WhitecornerFlower">
            <a:extLst>
              <a:ext uri="{FF2B5EF4-FFF2-40B4-BE49-F238E27FC236}">
                <a16:creationId xmlns:a16="http://schemas.microsoft.com/office/drawing/2014/main" id="{E41838BC-7813-89E2-9BDB-EC1337DF6EE2}"/>
              </a:ext>
            </a:extLst>
          </p:cNvPr>
          <p:cNvPicPr>
            <a:picLocks noChangeAspect="1"/>
          </p:cNvPicPr>
          <p:nvPr/>
        </p:nvPicPr>
        <p:blipFill>
          <a:blip r:embed="rId3"/>
          <a:stretch>
            <a:fillRect/>
          </a:stretch>
        </p:blipFill>
        <p:spPr>
          <a:xfrm>
            <a:off x="8115300" y="864394"/>
            <a:ext cx="1028700" cy="1028700"/>
          </a:xfrm>
          <a:prstGeom prst="rect">
            <a:avLst/>
          </a:prstGeom>
          <a:noFill/>
          <a:ln w="9525">
            <a:noFill/>
          </a:ln>
        </p:spPr>
      </p:pic>
      <p:pic>
        <p:nvPicPr>
          <p:cNvPr id="29700" name="Picture 5" descr="WhitecornerFlower">
            <a:extLst>
              <a:ext uri="{FF2B5EF4-FFF2-40B4-BE49-F238E27FC236}">
                <a16:creationId xmlns:a16="http://schemas.microsoft.com/office/drawing/2014/main" id="{E6B8E93A-C6C3-A304-AD09-2D6B7412D756}"/>
              </a:ext>
            </a:extLst>
          </p:cNvPr>
          <p:cNvPicPr>
            <a:picLocks noChangeAspect="1"/>
          </p:cNvPicPr>
          <p:nvPr/>
        </p:nvPicPr>
        <p:blipFill>
          <a:blip r:embed="rId4"/>
          <a:stretch>
            <a:fillRect/>
          </a:stretch>
        </p:blipFill>
        <p:spPr>
          <a:xfrm>
            <a:off x="0" y="4972050"/>
            <a:ext cx="1028700" cy="1028700"/>
          </a:xfrm>
          <a:prstGeom prst="rect">
            <a:avLst/>
          </a:prstGeom>
          <a:noFill/>
          <a:ln w="9525">
            <a:noFill/>
          </a:ln>
        </p:spPr>
      </p:pic>
      <p:pic>
        <p:nvPicPr>
          <p:cNvPr id="29701" name="Picture 6" descr="WhitecornerFlower">
            <a:extLst>
              <a:ext uri="{FF2B5EF4-FFF2-40B4-BE49-F238E27FC236}">
                <a16:creationId xmlns:a16="http://schemas.microsoft.com/office/drawing/2014/main" id="{5B745357-96F4-7725-CA05-4A3224BFF7F7}"/>
              </a:ext>
            </a:extLst>
          </p:cNvPr>
          <p:cNvPicPr>
            <a:picLocks noChangeAspect="1"/>
          </p:cNvPicPr>
          <p:nvPr/>
        </p:nvPicPr>
        <p:blipFill>
          <a:blip r:embed="rId5"/>
          <a:stretch>
            <a:fillRect/>
          </a:stretch>
        </p:blipFill>
        <p:spPr>
          <a:xfrm>
            <a:off x="8115300" y="5024438"/>
            <a:ext cx="1028700" cy="1028700"/>
          </a:xfrm>
          <a:prstGeom prst="rect">
            <a:avLst/>
          </a:prstGeom>
          <a:noFill/>
          <a:ln w="9525">
            <a:noFill/>
          </a:ln>
        </p:spPr>
      </p:pic>
      <p:sp>
        <p:nvSpPr>
          <p:cNvPr id="6" name="Text Box 9">
            <a:extLst>
              <a:ext uri="{FF2B5EF4-FFF2-40B4-BE49-F238E27FC236}">
                <a16:creationId xmlns:a16="http://schemas.microsoft.com/office/drawing/2014/main" id="{615690A4-B5AB-342D-60B1-097E87AB47E7}"/>
              </a:ext>
            </a:extLst>
          </p:cNvPr>
          <p:cNvSpPr txBox="1"/>
          <p:nvPr/>
        </p:nvSpPr>
        <p:spPr>
          <a:xfrm>
            <a:off x="1752600" y="228600"/>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7" name="Rectangle 17">
            <a:extLst>
              <a:ext uri="{FF2B5EF4-FFF2-40B4-BE49-F238E27FC236}">
                <a16:creationId xmlns:a16="http://schemas.microsoft.com/office/drawing/2014/main" id="{9F654E08-3F06-71CA-E13C-CAB1CA1C90A0}"/>
              </a:ext>
            </a:extLst>
          </p:cNvPr>
          <p:cNvSpPr/>
          <p:nvPr/>
        </p:nvSpPr>
        <p:spPr>
          <a:xfrm>
            <a:off x="1051773" y="4800600"/>
            <a:ext cx="7076719"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D. </a:t>
            </a:r>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C </a:t>
            </a:r>
            <a:r>
              <a:rPr lang="en-US" sz="3200" dirty="0" err="1">
                <a:solidFill>
                  <a:schemeClr val="tx1"/>
                </a:solidFill>
                <a:latin typeface="Times New Roman" panose="02020603050405020304" pitchFamily="18" charset="0"/>
                <a:cs typeface="Times New Roman" panose="02020603050405020304" pitchFamily="18" charset="0"/>
              </a:rPr>
              <a:t>đều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đúng</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0" name="Rectangle 19">
            <a:extLst>
              <a:ext uri="{FF2B5EF4-FFF2-40B4-BE49-F238E27FC236}">
                <a16:creationId xmlns:a16="http://schemas.microsoft.com/office/drawing/2014/main" id="{12E3E05E-9FE5-06C8-4473-0988A0672463}"/>
              </a:ext>
            </a:extLst>
          </p:cNvPr>
          <p:cNvSpPr/>
          <p:nvPr/>
        </p:nvSpPr>
        <p:spPr>
          <a:xfrm>
            <a:off x="1038580" y="4196195"/>
            <a:ext cx="7076720"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C. </a:t>
            </a:r>
            <a:r>
              <a:rPr lang="en-US" sz="3200" dirty="0">
                <a:solidFill>
                  <a:schemeClr val="tx1"/>
                </a:solidFill>
                <a:latin typeface="Times New Roman" panose="02020603050405020304" pitchFamily="18" charset="0"/>
                <a:cs typeface="Times New Roman" panose="02020603050405020304" pitchFamily="18" charset="0"/>
              </a:rPr>
              <a:t>Chia </a:t>
            </a:r>
            <a:r>
              <a:rPr lang="en-US" sz="3200" dirty="0" err="1">
                <a:solidFill>
                  <a:schemeClr val="tx1"/>
                </a:solidFill>
                <a:latin typeface="Times New Roman" panose="02020603050405020304" pitchFamily="18" charset="0"/>
                <a:cs typeface="Times New Roman" panose="02020603050405020304" pitchFamily="18" charset="0"/>
              </a:rPr>
              <a:t>sẻ</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sở</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thích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với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bạn</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1" name="Rectangle 20">
            <a:extLst>
              <a:ext uri="{FF2B5EF4-FFF2-40B4-BE49-F238E27FC236}">
                <a16:creationId xmlns:a16="http://schemas.microsoft.com/office/drawing/2014/main" id="{7B14D117-64AE-A0EC-5275-0A0C9DBDEC60}"/>
              </a:ext>
            </a:extLst>
          </p:cNvPr>
          <p:cNvSpPr/>
          <p:nvPr/>
        </p:nvSpPr>
        <p:spPr>
          <a:xfrm>
            <a:off x="1028462" y="3510395"/>
            <a:ext cx="7086838"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Thể</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hiện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thái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độ</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vui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vẻ</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cởi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mở</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2" name="Rectangle 21">
            <a:extLst>
              <a:ext uri="{FF2B5EF4-FFF2-40B4-BE49-F238E27FC236}">
                <a16:creationId xmlns:a16="http://schemas.microsoft.com/office/drawing/2014/main" id="{68C67625-F2AC-290B-6C9C-D93B8C503724}"/>
              </a:ext>
            </a:extLst>
          </p:cNvPr>
          <p:cNvSpPr/>
          <p:nvPr/>
        </p:nvSpPr>
        <p:spPr>
          <a:xfrm>
            <a:off x="1028462" y="2861672"/>
            <a:ext cx="7086838" cy="489856"/>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 </a:t>
            </a:r>
            <a:r>
              <a:rPr lang="vi-VN" sz="3200" dirty="0">
                <a:solidFill>
                  <a:schemeClr val="tx1"/>
                </a:solidFill>
                <a:latin typeface="Times New Roman" panose="02020603050405020304" pitchFamily="18" charset="0"/>
                <a:cs typeface="Times New Roman" panose="02020603050405020304" pitchFamily="18" charset="0"/>
              </a:rPr>
              <a:t>Nói xấu bạn sau lưng.</a:t>
            </a:r>
          </a:p>
        </p:txBody>
      </p:sp>
      <p:sp>
        <p:nvSpPr>
          <p:cNvPr id="28" name="TextBox 27">
            <a:extLst>
              <a:ext uri="{FF2B5EF4-FFF2-40B4-BE49-F238E27FC236}">
                <a16:creationId xmlns:a16="http://schemas.microsoft.com/office/drawing/2014/main" id="{5FC38053-0A83-0CB8-206B-F51F602199B8}"/>
              </a:ext>
            </a:extLst>
          </p:cNvPr>
          <p:cNvSpPr txBox="1"/>
          <p:nvPr/>
        </p:nvSpPr>
        <p:spPr>
          <a:xfrm>
            <a:off x="1028462" y="1857797"/>
            <a:ext cx="7429500" cy="584775"/>
          </a:xfrm>
          <a:prstGeom prst="rect">
            <a:avLst/>
          </a:prstGeom>
          <a:noFill/>
        </p:spPr>
        <p:txBody>
          <a:bodyPr wrap="square" rtlCol="0">
            <a:spAutoFit/>
          </a:bodyPr>
          <a:lstStyle/>
          <a:p>
            <a:pPr algn="just" defTabSz="685800" eaLnBrk="1" fontAlgn="auto" hangingPunct="1">
              <a:spcBef>
                <a:spcPts val="0"/>
              </a:spcBef>
              <a:spcAft>
                <a:spcPts val="0"/>
              </a:spcAft>
              <a:defRPr/>
            </a:pP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Câu </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2</a:t>
            </a: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Duy </a:t>
            </a:r>
            <a:r>
              <a:rPr lang="en-US" sz="3200" dirty="0" err="1">
                <a:latin typeface="Times New Roman" panose="02020603050405020304" pitchFamily="18" charset="0"/>
                <a:cs typeface="Times New Roman" panose="02020603050405020304" pitchFamily="18" charset="0"/>
              </a:rPr>
              <a:t>trì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a:t>
            </a:r>
            <a:endParaRPr lang="en-US" sz="3200"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62B1BFB4-321A-6C10-3769-13686D91AEEF}"/>
              </a:ext>
            </a:extLst>
          </p:cNvPr>
          <p:cNvPicPr>
            <a:picLocks noChangeAspect="1"/>
          </p:cNvPicPr>
          <p:nvPr/>
        </p:nvPicPr>
        <p:blipFill>
          <a:blip r:embed="rId7"/>
          <a:stretch>
            <a:fillRect/>
          </a:stretch>
        </p:blipFill>
        <p:spPr>
          <a:xfrm>
            <a:off x="1028701" y="5151157"/>
            <a:ext cx="1888022" cy="790847"/>
          </a:xfrm>
          <a:prstGeom prst="rect">
            <a:avLst/>
          </a:prstGeom>
        </p:spPr>
      </p:pic>
      <p:pic>
        <p:nvPicPr>
          <p:cNvPr id="3" name="Picture 2">
            <a:extLst>
              <a:ext uri="{FF2B5EF4-FFF2-40B4-BE49-F238E27FC236}">
                <a16:creationId xmlns:a16="http://schemas.microsoft.com/office/drawing/2014/main" id="{93A63EAF-12FF-E795-076D-7BD270A755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86365" y="3909825"/>
            <a:ext cx="1064047" cy="1051817"/>
          </a:xfrm>
          <a:prstGeom prst="rect">
            <a:avLst/>
          </a:prstGeom>
        </p:spPr>
      </p:pic>
      <p:pic>
        <p:nvPicPr>
          <p:cNvPr id="5" name="Picture 4">
            <a:extLst>
              <a:ext uri="{FF2B5EF4-FFF2-40B4-BE49-F238E27FC236}">
                <a16:creationId xmlns:a16="http://schemas.microsoft.com/office/drawing/2014/main" id="{9D30199A-1404-5CBE-2680-EDE46498429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26611" y="4609162"/>
            <a:ext cx="1083989" cy="1083989"/>
          </a:xfrm>
          <a:prstGeom prst="rect">
            <a:avLst/>
          </a:prstGeom>
        </p:spPr>
      </p:pic>
      <p:pic>
        <p:nvPicPr>
          <p:cNvPr id="11" name="Picture 10">
            <a:extLst>
              <a:ext uri="{FF2B5EF4-FFF2-40B4-BE49-F238E27FC236}">
                <a16:creationId xmlns:a16="http://schemas.microsoft.com/office/drawing/2014/main" id="{9B61091D-A6B3-1733-6A40-3C0F765323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0634" y="3210488"/>
            <a:ext cx="1064047" cy="1051817"/>
          </a:xfrm>
          <a:prstGeom prst="rect">
            <a:avLst/>
          </a:prstGeom>
        </p:spPr>
      </p:pic>
      <p:pic>
        <p:nvPicPr>
          <p:cNvPr id="12" name="Picture 11">
            <a:extLst>
              <a:ext uri="{FF2B5EF4-FFF2-40B4-BE49-F238E27FC236}">
                <a16:creationId xmlns:a16="http://schemas.microsoft.com/office/drawing/2014/main" id="{47F765F7-489A-33A5-7436-D042ED5533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46553" y="2621757"/>
            <a:ext cx="1064047" cy="1051817"/>
          </a:xfrm>
          <a:prstGeom prst="rect">
            <a:avLst/>
          </a:prstGeom>
        </p:spPr>
      </p:pic>
    </p:spTree>
    <p:extLst>
      <p:ext uri="{BB962C8B-B14F-4D97-AF65-F5344CB8AC3E}">
        <p14:creationId xmlns:p14="http://schemas.microsoft.com/office/powerpoint/2010/main" val="219838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barn(inVertical)">
                                      <p:cBhvr>
                                        <p:cTn id="43" dur="500"/>
                                        <p:tgtEl>
                                          <p:spTgt spid="3"/>
                                        </p:tgtEl>
                                      </p:cBhvr>
                                    </p:animEffect>
                                  </p:childTnLst>
                                </p:cTn>
                              </p:par>
                            </p:childTnLst>
                          </p:cTn>
                        </p:par>
                      </p:childTnLst>
                    </p:cTn>
                  </p:par>
                </p:childTnLst>
              </p:cTn>
              <p:nextCondLst>
                <p:cond evt="onClick" delay="0">
                  <p:tgtEl>
                    <p:spTgt spid="20"/>
                  </p:tgtEl>
                </p:cond>
              </p:nextCondLst>
            </p:seq>
          </p:childTnLst>
        </p:cTn>
      </p:par>
    </p:tnLst>
    <p:bldLst>
      <p:bldP spid="7" grpId="0" animBg="1"/>
      <p:bldP spid="20" grpId="0" animBg="1"/>
      <p:bldP spid="20" grpId="1" animBg="1"/>
      <p:bldP spid="21" grpId="0" animBg="1"/>
      <p:bldP spid="22" grpId="0" animBg="1"/>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718CC-A20F-DB86-6A97-994EB35586EA}"/>
            </a:ext>
          </a:extLst>
        </p:cNvPr>
        <p:cNvGrpSpPr/>
        <p:nvPr/>
      </p:nvGrpSpPr>
      <p:grpSpPr>
        <a:xfrm>
          <a:off x="0" y="0"/>
          <a:ext cx="0" cy="0"/>
          <a:chOff x="0" y="0"/>
          <a:chExt cx="0" cy="0"/>
        </a:xfrm>
      </p:grpSpPr>
      <p:pic>
        <p:nvPicPr>
          <p:cNvPr id="29698" name="Picture 4" descr="WhitecornerFlower">
            <a:extLst>
              <a:ext uri="{FF2B5EF4-FFF2-40B4-BE49-F238E27FC236}">
                <a16:creationId xmlns:a16="http://schemas.microsoft.com/office/drawing/2014/main" id="{084D08DD-D22E-03C3-9794-F5EA4FEEE581}"/>
              </a:ext>
            </a:extLst>
          </p:cNvPr>
          <p:cNvPicPr>
            <a:picLocks noChangeAspect="1"/>
          </p:cNvPicPr>
          <p:nvPr/>
        </p:nvPicPr>
        <p:blipFill>
          <a:blip r:embed="rId2"/>
          <a:stretch>
            <a:fillRect/>
          </a:stretch>
        </p:blipFill>
        <p:spPr>
          <a:xfrm>
            <a:off x="-238" y="857250"/>
            <a:ext cx="1028700" cy="1028700"/>
          </a:xfrm>
          <a:prstGeom prst="rect">
            <a:avLst/>
          </a:prstGeom>
          <a:noFill/>
          <a:ln w="9525">
            <a:noFill/>
          </a:ln>
        </p:spPr>
      </p:pic>
      <p:pic>
        <p:nvPicPr>
          <p:cNvPr id="29699" name="Picture 3" descr="WhitecornerFlower">
            <a:extLst>
              <a:ext uri="{FF2B5EF4-FFF2-40B4-BE49-F238E27FC236}">
                <a16:creationId xmlns:a16="http://schemas.microsoft.com/office/drawing/2014/main" id="{6654E55E-F506-59F5-2431-00DD56C4E311}"/>
              </a:ext>
            </a:extLst>
          </p:cNvPr>
          <p:cNvPicPr>
            <a:picLocks noChangeAspect="1"/>
          </p:cNvPicPr>
          <p:nvPr/>
        </p:nvPicPr>
        <p:blipFill>
          <a:blip r:embed="rId3"/>
          <a:stretch>
            <a:fillRect/>
          </a:stretch>
        </p:blipFill>
        <p:spPr>
          <a:xfrm>
            <a:off x="8115300" y="864394"/>
            <a:ext cx="1028700" cy="1028700"/>
          </a:xfrm>
          <a:prstGeom prst="rect">
            <a:avLst/>
          </a:prstGeom>
          <a:noFill/>
          <a:ln w="9525">
            <a:noFill/>
          </a:ln>
        </p:spPr>
      </p:pic>
      <p:pic>
        <p:nvPicPr>
          <p:cNvPr id="29700" name="Picture 5" descr="WhitecornerFlower">
            <a:extLst>
              <a:ext uri="{FF2B5EF4-FFF2-40B4-BE49-F238E27FC236}">
                <a16:creationId xmlns:a16="http://schemas.microsoft.com/office/drawing/2014/main" id="{D4925BF1-0639-7F0D-F5CB-2F6B8A85C944}"/>
              </a:ext>
            </a:extLst>
          </p:cNvPr>
          <p:cNvPicPr>
            <a:picLocks noChangeAspect="1"/>
          </p:cNvPicPr>
          <p:nvPr/>
        </p:nvPicPr>
        <p:blipFill>
          <a:blip r:embed="rId4"/>
          <a:stretch>
            <a:fillRect/>
          </a:stretch>
        </p:blipFill>
        <p:spPr>
          <a:xfrm>
            <a:off x="0" y="4972050"/>
            <a:ext cx="1028700" cy="1028700"/>
          </a:xfrm>
          <a:prstGeom prst="rect">
            <a:avLst/>
          </a:prstGeom>
          <a:noFill/>
          <a:ln w="9525">
            <a:noFill/>
          </a:ln>
        </p:spPr>
      </p:pic>
      <p:pic>
        <p:nvPicPr>
          <p:cNvPr id="29701" name="Picture 6" descr="WhitecornerFlower">
            <a:extLst>
              <a:ext uri="{FF2B5EF4-FFF2-40B4-BE49-F238E27FC236}">
                <a16:creationId xmlns:a16="http://schemas.microsoft.com/office/drawing/2014/main" id="{9356A455-9332-9B62-D655-9F4207231266}"/>
              </a:ext>
            </a:extLst>
          </p:cNvPr>
          <p:cNvPicPr>
            <a:picLocks noChangeAspect="1"/>
          </p:cNvPicPr>
          <p:nvPr/>
        </p:nvPicPr>
        <p:blipFill>
          <a:blip r:embed="rId5"/>
          <a:stretch>
            <a:fillRect/>
          </a:stretch>
        </p:blipFill>
        <p:spPr>
          <a:xfrm>
            <a:off x="8115300" y="5024438"/>
            <a:ext cx="1028700" cy="1028700"/>
          </a:xfrm>
          <a:prstGeom prst="rect">
            <a:avLst/>
          </a:prstGeom>
          <a:noFill/>
          <a:ln w="9525">
            <a:noFill/>
          </a:ln>
        </p:spPr>
      </p:pic>
      <p:sp>
        <p:nvSpPr>
          <p:cNvPr id="6" name="Text Box 9">
            <a:extLst>
              <a:ext uri="{FF2B5EF4-FFF2-40B4-BE49-F238E27FC236}">
                <a16:creationId xmlns:a16="http://schemas.microsoft.com/office/drawing/2014/main" id="{DA949AA6-3EAD-1C4F-FE1A-79BB4279D49A}"/>
              </a:ext>
            </a:extLst>
          </p:cNvPr>
          <p:cNvSpPr txBox="1"/>
          <p:nvPr/>
        </p:nvSpPr>
        <p:spPr>
          <a:xfrm>
            <a:off x="2028248" y="294667"/>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7" name="Rectangle 17">
            <a:extLst>
              <a:ext uri="{FF2B5EF4-FFF2-40B4-BE49-F238E27FC236}">
                <a16:creationId xmlns:a16="http://schemas.microsoft.com/office/drawing/2014/main" id="{559C899E-0F23-2908-48C2-89262812DF35}"/>
              </a:ext>
            </a:extLst>
          </p:cNvPr>
          <p:cNvSpPr/>
          <p:nvPr/>
        </p:nvSpPr>
        <p:spPr>
          <a:xfrm>
            <a:off x="1051773" y="4800600"/>
            <a:ext cx="7076719"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D. </a:t>
            </a:r>
            <a:r>
              <a:rPr lang="en-US" sz="3200" dirty="0">
                <a:solidFill>
                  <a:schemeClr val="tx1"/>
                </a:solidFill>
                <a:latin typeface="Times New Roman" panose="02020603050405020304" pitchFamily="18" charset="0"/>
                <a:cs typeface="Times New Roman" panose="02020603050405020304" pitchFamily="18" charset="0"/>
              </a:rPr>
              <a:t>Khai </a:t>
            </a:r>
            <a:r>
              <a:rPr lang="en-US" sz="3200" dirty="0" err="1">
                <a:solidFill>
                  <a:schemeClr val="tx1"/>
                </a:solidFill>
                <a:latin typeface="Times New Roman" panose="02020603050405020304" pitchFamily="18" charset="0"/>
                <a:cs typeface="Times New Roman" panose="02020603050405020304" pitchFamily="18" charset="0"/>
              </a:rPr>
              <a:t>thác</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0" name="Rectangle 19">
            <a:extLst>
              <a:ext uri="{FF2B5EF4-FFF2-40B4-BE49-F238E27FC236}">
                <a16:creationId xmlns:a16="http://schemas.microsoft.com/office/drawing/2014/main" id="{B616353F-0F8D-DFE3-2BB5-E9071B818D85}"/>
              </a:ext>
            </a:extLst>
          </p:cNvPr>
          <p:cNvSpPr/>
          <p:nvPr/>
        </p:nvSpPr>
        <p:spPr>
          <a:xfrm>
            <a:off x="1038580" y="4196195"/>
            <a:ext cx="7076720"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C. </a:t>
            </a:r>
            <a:r>
              <a:rPr lang="en-US" sz="3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Lợi</a:t>
            </a: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dụng</a:t>
            </a: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B34F8979-9BC0-E1A1-E021-71A962BD9E63}"/>
              </a:ext>
            </a:extLst>
          </p:cNvPr>
          <p:cNvSpPr/>
          <p:nvPr/>
        </p:nvSpPr>
        <p:spPr>
          <a:xfrm>
            <a:off x="1028462" y="3510395"/>
            <a:ext cx="7086838"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B. </a:t>
            </a:r>
            <a:r>
              <a:rPr lang="en-US" sz="3200" dirty="0">
                <a:solidFill>
                  <a:schemeClr val="tx1"/>
                </a:solidFill>
                <a:latin typeface="Times New Roman" panose="02020603050405020304" pitchFamily="18" charset="0"/>
                <a:cs typeface="Times New Roman" panose="02020603050405020304" pitchFamily="18" charset="0"/>
              </a:rPr>
              <a:t>Tôn </a:t>
            </a:r>
            <a:r>
              <a:rPr lang="en-US" sz="3200" dirty="0" err="1">
                <a:solidFill>
                  <a:schemeClr val="tx1"/>
                </a:solidFill>
                <a:latin typeface="Times New Roman" panose="02020603050405020304" pitchFamily="18" charset="0"/>
                <a:cs typeface="Times New Roman" panose="02020603050405020304" pitchFamily="18" charset="0"/>
              </a:rPr>
              <a:t>trọng</a:t>
            </a:r>
            <a:r>
              <a:rPr lang="en-US" sz="3200" dirty="0">
                <a:solidFill>
                  <a:schemeClr val="tx1"/>
                </a:solidFill>
                <a:latin typeface="Times New Roman" panose="02020603050405020304" pitchFamily="18" charset="0"/>
                <a:cs typeface="Times New Roman" panose="02020603050405020304" pitchFamily="18" charset="0"/>
              </a:rPr>
              <a:t>.</a:t>
            </a:r>
            <a:endParaRPr lang="vi-VN" sz="3200" dirty="0">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E0BF6946-A21A-BB37-04D2-A0E43E545425}"/>
              </a:ext>
            </a:extLst>
          </p:cNvPr>
          <p:cNvSpPr/>
          <p:nvPr/>
        </p:nvSpPr>
        <p:spPr>
          <a:xfrm>
            <a:off x="1028462" y="2861672"/>
            <a:ext cx="7086838" cy="489856"/>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 </a:t>
            </a:r>
            <a:r>
              <a:rPr lang="en-US" sz="3200" dirty="0" err="1">
                <a:solidFill>
                  <a:srgbClr val="000000"/>
                </a:solidFill>
                <a:latin typeface="Times New Roman" panose="02020603050405020304" pitchFamily="18" charset="0"/>
                <a:cs typeface="Times New Roman" panose="02020603050405020304" pitchFamily="18" charset="0"/>
              </a:rPr>
              <a:t>Dối</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trá</a:t>
            </a:r>
            <a:r>
              <a:rPr lang="en-US" sz="3200" dirty="0">
                <a:solidFill>
                  <a:srgbClr val="000000"/>
                </a:solidFill>
                <a:latin typeface="Times New Roman" panose="02020603050405020304" pitchFamily="18" charset="0"/>
                <a:cs typeface="Times New Roman" panose="02020603050405020304" pitchFamily="18" charset="0"/>
              </a:rPr>
              <a:t>.</a:t>
            </a:r>
            <a:endParaRPr lang="en-US" sz="3200" b="0" i="0" dirty="0">
              <a:solidFill>
                <a:srgbClr val="000000"/>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90961FE7-E3EE-BF3C-B052-0F256358F7A4}"/>
              </a:ext>
            </a:extLst>
          </p:cNvPr>
          <p:cNvSpPr txBox="1"/>
          <p:nvPr/>
        </p:nvSpPr>
        <p:spPr>
          <a:xfrm>
            <a:off x="1059465" y="1650792"/>
            <a:ext cx="6667500" cy="1077218"/>
          </a:xfrm>
          <a:prstGeom prst="rect">
            <a:avLst/>
          </a:prstGeom>
          <a:noFill/>
        </p:spPr>
        <p:txBody>
          <a:bodyPr wrap="square" rtlCol="0">
            <a:spAutoFit/>
          </a:bodyPr>
          <a:lstStyle/>
          <a:p>
            <a:pPr algn="just" defTabSz="685800" eaLnBrk="1" fontAlgn="auto" hangingPunct="1">
              <a:spcBef>
                <a:spcPts val="0"/>
              </a:spcBef>
              <a:spcAft>
                <a:spcPts val="0"/>
              </a:spcAft>
              <a:defRPr/>
            </a:pP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Câu </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3</a:t>
            </a: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altLang="en-US" sz="3200" dirty="0" err="1">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T</a:t>
            </a:r>
            <a:r>
              <a:rPr lang="en-US" sz="3200" dirty="0" err="1">
                <a:latin typeface="Times New Roman" panose="02020603050405020304" pitchFamily="18" charset="0"/>
                <a:cs typeface="Times New Roman" panose="02020603050405020304" pitchFamily="18" charset="0"/>
              </a:rPr>
              <a: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a:t>
            </a:r>
            <a:endParaRPr lang="en-US" sz="3200"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FFBF5EE7-337C-02F5-9F47-4D1BF8C0910D}"/>
              </a:ext>
            </a:extLst>
          </p:cNvPr>
          <p:cNvPicPr>
            <a:picLocks noChangeAspect="1"/>
          </p:cNvPicPr>
          <p:nvPr/>
        </p:nvPicPr>
        <p:blipFill>
          <a:blip r:embed="rId7"/>
          <a:stretch>
            <a:fillRect/>
          </a:stretch>
        </p:blipFill>
        <p:spPr>
          <a:xfrm>
            <a:off x="1028701" y="5151157"/>
            <a:ext cx="1888022" cy="790847"/>
          </a:xfrm>
          <a:prstGeom prst="rect">
            <a:avLst/>
          </a:prstGeom>
        </p:spPr>
      </p:pic>
      <p:pic>
        <p:nvPicPr>
          <p:cNvPr id="3" name="Picture 2">
            <a:extLst>
              <a:ext uri="{FF2B5EF4-FFF2-40B4-BE49-F238E27FC236}">
                <a16:creationId xmlns:a16="http://schemas.microsoft.com/office/drawing/2014/main" id="{A918480A-6EC2-9622-A3BC-854973D11F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56799" y="3913250"/>
            <a:ext cx="1064047" cy="1051817"/>
          </a:xfrm>
          <a:prstGeom prst="rect">
            <a:avLst/>
          </a:prstGeom>
        </p:spPr>
      </p:pic>
      <p:pic>
        <p:nvPicPr>
          <p:cNvPr id="5" name="Picture 4">
            <a:extLst>
              <a:ext uri="{FF2B5EF4-FFF2-40B4-BE49-F238E27FC236}">
                <a16:creationId xmlns:a16="http://schemas.microsoft.com/office/drawing/2014/main" id="{22004655-0A2C-DFE3-4F78-6DF7C97DB60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39406" y="3148757"/>
            <a:ext cx="1083989" cy="1083989"/>
          </a:xfrm>
          <a:prstGeom prst="rect">
            <a:avLst/>
          </a:prstGeom>
        </p:spPr>
      </p:pic>
      <p:pic>
        <p:nvPicPr>
          <p:cNvPr id="11" name="Picture 10">
            <a:extLst>
              <a:ext uri="{FF2B5EF4-FFF2-40B4-BE49-F238E27FC236}">
                <a16:creationId xmlns:a16="http://schemas.microsoft.com/office/drawing/2014/main" id="{04AE88AF-4389-E368-FCEC-12A16CEC4F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81068" y="4625248"/>
            <a:ext cx="1064047" cy="1051817"/>
          </a:xfrm>
          <a:prstGeom prst="rect">
            <a:avLst/>
          </a:prstGeom>
        </p:spPr>
      </p:pic>
      <p:pic>
        <p:nvPicPr>
          <p:cNvPr id="12" name="Picture 11">
            <a:extLst>
              <a:ext uri="{FF2B5EF4-FFF2-40B4-BE49-F238E27FC236}">
                <a16:creationId xmlns:a16="http://schemas.microsoft.com/office/drawing/2014/main" id="{E1A661BF-0333-FC79-5B0A-6CB45EF6C0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3862" y="2454656"/>
            <a:ext cx="1064047" cy="1051817"/>
          </a:xfrm>
          <a:prstGeom prst="rect">
            <a:avLst/>
          </a:prstGeom>
        </p:spPr>
      </p:pic>
    </p:spTree>
    <p:extLst>
      <p:ext uri="{BB962C8B-B14F-4D97-AF65-F5344CB8AC3E}">
        <p14:creationId xmlns:p14="http://schemas.microsoft.com/office/powerpoint/2010/main" val="222350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childTnLst>
              </p:cTn>
              <p:nextCondLst>
                <p:cond evt="onClick" delay="0">
                  <p:tgtEl>
                    <p:spTgt spid="20"/>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childTnLst>
                          </p:cTn>
                        </p:par>
                      </p:childTnLst>
                    </p:cTn>
                  </p:par>
                </p:childTnLst>
              </p:cTn>
              <p:nextCondLst>
                <p:cond evt="onClick" delay="0">
                  <p:tgtEl>
                    <p:spTgt spid="7"/>
                  </p:tgtEl>
                </p:cond>
              </p:nextCondLst>
            </p:seq>
          </p:childTnLst>
        </p:cTn>
      </p:par>
    </p:tnLst>
    <p:bldLst>
      <p:bldP spid="7" grpId="0" animBg="1"/>
      <p:bldP spid="20" grpId="0" animBg="1"/>
      <p:bldP spid="20" grpId="1" animBg="1"/>
      <p:bldP spid="21" grpId="0" animBg="1"/>
      <p:bldP spid="22" grpId="0" animBg="1"/>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C2B5E-906D-BB82-5D1E-1FF4D6386A94}"/>
            </a:ext>
          </a:extLst>
        </p:cNvPr>
        <p:cNvGrpSpPr/>
        <p:nvPr/>
      </p:nvGrpSpPr>
      <p:grpSpPr>
        <a:xfrm>
          <a:off x="0" y="0"/>
          <a:ext cx="0" cy="0"/>
          <a:chOff x="0" y="0"/>
          <a:chExt cx="0" cy="0"/>
        </a:xfrm>
      </p:grpSpPr>
      <p:pic>
        <p:nvPicPr>
          <p:cNvPr id="29698" name="Picture 4" descr="WhitecornerFlower">
            <a:extLst>
              <a:ext uri="{FF2B5EF4-FFF2-40B4-BE49-F238E27FC236}">
                <a16:creationId xmlns:a16="http://schemas.microsoft.com/office/drawing/2014/main" id="{C87098F8-3B38-33A9-228F-4C9D3964CE75}"/>
              </a:ext>
            </a:extLst>
          </p:cNvPr>
          <p:cNvPicPr>
            <a:picLocks noChangeAspect="1"/>
          </p:cNvPicPr>
          <p:nvPr/>
        </p:nvPicPr>
        <p:blipFill>
          <a:blip r:embed="rId2"/>
          <a:stretch>
            <a:fillRect/>
          </a:stretch>
        </p:blipFill>
        <p:spPr>
          <a:xfrm>
            <a:off x="-238" y="857250"/>
            <a:ext cx="1028700" cy="1028700"/>
          </a:xfrm>
          <a:prstGeom prst="rect">
            <a:avLst/>
          </a:prstGeom>
          <a:noFill/>
          <a:ln w="9525">
            <a:noFill/>
          </a:ln>
        </p:spPr>
      </p:pic>
      <p:pic>
        <p:nvPicPr>
          <p:cNvPr id="29699" name="Picture 3" descr="WhitecornerFlower">
            <a:extLst>
              <a:ext uri="{FF2B5EF4-FFF2-40B4-BE49-F238E27FC236}">
                <a16:creationId xmlns:a16="http://schemas.microsoft.com/office/drawing/2014/main" id="{FF96CD69-528A-FEF5-30C7-2EB844D99952}"/>
              </a:ext>
            </a:extLst>
          </p:cNvPr>
          <p:cNvPicPr>
            <a:picLocks noChangeAspect="1"/>
          </p:cNvPicPr>
          <p:nvPr/>
        </p:nvPicPr>
        <p:blipFill>
          <a:blip r:embed="rId3"/>
          <a:stretch>
            <a:fillRect/>
          </a:stretch>
        </p:blipFill>
        <p:spPr>
          <a:xfrm>
            <a:off x="8115300" y="864394"/>
            <a:ext cx="1028700" cy="1028700"/>
          </a:xfrm>
          <a:prstGeom prst="rect">
            <a:avLst/>
          </a:prstGeom>
          <a:noFill/>
          <a:ln w="9525">
            <a:noFill/>
          </a:ln>
        </p:spPr>
      </p:pic>
      <p:pic>
        <p:nvPicPr>
          <p:cNvPr id="29700" name="Picture 5" descr="WhitecornerFlower">
            <a:extLst>
              <a:ext uri="{FF2B5EF4-FFF2-40B4-BE49-F238E27FC236}">
                <a16:creationId xmlns:a16="http://schemas.microsoft.com/office/drawing/2014/main" id="{AA45E08A-7554-57D5-0AE8-A9166CA52303}"/>
              </a:ext>
            </a:extLst>
          </p:cNvPr>
          <p:cNvPicPr>
            <a:picLocks noChangeAspect="1"/>
          </p:cNvPicPr>
          <p:nvPr/>
        </p:nvPicPr>
        <p:blipFill>
          <a:blip r:embed="rId4"/>
          <a:stretch>
            <a:fillRect/>
          </a:stretch>
        </p:blipFill>
        <p:spPr>
          <a:xfrm>
            <a:off x="0" y="4972050"/>
            <a:ext cx="1028700" cy="1028700"/>
          </a:xfrm>
          <a:prstGeom prst="rect">
            <a:avLst/>
          </a:prstGeom>
          <a:noFill/>
          <a:ln w="9525">
            <a:noFill/>
          </a:ln>
        </p:spPr>
      </p:pic>
      <p:pic>
        <p:nvPicPr>
          <p:cNvPr id="29701" name="Picture 6" descr="WhitecornerFlower">
            <a:extLst>
              <a:ext uri="{FF2B5EF4-FFF2-40B4-BE49-F238E27FC236}">
                <a16:creationId xmlns:a16="http://schemas.microsoft.com/office/drawing/2014/main" id="{1A1A38E6-209E-FA8C-BCE6-F2CAD1163C0E}"/>
              </a:ext>
            </a:extLst>
          </p:cNvPr>
          <p:cNvPicPr>
            <a:picLocks noChangeAspect="1"/>
          </p:cNvPicPr>
          <p:nvPr/>
        </p:nvPicPr>
        <p:blipFill>
          <a:blip r:embed="rId5"/>
          <a:stretch>
            <a:fillRect/>
          </a:stretch>
        </p:blipFill>
        <p:spPr>
          <a:xfrm>
            <a:off x="8115300" y="5024438"/>
            <a:ext cx="1028700" cy="1028700"/>
          </a:xfrm>
          <a:prstGeom prst="rect">
            <a:avLst/>
          </a:prstGeom>
          <a:noFill/>
          <a:ln w="9525">
            <a:noFill/>
          </a:ln>
        </p:spPr>
      </p:pic>
      <p:sp>
        <p:nvSpPr>
          <p:cNvPr id="6" name="Text Box 9">
            <a:extLst>
              <a:ext uri="{FF2B5EF4-FFF2-40B4-BE49-F238E27FC236}">
                <a16:creationId xmlns:a16="http://schemas.microsoft.com/office/drawing/2014/main" id="{B0E28A51-71A1-94D9-5352-E2F7B120D2E8}"/>
              </a:ext>
            </a:extLst>
          </p:cNvPr>
          <p:cNvSpPr txBox="1"/>
          <p:nvPr/>
        </p:nvSpPr>
        <p:spPr>
          <a:xfrm>
            <a:off x="1828800" y="174995"/>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7" name="Rectangle 17">
            <a:extLst>
              <a:ext uri="{FF2B5EF4-FFF2-40B4-BE49-F238E27FC236}">
                <a16:creationId xmlns:a16="http://schemas.microsoft.com/office/drawing/2014/main" id="{0B94AECF-E547-7DE6-44B7-A777008E53A2}"/>
              </a:ext>
            </a:extLst>
          </p:cNvPr>
          <p:cNvSpPr/>
          <p:nvPr/>
        </p:nvSpPr>
        <p:spPr>
          <a:xfrm>
            <a:off x="1051773" y="4800600"/>
            <a:ext cx="7076719"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D. </a:t>
            </a:r>
            <a:r>
              <a:rPr lang="en-US" sz="3200" dirty="0" err="1">
                <a:solidFill>
                  <a:schemeClr val="tx1"/>
                </a:solidFill>
                <a:latin typeface="Times New Roman" panose="02020603050405020304" pitchFamily="18" charset="0"/>
                <a:cs typeface="Times New Roman" panose="02020603050405020304" pitchFamily="18" charset="0"/>
              </a:rPr>
              <a:t>Nói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xấu</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0" name="Rectangle 19">
            <a:extLst>
              <a:ext uri="{FF2B5EF4-FFF2-40B4-BE49-F238E27FC236}">
                <a16:creationId xmlns:a16="http://schemas.microsoft.com/office/drawing/2014/main" id="{1E4AB407-D5A9-0166-C08F-78C37B794ACE}"/>
              </a:ext>
            </a:extLst>
          </p:cNvPr>
          <p:cNvSpPr/>
          <p:nvPr/>
        </p:nvSpPr>
        <p:spPr>
          <a:xfrm>
            <a:off x="1038580" y="4196195"/>
            <a:ext cx="7076720"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C. </a:t>
            </a:r>
            <a:r>
              <a:rPr lang="en-US" sz="3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Chân</a:t>
            </a: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thành</a:t>
            </a: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22AC8A4D-B03B-B0D6-BBA3-82D644103F37}"/>
              </a:ext>
            </a:extLst>
          </p:cNvPr>
          <p:cNvSpPr/>
          <p:nvPr/>
        </p:nvSpPr>
        <p:spPr>
          <a:xfrm>
            <a:off x="1028462" y="3510395"/>
            <a:ext cx="7086838"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Nói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dối</a:t>
            </a:r>
            <a:r>
              <a:rPr lang="en-US" sz="3200" dirty="0">
                <a:solidFill>
                  <a:schemeClr val="tx1"/>
                </a:solidFill>
                <a:latin typeface="Times New Roman" panose="02020603050405020304" pitchFamily="18" charset="0"/>
                <a:cs typeface="Times New Roman" panose="02020603050405020304" pitchFamily="18" charset="0"/>
              </a:rPr>
              <a:t>.</a:t>
            </a:r>
            <a:endParaRPr lang="vi-VN" sz="3200" dirty="0">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0731316A-466F-AC09-1C14-B31D128DD87C}"/>
              </a:ext>
            </a:extLst>
          </p:cNvPr>
          <p:cNvSpPr/>
          <p:nvPr/>
        </p:nvSpPr>
        <p:spPr>
          <a:xfrm>
            <a:off x="1028462" y="2861672"/>
            <a:ext cx="7086838" cy="489856"/>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 </a:t>
            </a:r>
            <a:r>
              <a:rPr lang="en-US" sz="3200" dirty="0" err="1">
                <a:solidFill>
                  <a:srgbClr val="000000"/>
                </a:solidFill>
                <a:latin typeface="Times New Roman" panose="02020603050405020304" pitchFamily="18" charset="0"/>
                <a:cs typeface="Times New Roman" panose="02020603050405020304" pitchFamily="18" charset="0"/>
              </a:rPr>
              <a:t>Phản</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bội</a:t>
            </a:r>
            <a:r>
              <a:rPr lang="en-US" sz="3200" dirty="0">
                <a:solidFill>
                  <a:srgbClr val="000000"/>
                </a:solidFill>
                <a:latin typeface="Times New Roman" panose="02020603050405020304" pitchFamily="18" charset="0"/>
                <a:cs typeface="Times New Roman" panose="02020603050405020304" pitchFamily="18" charset="0"/>
              </a:rPr>
              <a:t>.</a:t>
            </a:r>
            <a:endParaRPr lang="en-US" sz="3200" b="0" i="0" dirty="0">
              <a:solidFill>
                <a:srgbClr val="000000"/>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B17542B9-CC0E-2AF2-C191-39D1A190784F}"/>
              </a:ext>
            </a:extLst>
          </p:cNvPr>
          <p:cNvSpPr txBox="1"/>
          <p:nvPr/>
        </p:nvSpPr>
        <p:spPr>
          <a:xfrm>
            <a:off x="986453" y="984957"/>
            <a:ext cx="7551135" cy="1569660"/>
          </a:xfrm>
          <a:prstGeom prst="rect">
            <a:avLst/>
          </a:prstGeom>
          <a:noFill/>
        </p:spPr>
        <p:txBody>
          <a:bodyPr wrap="square" rtlCol="0">
            <a:spAutoFit/>
          </a:bodyPr>
          <a:lstStyle/>
          <a:p>
            <a:pPr algn="just" defTabSz="685800" eaLnBrk="1" fontAlgn="auto" hangingPunct="1">
              <a:spcBef>
                <a:spcPts val="0"/>
              </a:spcBef>
              <a:spcAft>
                <a:spcPts val="0"/>
              </a:spcAft>
              <a:defRPr/>
            </a:pP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Câu </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4</a:t>
            </a: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vi-VN" sz="3200" dirty="0"/>
              <a:t>Điền từ thích hợp vào chỗ trống “</a:t>
            </a:r>
            <a:r>
              <a:rPr lang="vi-VN" sz="3200" i="1" dirty="0"/>
              <a:t>Cách tốt nhất để duy trì tình bạn là … </a:t>
            </a:r>
            <a:r>
              <a:rPr lang="en-US" sz="3200" i="1" dirty="0" err="1"/>
              <a:t>nhau</a:t>
            </a:r>
            <a:r>
              <a:rPr lang="vi-VN" sz="3200" dirty="0"/>
              <a:t>”?</a:t>
            </a:r>
            <a:endParaRPr lang="en-US" sz="3200"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D8676430-E0DC-0C96-6D98-4DB76A218EE4}"/>
              </a:ext>
            </a:extLst>
          </p:cNvPr>
          <p:cNvPicPr>
            <a:picLocks noChangeAspect="1"/>
          </p:cNvPicPr>
          <p:nvPr/>
        </p:nvPicPr>
        <p:blipFill>
          <a:blip r:embed="rId7"/>
          <a:stretch>
            <a:fillRect/>
          </a:stretch>
        </p:blipFill>
        <p:spPr>
          <a:xfrm>
            <a:off x="1028701" y="5151157"/>
            <a:ext cx="1888022" cy="790847"/>
          </a:xfrm>
          <a:prstGeom prst="rect">
            <a:avLst/>
          </a:prstGeom>
        </p:spPr>
      </p:pic>
      <p:pic>
        <p:nvPicPr>
          <p:cNvPr id="3" name="Picture 2">
            <a:extLst>
              <a:ext uri="{FF2B5EF4-FFF2-40B4-BE49-F238E27FC236}">
                <a16:creationId xmlns:a16="http://schemas.microsoft.com/office/drawing/2014/main" id="{957B238D-5A48-C2E5-C658-BCF11842D5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26706" y="3188292"/>
            <a:ext cx="1064047" cy="1051817"/>
          </a:xfrm>
          <a:prstGeom prst="rect">
            <a:avLst/>
          </a:prstGeom>
        </p:spPr>
      </p:pic>
      <p:pic>
        <p:nvPicPr>
          <p:cNvPr id="5" name="Picture 4">
            <a:extLst>
              <a:ext uri="{FF2B5EF4-FFF2-40B4-BE49-F238E27FC236}">
                <a16:creationId xmlns:a16="http://schemas.microsoft.com/office/drawing/2014/main" id="{0DF35AD5-A4C3-F9D0-ED13-3B2561CEC80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71096" y="3902160"/>
            <a:ext cx="1083989" cy="1083989"/>
          </a:xfrm>
          <a:prstGeom prst="rect">
            <a:avLst/>
          </a:prstGeom>
        </p:spPr>
      </p:pic>
      <p:pic>
        <p:nvPicPr>
          <p:cNvPr id="11" name="Picture 10">
            <a:extLst>
              <a:ext uri="{FF2B5EF4-FFF2-40B4-BE49-F238E27FC236}">
                <a16:creationId xmlns:a16="http://schemas.microsoft.com/office/drawing/2014/main" id="{2534ABFC-8408-D9E1-85EE-F318AEA45E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81068" y="4625248"/>
            <a:ext cx="1064047" cy="1051817"/>
          </a:xfrm>
          <a:prstGeom prst="rect">
            <a:avLst/>
          </a:prstGeom>
        </p:spPr>
      </p:pic>
      <p:pic>
        <p:nvPicPr>
          <p:cNvPr id="12" name="Picture 11">
            <a:extLst>
              <a:ext uri="{FF2B5EF4-FFF2-40B4-BE49-F238E27FC236}">
                <a16:creationId xmlns:a16="http://schemas.microsoft.com/office/drawing/2014/main" id="{0619B3DF-71C4-D41E-7DEC-E560457865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3862" y="2454656"/>
            <a:ext cx="1064047" cy="1051817"/>
          </a:xfrm>
          <a:prstGeom prst="rect">
            <a:avLst/>
          </a:prstGeom>
        </p:spPr>
      </p:pic>
    </p:spTree>
    <p:extLst>
      <p:ext uri="{BB962C8B-B14F-4D97-AF65-F5344CB8AC3E}">
        <p14:creationId xmlns:p14="http://schemas.microsoft.com/office/powerpoint/2010/main" val="354656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arn(inVertical)">
                                      <p:cBhvr>
                                        <p:cTn id="31" dur="500"/>
                                        <p:tgtEl>
                                          <p:spTgt spid="3"/>
                                        </p:tgtEl>
                                      </p:cBhvr>
                                    </p:animEffec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arn(inVertical)">
                                      <p:cBhvr>
                                        <p:cTn id="43" dur="500"/>
                                        <p:tgtEl>
                                          <p:spTgt spid="5"/>
                                        </p:tgtEl>
                                      </p:cBhvr>
                                    </p:animEffect>
                                  </p:childTnLst>
                                </p:cTn>
                              </p:par>
                            </p:childTnLst>
                          </p:cTn>
                        </p:par>
                      </p:childTnLst>
                    </p:cTn>
                  </p:par>
                </p:childTnLst>
              </p:cTn>
              <p:nextCondLst>
                <p:cond evt="onClick" delay="0">
                  <p:tgtEl>
                    <p:spTgt spid="20"/>
                  </p:tgtEl>
                </p:cond>
              </p:nextCondLst>
            </p:seq>
          </p:childTnLst>
        </p:cTn>
      </p:par>
    </p:tnLst>
    <p:bldLst>
      <p:bldP spid="7" grpId="0" animBg="1"/>
      <p:bldP spid="20" grpId="0" animBg="1"/>
      <p:bldP spid="20" grpId="1" animBg="1"/>
      <p:bldP spid="21" grpId="0" animBg="1"/>
      <p:bldP spid="22" grpId="0" animBg="1"/>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E3E96-0BE9-22DC-1C9F-E85E4084FA47}"/>
            </a:ext>
          </a:extLst>
        </p:cNvPr>
        <p:cNvGrpSpPr/>
        <p:nvPr/>
      </p:nvGrpSpPr>
      <p:grpSpPr>
        <a:xfrm>
          <a:off x="0" y="0"/>
          <a:ext cx="0" cy="0"/>
          <a:chOff x="0" y="0"/>
          <a:chExt cx="0" cy="0"/>
        </a:xfrm>
      </p:grpSpPr>
      <p:pic>
        <p:nvPicPr>
          <p:cNvPr id="29698" name="Picture 4" descr="WhitecornerFlower">
            <a:extLst>
              <a:ext uri="{FF2B5EF4-FFF2-40B4-BE49-F238E27FC236}">
                <a16:creationId xmlns:a16="http://schemas.microsoft.com/office/drawing/2014/main" id="{4D7447C2-27DC-A925-8CCF-C6B4F8A5A264}"/>
              </a:ext>
            </a:extLst>
          </p:cNvPr>
          <p:cNvPicPr>
            <a:picLocks noChangeAspect="1"/>
          </p:cNvPicPr>
          <p:nvPr/>
        </p:nvPicPr>
        <p:blipFill>
          <a:blip r:embed="rId2"/>
          <a:stretch>
            <a:fillRect/>
          </a:stretch>
        </p:blipFill>
        <p:spPr>
          <a:xfrm>
            <a:off x="-238" y="857250"/>
            <a:ext cx="1028700" cy="1028700"/>
          </a:xfrm>
          <a:prstGeom prst="rect">
            <a:avLst/>
          </a:prstGeom>
          <a:noFill/>
          <a:ln w="9525">
            <a:noFill/>
          </a:ln>
        </p:spPr>
      </p:pic>
      <p:pic>
        <p:nvPicPr>
          <p:cNvPr id="29699" name="Picture 3" descr="WhitecornerFlower">
            <a:extLst>
              <a:ext uri="{FF2B5EF4-FFF2-40B4-BE49-F238E27FC236}">
                <a16:creationId xmlns:a16="http://schemas.microsoft.com/office/drawing/2014/main" id="{9BA49E36-D1B7-3299-1707-410909CBB180}"/>
              </a:ext>
            </a:extLst>
          </p:cNvPr>
          <p:cNvPicPr>
            <a:picLocks noChangeAspect="1"/>
          </p:cNvPicPr>
          <p:nvPr/>
        </p:nvPicPr>
        <p:blipFill>
          <a:blip r:embed="rId3"/>
          <a:stretch>
            <a:fillRect/>
          </a:stretch>
        </p:blipFill>
        <p:spPr>
          <a:xfrm>
            <a:off x="8115300" y="864394"/>
            <a:ext cx="1028700" cy="1028700"/>
          </a:xfrm>
          <a:prstGeom prst="rect">
            <a:avLst/>
          </a:prstGeom>
          <a:noFill/>
          <a:ln w="9525">
            <a:noFill/>
          </a:ln>
        </p:spPr>
      </p:pic>
      <p:pic>
        <p:nvPicPr>
          <p:cNvPr id="29700" name="Picture 5" descr="WhitecornerFlower">
            <a:extLst>
              <a:ext uri="{FF2B5EF4-FFF2-40B4-BE49-F238E27FC236}">
                <a16:creationId xmlns:a16="http://schemas.microsoft.com/office/drawing/2014/main" id="{10B52198-7A97-7756-7264-CDF8D85CD925}"/>
              </a:ext>
            </a:extLst>
          </p:cNvPr>
          <p:cNvPicPr>
            <a:picLocks noChangeAspect="1"/>
          </p:cNvPicPr>
          <p:nvPr/>
        </p:nvPicPr>
        <p:blipFill>
          <a:blip r:embed="rId4"/>
          <a:stretch>
            <a:fillRect/>
          </a:stretch>
        </p:blipFill>
        <p:spPr>
          <a:xfrm>
            <a:off x="0" y="4972050"/>
            <a:ext cx="1028700" cy="1028700"/>
          </a:xfrm>
          <a:prstGeom prst="rect">
            <a:avLst/>
          </a:prstGeom>
          <a:noFill/>
          <a:ln w="9525">
            <a:noFill/>
          </a:ln>
        </p:spPr>
      </p:pic>
      <p:pic>
        <p:nvPicPr>
          <p:cNvPr id="29701" name="Picture 6" descr="WhitecornerFlower">
            <a:extLst>
              <a:ext uri="{FF2B5EF4-FFF2-40B4-BE49-F238E27FC236}">
                <a16:creationId xmlns:a16="http://schemas.microsoft.com/office/drawing/2014/main" id="{360F6E6C-5B1F-7E4E-8AD4-CB8C3B3E2F84}"/>
              </a:ext>
            </a:extLst>
          </p:cNvPr>
          <p:cNvPicPr>
            <a:picLocks noChangeAspect="1"/>
          </p:cNvPicPr>
          <p:nvPr/>
        </p:nvPicPr>
        <p:blipFill>
          <a:blip r:embed="rId5"/>
          <a:stretch>
            <a:fillRect/>
          </a:stretch>
        </p:blipFill>
        <p:spPr>
          <a:xfrm>
            <a:off x="8115300" y="5024438"/>
            <a:ext cx="1028700" cy="1028700"/>
          </a:xfrm>
          <a:prstGeom prst="rect">
            <a:avLst/>
          </a:prstGeom>
          <a:noFill/>
          <a:ln w="9525">
            <a:noFill/>
          </a:ln>
        </p:spPr>
      </p:pic>
      <p:sp>
        <p:nvSpPr>
          <p:cNvPr id="6" name="Text Box 9">
            <a:extLst>
              <a:ext uri="{FF2B5EF4-FFF2-40B4-BE49-F238E27FC236}">
                <a16:creationId xmlns:a16="http://schemas.microsoft.com/office/drawing/2014/main" id="{298A59AC-8C3A-E9B5-2DD6-E56CD7C7641E}"/>
              </a:ext>
            </a:extLst>
          </p:cNvPr>
          <p:cNvSpPr txBox="1"/>
          <p:nvPr/>
        </p:nvSpPr>
        <p:spPr>
          <a:xfrm>
            <a:off x="1609167" y="351015"/>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7" name="Rectangle 17">
            <a:extLst>
              <a:ext uri="{FF2B5EF4-FFF2-40B4-BE49-F238E27FC236}">
                <a16:creationId xmlns:a16="http://schemas.microsoft.com/office/drawing/2014/main" id="{D63E554A-08E7-42BA-2E16-414128A7D7DF}"/>
              </a:ext>
            </a:extLst>
          </p:cNvPr>
          <p:cNvSpPr/>
          <p:nvPr/>
        </p:nvSpPr>
        <p:spPr>
          <a:xfrm>
            <a:off x="1051773" y="4800600"/>
            <a:ext cx="7076719"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D. </a:t>
            </a:r>
            <a:r>
              <a:rPr lang="en-US" sz="3200" dirty="0">
                <a:solidFill>
                  <a:schemeClr val="tx1"/>
                </a:solidFill>
                <a:latin typeface="Times New Roman" panose="02020603050405020304" pitchFamily="18" charset="0"/>
                <a:cs typeface="Times New Roman" panose="02020603050405020304" pitchFamily="18" charset="0"/>
              </a:rPr>
              <a:t>cha </a:t>
            </a:r>
            <a:r>
              <a:rPr lang="en-US" sz="3200" dirty="0" err="1">
                <a:solidFill>
                  <a:schemeClr val="tx1"/>
                </a:solidFill>
                <a:latin typeface="Times New Roman" panose="02020603050405020304" pitchFamily="18" charset="0"/>
                <a:cs typeface="Times New Roman" panose="02020603050405020304" pitchFamily="18" charset="0"/>
              </a:rPr>
              <a:t>mẹ</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thầy</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389AB774-E2E5-D3A8-56BF-230B5530CB46}"/>
              </a:ext>
            </a:extLst>
          </p:cNvPr>
          <p:cNvSpPr/>
          <p:nvPr/>
        </p:nvSpPr>
        <p:spPr>
          <a:xfrm>
            <a:off x="1038580" y="4196195"/>
            <a:ext cx="7076720"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C. </a:t>
            </a:r>
            <a:r>
              <a:rPr lang="en-US" sz="3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bạn</a:t>
            </a: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cha </a:t>
            </a:r>
            <a:r>
              <a:rPr lang="en-US" sz="3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mẹ</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5B801E05-A53C-D533-D9DD-D7F79A0202DA}"/>
              </a:ext>
            </a:extLst>
          </p:cNvPr>
          <p:cNvSpPr/>
          <p:nvPr/>
        </p:nvSpPr>
        <p:spPr>
          <a:xfrm>
            <a:off x="1028462" y="3510395"/>
            <a:ext cx="7086838"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thầy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bạn</a:t>
            </a:r>
            <a:endParaRPr lang="vi-VN" sz="3200" dirty="0">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3DD3AA18-FFAF-7631-8517-B933D19615E2}"/>
              </a:ext>
            </a:extLst>
          </p:cNvPr>
          <p:cNvSpPr/>
          <p:nvPr/>
        </p:nvSpPr>
        <p:spPr>
          <a:xfrm>
            <a:off x="1028462" y="2861672"/>
            <a:ext cx="7086838" cy="489856"/>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 </a:t>
            </a:r>
            <a:r>
              <a:rPr lang="en-US" sz="3200" dirty="0" err="1">
                <a:solidFill>
                  <a:srgbClr val="000000"/>
                </a:solidFill>
                <a:latin typeface="Times New Roman" panose="02020603050405020304" pitchFamily="18" charset="0"/>
                <a:cs typeface="Times New Roman" panose="02020603050405020304" pitchFamily="18" charset="0"/>
              </a:rPr>
              <a:t>bạn</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thầy</a:t>
            </a:r>
            <a:endParaRPr lang="en-US" sz="3200" b="0" i="0" dirty="0">
              <a:solidFill>
                <a:srgbClr val="000000"/>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746E2269-F8A2-A634-91AF-B0106AA632AB}"/>
              </a:ext>
            </a:extLst>
          </p:cNvPr>
          <p:cNvSpPr txBox="1"/>
          <p:nvPr/>
        </p:nvSpPr>
        <p:spPr>
          <a:xfrm>
            <a:off x="1235673" y="1577971"/>
            <a:ext cx="6667500" cy="1077218"/>
          </a:xfrm>
          <a:prstGeom prst="rect">
            <a:avLst/>
          </a:prstGeom>
          <a:noFill/>
        </p:spPr>
        <p:txBody>
          <a:bodyPr wrap="square" rtlCol="0">
            <a:spAutoFit/>
          </a:bodyPr>
          <a:lstStyle/>
          <a:p>
            <a:pPr algn="just" defTabSz="685800" eaLnBrk="1" fontAlgn="auto" hangingPunct="1">
              <a:spcBef>
                <a:spcPts val="0"/>
              </a:spcBef>
              <a:spcAft>
                <a:spcPts val="0"/>
              </a:spcAft>
              <a:defRPr/>
            </a:pP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Câu </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5</a:t>
            </a: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vi-VN" sz="3200" dirty="0"/>
              <a:t>Điền từ thích hợp vào chỗ trống </a:t>
            </a:r>
            <a:r>
              <a:rPr lang="en-US" sz="3200" dirty="0"/>
              <a:t>“</a:t>
            </a:r>
            <a:r>
              <a:rPr lang="en-US" sz="3200" dirty="0" err="1"/>
              <a:t>Học</a:t>
            </a:r>
            <a:r>
              <a:rPr lang="en-US" sz="3200" dirty="0"/>
              <a:t> … </a:t>
            </a:r>
            <a:r>
              <a:rPr lang="en-US" sz="3200" dirty="0" err="1"/>
              <a:t>không</a:t>
            </a:r>
            <a:r>
              <a:rPr lang="en-US" sz="3200" dirty="0"/>
              <a:t> </a:t>
            </a:r>
            <a:r>
              <a:rPr lang="en-US" sz="3200" dirty="0" err="1"/>
              <a:t>tày</a:t>
            </a:r>
            <a:r>
              <a:rPr lang="en-US" sz="3200" dirty="0"/>
              <a:t> </a:t>
            </a:r>
            <a:r>
              <a:rPr lang="en-US" sz="3200" dirty="0" err="1"/>
              <a:t>học</a:t>
            </a:r>
            <a:r>
              <a:rPr lang="en-US" sz="3200" dirty="0"/>
              <a:t> …”?</a:t>
            </a:r>
            <a:endParaRPr lang="en-US" sz="3200"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042491B9-44C4-351A-2ADE-373AB9B53D41}"/>
              </a:ext>
            </a:extLst>
          </p:cNvPr>
          <p:cNvPicPr>
            <a:picLocks noChangeAspect="1"/>
          </p:cNvPicPr>
          <p:nvPr/>
        </p:nvPicPr>
        <p:blipFill>
          <a:blip r:embed="rId7"/>
          <a:stretch>
            <a:fillRect/>
          </a:stretch>
        </p:blipFill>
        <p:spPr>
          <a:xfrm>
            <a:off x="1028701" y="5151157"/>
            <a:ext cx="1888022" cy="790847"/>
          </a:xfrm>
          <a:prstGeom prst="rect">
            <a:avLst/>
          </a:prstGeom>
        </p:spPr>
      </p:pic>
      <p:pic>
        <p:nvPicPr>
          <p:cNvPr id="3" name="Picture 2">
            <a:extLst>
              <a:ext uri="{FF2B5EF4-FFF2-40B4-BE49-F238E27FC236}">
                <a16:creationId xmlns:a16="http://schemas.microsoft.com/office/drawing/2014/main" id="{9A9830AE-693B-738D-1BCC-4A3690AF98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3575" y="3909825"/>
            <a:ext cx="1064047" cy="1051817"/>
          </a:xfrm>
          <a:prstGeom prst="rect">
            <a:avLst/>
          </a:prstGeom>
        </p:spPr>
      </p:pic>
      <p:pic>
        <p:nvPicPr>
          <p:cNvPr id="5" name="Picture 4">
            <a:extLst>
              <a:ext uri="{FF2B5EF4-FFF2-40B4-BE49-F238E27FC236}">
                <a16:creationId xmlns:a16="http://schemas.microsoft.com/office/drawing/2014/main" id="{D9508553-8A5D-CBD3-9EA3-5A460C7306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85276" y="3158349"/>
            <a:ext cx="1083989" cy="1083989"/>
          </a:xfrm>
          <a:prstGeom prst="rect">
            <a:avLst/>
          </a:prstGeom>
        </p:spPr>
      </p:pic>
      <p:pic>
        <p:nvPicPr>
          <p:cNvPr id="11" name="Picture 10">
            <a:extLst>
              <a:ext uri="{FF2B5EF4-FFF2-40B4-BE49-F238E27FC236}">
                <a16:creationId xmlns:a16="http://schemas.microsoft.com/office/drawing/2014/main" id="{73A6A211-F14C-471B-0722-A7431FD80F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6337" y="2432337"/>
            <a:ext cx="1064047" cy="1051817"/>
          </a:xfrm>
          <a:prstGeom prst="rect">
            <a:avLst/>
          </a:prstGeom>
        </p:spPr>
      </p:pic>
      <p:pic>
        <p:nvPicPr>
          <p:cNvPr id="12" name="Picture 11">
            <a:extLst>
              <a:ext uri="{FF2B5EF4-FFF2-40B4-BE49-F238E27FC236}">
                <a16:creationId xmlns:a16="http://schemas.microsoft.com/office/drawing/2014/main" id="{F0D9CFD8-D810-CF77-8960-18AA2CE93D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63695" y="4611121"/>
            <a:ext cx="1064047" cy="1051817"/>
          </a:xfrm>
          <a:prstGeom prst="rect">
            <a:avLst/>
          </a:prstGeom>
        </p:spPr>
      </p:pic>
    </p:spTree>
    <p:extLst>
      <p:ext uri="{BB962C8B-B14F-4D97-AF65-F5344CB8AC3E}">
        <p14:creationId xmlns:p14="http://schemas.microsoft.com/office/powerpoint/2010/main" val="323111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arn(inVertical)">
                                      <p:cBhvr>
                                        <p:cTn id="31" dur="500"/>
                                        <p:tgtEl>
                                          <p:spTgt spid="3"/>
                                        </p:tgtEl>
                                      </p:cBhvr>
                                    </p:animEffec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22"/>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21"/>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arn(inVertical)">
                                      <p:cBhvr>
                                        <p:cTn id="43" dur="500"/>
                                        <p:tgtEl>
                                          <p:spTgt spid="5"/>
                                        </p:tgtEl>
                                      </p:cBhvr>
                                    </p:animEffect>
                                  </p:childTnLst>
                                </p:cTn>
                              </p:par>
                            </p:childTnLst>
                          </p:cTn>
                        </p:par>
                      </p:childTnLst>
                    </p:cTn>
                  </p:par>
                </p:childTnLst>
              </p:cTn>
              <p:nextCondLst>
                <p:cond evt="onClick" delay="0">
                  <p:tgtEl>
                    <p:spTgt spid="21"/>
                  </p:tgtEl>
                </p:cond>
              </p:nextCondLst>
            </p:seq>
          </p:childTnLst>
        </p:cTn>
      </p:par>
    </p:tnLst>
    <p:bldLst>
      <p:bldP spid="7" grpId="0" animBg="1"/>
      <p:bldP spid="20" grpId="0" animBg="1"/>
      <p:bldP spid="20" grpId="1" animBg="1"/>
      <p:bldP spid="21" grpId="0" animBg="1"/>
      <p:bldP spid="22" grpId="0" animBg="1"/>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DA5F9-C0AE-91FA-8725-DA0ADE6B1BFF}"/>
            </a:ext>
          </a:extLst>
        </p:cNvPr>
        <p:cNvGrpSpPr/>
        <p:nvPr/>
      </p:nvGrpSpPr>
      <p:grpSpPr>
        <a:xfrm>
          <a:off x="0" y="0"/>
          <a:ext cx="0" cy="0"/>
          <a:chOff x="0" y="0"/>
          <a:chExt cx="0" cy="0"/>
        </a:xfrm>
      </p:grpSpPr>
      <p:pic>
        <p:nvPicPr>
          <p:cNvPr id="29698" name="Picture 4" descr="WhitecornerFlower">
            <a:extLst>
              <a:ext uri="{FF2B5EF4-FFF2-40B4-BE49-F238E27FC236}">
                <a16:creationId xmlns:a16="http://schemas.microsoft.com/office/drawing/2014/main" id="{8FA9D9C2-5A61-C2CA-9B59-F2BD69DC8D68}"/>
              </a:ext>
            </a:extLst>
          </p:cNvPr>
          <p:cNvPicPr>
            <a:picLocks noChangeAspect="1"/>
          </p:cNvPicPr>
          <p:nvPr/>
        </p:nvPicPr>
        <p:blipFill>
          <a:blip r:embed="rId2"/>
          <a:stretch>
            <a:fillRect/>
          </a:stretch>
        </p:blipFill>
        <p:spPr>
          <a:xfrm>
            <a:off x="-238" y="857250"/>
            <a:ext cx="1028700" cy="1028700"/>
          </a:xfrm>
          <a:prstGeom prst="rect">
            <a:avLst/>
          </a:prstGeom>
          <a:noFill/>
          <a:ln w="9525">
            <a:noFill/>
          </a:ln>
        </p:spPr>
      </p:pic>
      <p:pic>
        <p:nvPicPr>
          <p:cNvPr id="29699" name="Picture 3" descr="WhitecornerFlower">
            <a:extLst>
              <a:ext uri="{FF2B5EF4-FFF2-40B4-BE49-F238E27FC236}">
                <a16:creationId xmlns:a16="http://schemas.microsoft.com/office/drawing/2014/main" id="{DE348953-0C8A-AC04-A068-8DEC53A678B0}"/>
              </a:ext>
            </a:extLst>
          </p:cNvPr>
          <p:cNvPicPr>
            <a:picLocks noChangeAspect="1"/>
          </p:cNvPicPr>
          <p:nvPr/>
        </p:nvPicPr>
        <p:blipFill>
          <a:blip r:embed="rId3"/>
          <a:stretch>
            <a:fillRect/>
          </a:stretch>
        </p:blipFill>
        <p:spPr>
          <a:xfrm>
            <a:off x="8115300" y="864394"/>
            <a:ext cx="1028700" cy="1028700"/>
          </a:xfrm>
          <a:prstGeom prst="rect">
            <a:avLst/>
          </a:prstGeom>
          <a:noFill/>
          <a:ln w="9525">
            <a:noFill/>
          </a:ln>
        </p:spPr>
      </p:pic>
      <p:pic>
        <p:nvPicPr>
          <p:cNvPr id="29700" name="Picture 5" descr="WhitecornerFlower">
            <a:extLst>
              <a:ext uri="{FF2B5EF4-FFF2-40B4-BE49-F238E27FC236}">
                <a16:creationId xmlns:a16="http://schemas.microsoft.com/office/drawing/2014/main" id="{C83B6755-E462-C474-D775-574782D3844A}"/>
              </a:ext>
            </a:extLst>
          </p:cNvPr>
          <p:cNvPicPr>
            <a:picLocks noChangeAspect="1"/>
          </p:cNvPicPr>
          <p:nvPr/>
        </p:nvPicPr>
        <p:blipFill>
          <a:blip r:embed="rId4"/>
          <a:stretch>
            <a:fillRect/>
          </a:stretch>
        </p:blipFill>
        <p:spPr>
          <a:xfrm>
            <a:off x="0" y="4972050"/>
            <a:ext cx="1028700" cy="1028700"/>
          </a:xfrm>
          <a:prstGeom prst="rect">
            <a:avLst/>
          </a:prstGeom>
          <a:noFill/>
          <a:ln w="9525">
            <a:noFill/>
          </a:ln>
        </p:spPr>
      </p:pic>
      <p:pic>
        <p:nvPicPr>
          <p:cNvPr id="29701" name="Picture 6" descr="WhitecornerFlower">
            <a:extLst>
              <a:ext uri="{FF2B5EF4-FFF2-40B4-BE49-F238E27FC236}">
                <a16:creationId xmlns:a16="http://schemas.microsoft.com/office/drawing/2014/main" id="{496FCC28-BDBF-ABA6-9100-188C1A8B6F19}"/>
              </a:ext>
            </a:extLst>
          </p:cNvPr>
          <p:cNvPicPr>
            <a:picLocks noChangeAspect="1"/>
          </p:cNvPicPr>
          <p:nvPr/>
        </p:nvPicPr>
        <p:blipFill>
          <a:blip r:embed="rId5"/>
          <a:stretch>
            <a:fillRect/>
          </a:stretch>
        </p:blipFill>
        <p:spPr>
          <a:xfrm>
            <a:off x="8115300" y="5024438"/>
            <a:ext cx="1028700" cy="1028700"/>
          </a:xfrm>
          <a:prstGeom prst="rect">
            <a:avLst/>
          </a:prstGeom>
          <a:noFill/>
          <a:ln w="9525">
            <a:noFill/>
          </a:ln>
        </p:spPr>
      </p:pic>
      <p:sp>
        <p:nvSpPr>
          <p:cNvPr id="6" name="Text Box 9">
            <a:extLst>
              <a:ext uri="{FF2B5EF4-FFF2-40B4-BE49-F238E27FC236}">
                <a16:creationId xmlns:a16="http://schemas.microsoft.com/office/drawing/2014/main" id="{4CBC17AD-AFEE-7C30-FB1E-32D27D7C3115}"/>
              </a:ext>
            </a:extLst>
          </p:cNvPr>
          <p:cNvSpPr txBox="1"/>
          <p:nvPr/>
        </p:nvSpPr>
        <p:spPr>
          <a:xfrm>
            <a:off x="1561279" y="299165"/>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7" name="Rectangle 17">
            <a:extLst>
              <a:ext uri="{FF2B5EF4-FFF2-40B4-BE49-F238E27FC236}">
                <a16:creationId xmlns:a16="http://schemas.microsoft.com/office/drawing/2014/main" id="{99AEE9A6-1AC8-B797-3680-1B13409BF0A4}"/>
              </a:ext>
            </a:extLst>
          </p:cNvPr>
          <p:cNvSpPr/>
          <p:nvPr/>
        </p:nvSpPr>
        <p:spPr>
          <a:xfrm>
            <a:off x="1051773" y="4800600"/>
            <a:ext cx="7076719"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D. </a:t>
            </a:r>
            <a:r>
              <a:rPr lang="en-US" sz="3200" dirty="0" err="1">
                <a:solidFill>
                  <a:schemeClr val="tx1"/>
                </a:solidFill>
                <a:latin typeface="Times New Roman" panose="02020603050405020304" pitchFamily="18" charset="0"/>
                <a:cs typeface="Times New Roman" panose="02020603050405020304" pitchFamily="18" charset="0"/>
              </a:rPr>
              <a:t>Thuyết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phục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theo</a:t>
            </a:r>
            <a:r>
              <a:rPr lang="en-US" sz="3200" dirty="0">
                <a:solidFill>
                  <a:schemeClr val="tx1"/>
                </a:solidFill>
                <a:latin typeface="Times New Roman" panose="02020603050405020304" pitchFamily="18" charset="0"/>
                <a:cs typeface="Times New Roman" panose="02020603050405020304" pitchFamily="18" charset="0"/>
              </a:rPr>
              <a:t> ý </a:t>
            </a:r>
            <a:r>
              <a:rPr lang="en-US" sz="3200" dirty="0" err="1">
                <a:solidFill>
                  <a:schemeClr val="tx1"/>
                </a:solidFill>
                <a:latin typeface="Times New Roman" panose="02020603050405020304" pitchFamily="18" charset="0"/>
                <a:cs typeface="Times New Roman" panose="02020603050405020304" pitchFamily="18" charset="0"/>
              </a:rPr>
              <a:t>kiến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mình</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0" name="Rectangle 19">
            <a:extLst>
              <a:ext uri="{FF2B5EF4-FFF2-40B4-BE49-F238E27FC236}">
                <a16:creationId xmlns:a16="http://schemas.microsoft.com/office/drawing/2014/main" id="{266717AD-0C2E-2781-1045-4702339C60DB}"/>
              </a:ext>
            </a:extLst>
          </p:cNvPr>
          <p:cNvSpPr/>
          <p:nvPr/>
        </p:nvSpPr>
        <p:spPr>
          <a:xfrm>
            <a:off x="1038580" y="3974927"/>
            <a:ext cx="7076720"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C. </a:t>
            </a:r>
            <a:r>
              <a:rPr lang="en-US" sz="3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Cãi</a:t>
            </a: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nhau</a:t>
            </a: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319109E5-E48B-5959-869D-C2122E97DC40}"/>
              </a:ext>
            </a:extLst>
          </p:cNvPr>
          <p:cNvSpPr/>
          <p:nvPr/>
        </p:nvSpPr>
        <p:spPr>
          <a:xfrm>
            <a:off x="1028462" y="3241447"/>
            <a:ext cx="7086838"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Ngừng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tìm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bè</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mới</a:t>
            </a:r>
            <a:r>
              <a:rPr lang="en-US" sz="3200" dirty="0">
                <a:solidFill>
                  <a:schemeClr val="tx1"/>
                </a:solidFill>
                <a:latin typeface="Times New Roman" panose="02020603050405020304" pitchFamily="18" charset="0"/>
                <a:cs typeface="Times New Roman" panose="02020603050405020304" pitchFamily="18" charset="0"/>
              </a:rPr>
              <a:t>.</a:t>
            </a:r>
            <a:endParaRPr lang="vi-VN" sz="3200" dirty="0">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AFFC48F2-EE05-6B78-EE99-5926A05EE3A4}"/>
              </a:ext>
            </a:extLst>
          </p:cNvPr>
          <p:cNvSpPr/>
          <p:nvPr/>
        </p:nvSpPr>
        <p:spPr>
          <a:xfrm>
            <a:off x="1028462" y="2419455"/>
            <a:ext cx="7086838" cy="489856"/>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 </a:t>
            </a:r>
            <a:r>
              <a:rPr lang="en-US" sz="3200" dirty="0" err="1">
                <a:solidFill>
                  <a:schemeClr val="tx1"/>
                </a:solidFill>
                <a:latin typeface="Times New Roman" panose="02020603050405020304" pitchFamily="18" charset="0"/>
                <a:cs typeface="Times New Roman" panose="02020603050405020304" pitchFamily="18" charset="0"/>
              </a:rPr>
              <a:t>Lắng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nghe</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nhau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để</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hiểu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nhau</a:t>
            </a:r>
            <a:r>
              <a:rPr lang="en-US" sz="3200" dirty="0">
                <a:solidFill>
                  <a:schemeClr val="tx1"/>
                </a:solidFill>
                <a:latin typeface="Times New Roman" panose="02020603050405020304" pitchFamily="18" charset="0"/>
                <a:cs typeface="Times New Roman" panose="02020603050405020304" pitchFamily="18" charset="0"/>
              </a:rPr>
              <a:t>.</a:t>
            </a:r>
            <a:endParaRPr lang="en-US" sz="3200" b="0" i="0" dirty="0">
              <a:solidFill>
                <a:schemeClr val="tx1"/>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B7164DDF-157F-D437-6CB4-118F51B24526}"/>
              </a:ext>
            </a:extLst>
          </p:cNvPr>
          <p:cNvSpPr txBox="1"/>
          <p:nvPr/>
        </p:nvSpPr>
        <p:spPr>
          <a:xfrm>
            <a:off x="1238131" y="1106587"/>
            <a:ext cx="6667500" cy="1077218"/>
          </a:xfrm>
          <a:prstGeom prst="rect">
            <a:avLst/>
          </a:prstGeom>
          <a:noFill/>
        </p:spPr>
        <p:txBody>
          <a:bodyPr wrap="square" rtlCol="0">
            <a:spAutoFit/>
          </a:bodyPr>
          <a:lstStyle/>
          <a:p>
            <a:pPr algn="just" defTabSz="685800" eaLnBrk="1" fontAlgn="auto" hangingPunct="1">
              <a:spcBef>
                <a:spcPts val="0"/>
              </a:spcBef>
              <a:spcAft>
                <a:spcPts val="0"/>
              </a:spcAft>
              <a:defRPr/>
            </a:pP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Câu </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6</a:t>
            </a: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Nếu</a:t>
            </a:r>
            <a:r>
              <a:rPr lang="en-US" sz="3200" dirty="0"/>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bè</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endParaRPr lang="en-US" sz="3200"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A9742223-27F4-B5C5-D3D8-B1371A5A6C24}"/>
              </a:ext>
            </a:extLst>
          </p:cNvPr>
          <p:cNvPicPr>
            <a:picLocks noChangeAspect="1"/>
          </p:cNvPicPr>
          <p:nvPr/>
        </p:nvPicPr>
        <p:blipFill>
          <a:blip r:embed="rId7"/>
          <a:stretch>
            <a:fillRect/>
          </a:stretch>
        </p:blipFill>
        <p:spPr>
          <a:xfrm>
            <a:off x="1028701" y="5151157"/>
            <a:ext cx="1888022" cy="790847"/>
          </a:xfrm>
          <a:prstGeom prst="rect">
            <a:avLst/>
          </a:prstGeom>
        </p:spPr>
      </p:pic>
      <p:pic>
        <p:nvPicPr>
          <p:cNvPr id="3" name="Picture 2">
            <a:extLst>
              <a:ext uri="{FF2B5EF4-FFF2-40B4-BE49-F238E27FC236}">
                <a16:creationId xmlns:a16="http://schemas.microsoft.com/office/drawing/2014/main" id="{73649071-5595-4B7B-4B4B-D8811D7BA7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57765" y="3505200"/>
            <a:ext cx="1064047" cy="1051817"/>
          </a:xfrm>
          <a:prstGeom prst="rect">
            <a:avLst/>
          </a:prstGeom>
        </p:spPr>
      </p:pic>
      <p:pic>
        <p:nvPicPr>
          <p:cNvPr id="5" name="Picture 4">
            <a:extLst>
              <a:ext uri="{FF2B5EF4-FFF2-40B4-BE49-F238E27FC236}">
                <a16:creationId xmlns:a16="http://schemas.microsoft.com/office/drawing/2014/main" id="{E8D94F49-EEDD-F2AD-528F-EA66C4B9109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57765" y="1962849"/>
            <a:ext cx="1083989" cy="1083989"/>
          </a:xfrm>
          <a:prstGeom prst="rect">
            <a:avLst/>
          </a:prstGeom>
        </p:spPr>
      </p:pic>
      <p:pic>
        <p:nvPicPr>
          <p:cNvPr id="11" name="Picture 10">
            <a:extLst>
              <a:ext uri="{FF2B5EF4-FFF2-40B4-BE49-F238E27FC236}">
                <a16:creationId xmlns:a16="http://schemas.microsoft.com/office/drawing/2014/main" id="{4A997946-FBB5-D4B8-C080-7C801D0003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82034" y="2910583"/>
            <a:ext cx="1064047" cy="1051817"/>
          </a:xfrm>
          <a:prstGeom prst="rect">
            <a:avLst/>
          </a:prstGeom>
        </p:spPr>
      </p:pic>
      <p:pic>
        <p:nvPicPr>
          <p:cNvPr id="12" name="Picture 11">
            <a:extLst>
              <a:ext uri="{FF2B5EF4-FFF2-40B4-BE49-F238E27FC236}">
                <a16:creationId xmlns:a16="http://schemas.microsoft.com/office/drawing/2014/main" id="{43C5F64C-CAEF-376C-A486-2D73818495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3607" y="4498529"/>
            <a:ext cx="1064047" cy="1051817"/>
          </a:xfrm>
          <a:prstGeom prst="rect">
            <a:avLst/>
          </a:prstGeom>
        </p:spPr>
      </p:pic>
    </p:spTree>
    <p:extLst>
      <p:ext uri="{BB962C8B-B14F-4D97-AF65-F5344CB8AC3E}">
        <p14:creationId xmlns:p14="http://schemas.microsoft.com/office/powerpoint/2010/main" val="292612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childTnLst>
              </p:cTn>
              <p:nextCondLst>
                <p:cond evt="onClick" delay="0">
                  <p:tgtEl>
                    <p:spTgt spid="21"/>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childTnLst>
              </p:cTn>
              <p:nextCondLst>
                <p:cond evt="onClick" delay="0">
                  <p:tgtEl>
                    <p:spTgt spid="20"/>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arn(inVertical)">
                                      <p:cBhvr>
                                        <p:cTn id="43" dur="500"/>
                                        <p:tgtEl>
                                          <p:spTgt spid="5"/>
                                        </p:tgtEl>
                                      </p:cBhvr>
                                    </p:animEffect>
                                  </p:childTnLst>
                                </p:cTn>
                              </p:par>
                            </p:childTnLst>
                          </p:cTn>
                        </p:par>
                      </p:childTnLst>
                    </p:cTn>
                  </p:par>
                </p:childTnLst>
              </p:cTn>
              <p:nextCondLst>
                <p:cond evt="onClick" delay="0">
                  <p:tgtEl>
                    <p:spTgt spid="22"/>
                  </p:tgtEl>
                </p:cond>
              </p:nextCondLst>
            </p:seq>
          </p:childTnLst>
        </p:cTn>
      </p:par>
    </p:tnLst>
    <p:bldLst>
      <p:bldP spid="7" grpId="0" animBg="1"/>
      <p:bldP spid="20" grpId="0" animBg="1"/>
      <p:bldP spid="20" grpId="1" animBg="1"/>
      <p:bldP spid="21" grpId="0" animBg="1"/>
      <p:bldP spid="22" grpId="0" animBg="1"/>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9DB42-DCA2-E739-B253-3E7ED3CC05FC}"/>
            </a:ext>
          </a:extLst>
        </p:cNvPr>
        <p:cNvGrpSpPr/>
        <p:nvPr/>
      </p:nvGrpSpPr>
      <p:grpSpPr>
        <a:xfrm>
          <a:off x="0" y="0"/>
          <a:ext cx="0" cy="0"/>
          <a:chOff x="0" y="0"/>
          <a:chExt cx="0" cy="0"/>
        </a:xfrm>
      </p:grpSpPr>
      <p:pic>
        <p:nvPicPr>
          <p:cNvPr id="29698" name="Picture 4" descr="WhitecornerFlower">
            <a:extLst>
              <a:ext uri="{FF2B5EF4-FFF2-40B4-BE49-F238E27FC236}">
                <a16:creationId xmlns:a16="http://schemas.microsoft.com/office/drawing/2014/main" id="{110029D7-3123-756A-6723-BE92F4F0FB23}"/>
              </a:ext>
            </a:extLst>
          </p:cNvPr>
          <p:cNvPicPr>
            <a:picLocks noChangeAspect="1"/>
          </p:cNvPicPr>
          <p:nvPr/>
        </p:nvPicPr>
        <p:blipFill>
          <a:blip r:embed="rId2"/>
          <a:stretch>
            <a:fillRect/>
          </a:stretch>
        </p:blipFill>
        <p:spPr>
          <a:xfrm>
            <a:off x="-238" y="857250"/>
            <a:ext cx="1028700" cy="1028700"/>
          </a:xfrm>
          <a:prstGeom prst="rect">
            <a:avLst/>
          </a:prstGeom>
          <a:noFill/>
          <a:ln w="9525">
            <a:noFill/>
          </a:ln>
        </p:spPr>
      </p:pic>
      <p:pic>
        <p:nvPicPr>
          <p:cNvPr id="29699" name="Picture 3" descr="WhitecornerFlower">
            <a:extLst>
              <a:ext uri="{FF2B5EF4-FFF2-40B4-BE49-F238E27FC236}">
                <a16:creationId xmlns:a16="http://schemas.microsoft.com/office/drawing/2014/main" id="{519FC0F0-8FE9-893F-86C9-695318BB353C}"/>
              </a:ext>
            </a:extLst>
          </p:cNvPr>
          <p:cNvPicPr>
            <a:picLocks noChangeAspect="1"/>
          </p:cNvPicPr>
          <p:nvPr/>
        </p:nvPicPr>
        <p:blipFill>
          <a:blip r:embed="rId3"/>
          <a:stretch>
            <a:fillRect/>
          </a:stretch>
        </p:blipFill>
        <p:spPr>
          <a:xfrm>
            <a:off x="8115300" y="864394"/>
            <a:ext cx="1028700" cy="1028700"/>
          </a:xfrm>
          <a:prstGeom prst="rect">
            <a:avLst/>
          </a:prstGeom>
          <a:noFill/>
          <a:ln w="9525">
            <a:noFill/>
          </a:ln>
        </p:spPr>
      </p:pic>
      <p:pic>
        <p:nvPicPr>
          <p:cNvPr id="29700" name="Picture 5" descr="WhitecornerFlower">
            <a:extLst>
              <a:ext uri="{FF2B5EF4-FFF2-40B4-BE49-F238E27FC236}">
                <a16:creationId xmlns:a16="http://schemas.microsoft.com/office/drawing/2014/main" id="{D3061C1D-71CC-C843-C9BA-232575E069AB}"/>
              </a:ext>
            </a:extLst>
          </p:cNvPr>
          <p:cNvPicPr>
            <a:picLocks noChangeAspect="1"/>
          </p:cNvPicPr>
          <p:nvPr/>
        </p:nvPicPr>
        <p:blipFill>
          <a:blip r:embed="rId4"/>
          <a:stretch>
            <a:fillRect/>
          </a:stretch>
        </p:blipFill>
        <p:spPr>
          <a:xfrm>
            <a:off x="0" y="4972050"/>
            <a:ext cx="1028700" cy="1028700"/>
          </a:xfrm>
          <a:prstGeom prst="rect">
            <a:avLst/>
          </a:prstGeom>
          <a:noFill/>
          <a:ln w="9525">
            <a:noFill/>
          </a:ln>
        </p:spPr>
      </p:pic>
      <p:pic>
        <p:nvPicPr>
          <p:cNvPr id="29701" name="Picture 6" descr="WhitecornerFlower">
            <a:extLst>
              <a:ext uri="{FF2B5EF4-FFF2-40B4-BE49-F238E27FC236}">
                <a16:creationId xmlns:a16="http://schemas.microsoft.com/office/drawing/2014/main" id="{67491D8A-5069-555A-0F6E-4A9C1CD6C26C}"/>
              </a:ext>
            </a:extLst>
          </p:cNvPr>
          <p:cNvPicPr>
            <a:picLocks noChangeAspect="1"/>
          </p:cNvPicPr>
          <p:nvPr/>
        </p:nvPicPr>
        <p:blipFill>
          <a:blip r:embed="rId5"/>
          <a:stretch>
            <a:fillRect/>
          </a:stretch>
        </p:blipFill>
        <p:spPr>
          <a:xfrm>
            <a:off x="8115300" y="5024438"/>
            <a:ext cx="1028700" cy="1028700"/>
          </a:xfrm>
          <a:prstGeom prst="rect">
            <a:avLst/>
          </a:prstGeom>
          <a:noFill/>
          <a:ln w="9525">
            <a:noFill/>
          </a:ln>
        </p:spPr>
      </p:pic>
      <p:sp>
        <p:nvSpPr>
          <p:cNvPr id="6" name="Text Box 9">
            <a:extLst>
              <a:ext uri="{FF2B5EF4-FFF2-40B4-BE49-F238E27FC236}">
                <a16:creationId xmlns:a16="http://schemas.microsoft.com/office/drawing/2014/main" id="{23106734-686C-4AB2-9995-BD86BFDD0A58}"/>
              </a:ext>
            </a:extLst>
          </p:cNvPr>
          <p:cNvSpPr txBox="1"/>
          <p:nvPr/>
        </p:nvSpPr>
        <p:spPr>
          <a:xfrm>
            <a:off x="1623916" y="327323"/>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7" name="Rectangle 17">
            <a:extLst>
              <a:ext uri="{FF2B5EF4-FFF2-40B4-BE49-F238E27FC236}">
                <a16:creationId xmlns:a16="http://schemas.microsoft.com/office/drawing/2014/main" id="{3F05F8AC-E426-0DFF-9CA9-BD7EBF600A16}"/>
              </a:ext>
            </a:extLst>
          </p:cNvPr>
          <p:cNvSpPr/>
          <p:nvPr/>
        </p:nvSpPr>
        <p:spPr>
          <a:xfrm>
            <a:off x="1051773" y="4800600"/>
            <a:ext cx="7076719"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D. </a:t>
            </a:r>
            <a:r>
              <a:rPr lang="vi-VN" sz="3200" dirty="0">
                <a:solidFill>
                  <a:schemeClr val="tx1"/>
                </a:solidFill>
                <a:latin typeface="Times New Roman" panose="02020603050405020304" pitchFamily="18" charset="0"/>
                <a:cs typeface="Times New Roman" panose="02020603050405020304" pitchFamily="18" charset="0"/>
              </a:rPr>
              <a:t>Đổ lỗi cho người khác.</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8A903570-E4F9-9A0A-D297-7B3D0C3256A2}"/>
              </a:ext>
            </a:extLst>
          </p:cNvPr>
          <p:cNvSpPr/>
          <p:nvPr/>
        </p:nvSpPr>
        <p:spPr>
          <a:xfrm>
            <a:off x="1038580" y="4020170"/>
            <a:ext cx="7076720"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C. </a:t>
            </a:r>
            <a:r>
              <a:rPr lang="en-US" sz="3200" dirty="0" err="1">
                <a:solidFill>
                  <a:schemeClr val="tx1"/>
                </a:solidFill>
                <a:latin typeface="Times New Roman" panose="02020603050405020304" pitchFamily="18" charset="0"/>
                <a:cs typeface="Times New Roman" panose="02020603050405020304" pitchFamily="18" charset="0"/>
              </a:rPr>
              <a:t>Bỏ</a:t>
            </a:r>
            <a:r>
              <a:rPr lang="en-US" sz="3200" dirty="0">
                <a:solidFill>
                  <a:schemeClr val="tx1"/>
                </a:solidFill>
                <a:latin typeface="Times New Roman" panose="02020603050405020304" pitchFamily="18" charset="0"/>
                <a:cs typeface="Times New Roman" panose="02020603050405020304" pitchFamily="18" charset="0"/>
              </a:rPr>
              <a:t> qua.</a:t>
            </a:r>
          </a:p>
        </p:txBody>
      </p:sp>
      <p:sp>
        <p:nvSpPr>
          <p:cNvPr id="21" name="Rectangle 20">
            <a:extLst>
              <a:ext uri="{FF2B5EF4-FFF2-40B4-BE49-F238E27FC236}">
                <a16:creationId xmlns:a16="http://schemas.microsoft.com/office/drawing/2014/main" id="{58E766AE-121C-B8A8-8576-7E86DC4886E1}"/>
              </a:ext>
            </a:extLst>
          </p:cNvPr>
          <p:cNvSpPr/>
          <p:nvPr/>
        </p:nvSpPr>
        <p:spPr>
          <a:xfrm>
            <a:off x="1028462" y="3271707"/>
            <a:ext cx="7086838"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B. </a:t>
            </a:r>
            <a:r>
              <a:rPr lang="en-US" sz="3200" dirty="0">
                <a:solidFill>
                  <a:schemeClr val="tx1"/>
                </a:solidFill>
                <a:latin typeface="Times New Roman" panose="02020603050405020304" pitchFamily="18" charset="0"/>
                <a:cs typeface="Times New Roman" panose="02020603050405020304" pitchFamily="18" charset="0"/>
              </a:rPr>
              <a:t>Xin </a:t>
            </a:r>
            <a:r>
              <a:rPr lang="en-US" sz="3200" dirty="0" err="1">
                <a:solidFill>
                  <a:schemeClr val="tx1"/>
                </a:solidFill>
                <a:latin typeface="Times New Roman" panose="02020603050405020304" pitchFamily="18" charset="0"/>
                <a:cs typeface="Times New Roman" panose="02020603050405020304" pitchFamily="18" charset="0"/>
              </a:rPr>
              <a:t>lỗi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sửa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chữa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lỗi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lầm</a:t>
            </a:r>
            <a:r>
              <a:rPr lang="en-US" sz="3200" dirty="0">
                <a:solidFill>
                  <a:schemeClr val="tx1"/>
                </a:solidFill>
                <a:latin typeface="Times New Roman" panose="02020603050405020304" pitchFamily="18" charset="0"/>
                <a:cs typeface="Times New Roman" panose="02020603050405020304" pitchFamily="18" charset="0"/>
              </a:rPr>
              <a:t>.</a:t>
            </a:r>
            <a:endParaRPr lang="vi-VN" sz="3200" dirty="0">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C2427181-437C-6F24-160C-8888DBF42565}"/>
              </a:ext>
            </a:extLst>
          </p:cNvPr>
          <p:cNvSpPr/>
          <p:nvPr/>
        </p:nvSpPr>
        <p:spPr>
          <a:xfrm>
            <a:off x="1028462" y="2373515"/>
            <a:ext cx="7086838" cy="489856"/>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 </a:t>
            </a:r>
            <a:r>
              <a:rPr lang="en-US" sz="3200" dirty="0" err="1">
                <a:solidFill>
                  <a:schemeClr val="tx1"/>
                </a:solidFill>
                <a:latin typeface="Times New Roman" panose="02020603050405020304" pitchFamily="18" charset="0"/>
                <a:cs typeface="Times New Roman" panose="02020603050405020304" pitchFamily="18" charset="0"/>
              </a:rPr>
              <a:t>Trách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mắng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từ</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chối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nhận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lỗi</a:t>
            </a:r>
            <a:r>
              <a:rPr lang="en-US" sz="3200" dirty="0">
                <a:solidFill>
                  <a:schemeClr val="tx1"/>
                </a:solidFill>
                <a:latin typeface="Times New Roman" panose="02020603050405020304" pitchFamily="18" charset="0"/>
                <a:cs typeface="Times New Roman" panose="02020603050405020304" pitchFamily="18" charset="0"/>
              </a:rPr>
              <a:t>.</a:t>
            </a:r>
            <a:endParaRPr lang="en-US" sz="3200" b="0" i="0" dirty="0">
              <a:solidFill>
                <a:schemeClr val="tx1"/>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A3370A34-A395-B7D6-EF89-A3DBE838319D}"/>
              </a:ext>
            </a:extLst>
          </p:cNvPr>
          <p:cNvSpPr txBox="1"/>
          <p:nvPr/>
        </p:nvSpPr>
        <p:spPr>
          <a:xfrm>
            <a:off x="1238131" y="1078218"/>
            <a:ext cx="6667500" cy="1077218"/>
          </a:xfrm>
          <a:prstGeom prst="rect">
            <a:avLst/>
          </a:prstGeom>
          <a:noFill/>
        </p:spPr>
        <p:txBody>
          <a:bodyPr wrap="square" rtlCol="0">
            <a:spAutoFit/>
          </a:bodyPr>
          <a:lstStyle/>
          <a:p>
            <a:pPr algn="just" defTabSz="685800" eaLnBrk="1" fontAlgn="auto" hangingPunct="1">
              <a:spcBef>
                <a:spcPts val="0"/>
              </a:spcBef>
              <a:spcAft>
                <a:spcPts val="0"/>
              </a:spcAft>
              <a:defRPr/>
            </a:pP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Câu </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7</a:t>
            </a: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Khi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bè</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endParaRPr lang="en-US" sz="3200"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09E49E56-1A19-863B-037D-68AFC5EBC1BB}"/>
              </a:ext>
            </a:extLst>
          </p:cNvPr>
          <p:cNvPicPr>
            <a:picLocks noChangeAspect="1"/>
          </p:cNvPicPr>
          <p:nvPr/>
        </p:nvPicPr>
        <p:blipFill>
          <a:blip r:embed="rId7"/>
          <a:stretch>
            <a:fillRect/>
          </a:stretch>
        </p:blipFill>
        <p:spPr>
          <a:xfrm>
            <a:off x="1028701" y="5151157"/>
            <a:ext cx="1888022" cy="790847"/>
          </a:xfrm>
          <a:prstGeom prst="rect">
            <a:avLst/>
          </a:prstGeom>
        </p:spPr>
      </p:pic>
      <p:pic>
        <p:nvPicPr>
          <p:cNvPr id="3" name="Picture 2">
            <a:extLst>
              <a:ext uri="{FF2B5EF4-FFF2-40B4-BE49-F238E27FC236}">
                <a16:creationId xmlns:a16="http://schemas.microsoft.com/office/drawing/2014/main" id="{60EA11A2-A61F-C940-0BE7-71B58B0233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3575" y="3733800"/>
            <a:ext cx="1064047" cy="1051817"/>
          </a:xfrm>
          <a:prstGeom prst="rect">
            <a:avLst/>
          </a:prstGeom>
        </p:spPr>
      </p:pic>
      <p:pic>
        <p:nvPicPr>
          <p:cNvPr id="5" name="Picture 4">
            <a:extLst>
              <a:ext uri="{FF2B5EF4-FFF2-40B4-BE49-F238E27FC236}">
                <a16:creationId xmlns:a16="http://schemas.microsoft.com/office/drawing/2014/main" id="{3379338A-D985-1B4F-3917-3F4FA55A61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83129" y="2940192"/>
            <a:ext cx="1083989" cy="1083989"/>
          </a:xfrm>
          <a:prstGeom prst="rect">
            <a:avLst/>
          </a:prstGeom>
        </p:spPr>
      </p:pic>
      <p:pic>
        <p:nvPicPr>
          <p:cNvPr id="11" name="Picture 10">
            <a:extLst>
              <a:ext uri="{FF2B5EF4-FFF2-40B4-BE49-F238E27FC236}">
                <a16:creationId xmlns:a16="http://schemas.microsoft.com/office/drawing/2014/main" id="{0C37F936-6F74-CDBB-CFAB-28231D33CA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88323" y="4546078"/>
            <a:ext cx="1064047" cy="1051817"/>
          </a:xfrm>
          <a:prstGeom prst="rect">
            <a:avLst/>
          </a:prstGeom>
        </p:spPr>
      </p:pic>
      <p:pic>
        <p:nvPicPr>
          <p:cNvPr id="12" name="Picture 11">
            <a:extLst>
              <a:ext uri="{FF2B5EF4-FFF2-40B4-BE49-F238E27FC236}">
                <a16:creationId xmlns:a16="http://schemas.microsoft.com/office/drawing/2014/main" id="{1697EA44-81BE-4738-081A-20BB486066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33763" y="2133600"/>
            <a:ext cx="1064047" cy="1051817"/>
          </a:xfrm>
          <a:prstGeom prst="rect">
            <a:avLst/>
          </a:prstGeom>
        </p:spPr>
      </p:pic>
    </p:spTree>
    <p:extLst>
      <p:ext uri="{BB962C8B-B14F-4D97-AF65-F5344CB8AC3E}">
        <p14:creationId xmlns:p14="http://schemas.microsoft.com/office/powerpoint/2010/main" val="384935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childTnLst>
              </p:cTn>
              <p:nextCondLst>
                <p:cond evt="onClick" delay="0">
                  <p:tgtEl>
                    <p:spTgt spid="20"/>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childTnLst>
                          </p:cTn>
                        </p:par>
                      </p:childTnLst>
                    </p:cTn>
                  </p:par>
                </p:childTnLst>
              </p:cTn>
              <p:nextCondLst>
                <p:cond evt="onClick" delay="0">
                  <p:tgtEl>
                    <p:spTgt spid="7"/>
                  </p:tgtEl>
                </p:cond>
              </p:nextCondLst>
            </p:seq>
          </p:childTnLst>
        </p:cTn>
      </p:par>
    </p:tnLst>
    <p:bldLst>
      <p:bldP spid="7" grpId="0" animBg="1"/>
      <p:bldP spid="20" grpId="0" animBg="1"/>
      <p:bldP spid="20" grpId="1" animBg="1"/>
      <p:bldP spid="21" grpId="0" animBg="1"/>
      <p:bldP spid="22" grpId="0" animBg="1"/>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06808-EE81-4AAB-1ABC-6BF1F2E7EAB3}"/>
            </a:ext>
          </a:extLst>
        </p:cNvPr>
        <p:cNvGrpSpPr/>
        <p:nvPr/>
      </p:nvGrpSpPr>
      <p:grpSpPr>
        <a:xfrm>
          <a:off x="0" y="0"/>
          <a:ext cx="0" cy="0"/>
          <a:chOff x="0" y="0"/>
          <a:chExt cx="0" cy="0"/>
        </a:xfrm>
      </p:grpSpPr>
      <p:pic>
        <p:nvPicPr>
          <p:cNvPr id="29698" name="Picture 4" descr="WhitecornerFlower">
            <a:extLst>
              <a:ext uri="{FF2B5EF4-FFF2-40B4-BE49-F238E27FC236}">
                <a16:creationId xmlns:a16="http://schemas.microsoft.com/office/drawing/2014/main" id="{5B4D5DC1-CBBC-0D24-8F90-55C68C0A8630}"/>
              </a:ext>
            </a:extLst>
          </p:cNvPr>
          <p:cNvPicPr>
            <a:picLocks noChangeAspect="1"/>
          </p:cNvPicPr>
          <p:nvPr/>
        </p:nvPicPr>
        <p:blipFill>
          <a:blip r:embed="rId2"/>
          <a:stretch>
            <a:fillRect/>
          </a:stretch>
        </p:blipFill>
        <p:spPr>
          <a:xfrm>
            <a:off x="-238" y="857250"/>
            <a:ext cx="1028700" cy="1028700"/>
          </a:xfrm>
          <a:prstGeom prst="rect">
            <a:avLst/>
          </a:prstGeom>
          <a:noFill/>
          <a:ln w="9525">
            <a:noFill/>
          </a:ln>
        </p:spPr>
      </p:pic>
      <p:pic>
        <p:nvPicPr>
          <p:cNvPr id="29699" name="Picture 3" descr="WhitecornerFlower">
            <a:extLst>
              <a:ext uri="{FF2B5EF4-FFF2-40B4-BE49-F238E27FC236}">
                <a16:creationId xmlns:a16="http://schemas.microsoft.com/office/drawing/2014/main" id="{FFE14092-CF69-23F1-5253-26ECB634E79D}"/>
              </a:ext>
            </a:extLst>
          </p:cNvPr>
          <p:cNvPicPr>
            <a:picLocks noChangeAspect="1"/>
          </p:cNvPicPr>
          <p:nvPr/>
        </p:nvPicPr>
        <p:blipFill>
          <a:blip r:embed="rId3"/>
          <a:stretch>
            <a:fillRect/>
          </a:stretch>
        </p:blipFill>
        <p:spPr>
          <a:xfrm>
            <a:off x="8115300" y="864394"/>
            <a:ext cx="1028700" cy="1028700"/>
          </a:xfrm>
          <a:prstGeom prst="rect">
            <a:avLst/>
          </a:prstGeom>
          <a:noFill/>
          <a:ln w="9525">
            <a:noFill/>
          </a:ln>
        </p:spPr>
      </p:pic>
      <p:pic>
        <p:nvPicPr>
          <p:cNvPr id="29700" name="Picture 5" descr="WhitecornerFlower">
            <a:extLst>
              <a:ext uri="{FF2B5EF4-FFF2-40B4-BE49-F238E27FC236}">
                <a16:creationId xmlns:a16="http://schemas.microsoft.com/office/drawing/2014/main" id="{D93DA2F3-62CE-6B26-E89E-DACC77CBCF32}"/>
              </a:ext>
            </a:extLst>
          </p:cNvPr>
          <p:cNvPicPr>
            <a:picLocks noChangeAspect="1"/>
          </p:cNvPicPr>
          <p:nvPr/>
        </p:nvPicPr>
        <p:blipFill>
          <a:blip r:embed="rId4"/>
          <a:stretch>
            <a:fillRect/>
          </a:stretch>
        </p:blipFill>
        <p:spPr>
          <a:xfrm>
            <a:off x="0" y="4972050"/>
            <a:ext cx="1028700" cy="1028700"/>
          </a:xfrm>
          <a:prstGeom prst="rect">
            <a:avLst/>
          </a:prstGeom>
          <a:noFill/>
          <a:ln w="9525">
            <a:noFill/>
          </a:ln>
        </p:spPr>
      </p:pic>
      <p:pic>
        <p:nvPicPr>
          <p:cNvPr id="29701" name="Picture 6" descr="WhitecornerFlower">
            <a:extLst>
              <a:ext uri="{FF2B5EF4-FFF2-40B4-BE49-F238E27FC236}">
                <a16:creationId xmlns:a16="http://schemas.microsoft.com/office/drawing/2014/main" id="{71CD8715-B3AB-95AA-807D-362BDCFC7019}"/>
              </a:ext>
            </a:extLst>
          </p:cNvPr>
          <p:cNvPicPr>
            <a:picLocks noChangeAspect="1"/>
          </p:cNvPicPr>
          <p:nvPr/>
        </p:nvPicPr>
        <p:blipFill>
          <a:blip r:embed="rId5"/>
          <a:stretch>
            <a:fillRect/>
          </a:stretch>
        </p:blipFill>
        <p:spPr>
          <a:xfrm>
            <a:off x="8115300" y="5024438"/>
            <a:ext cx="1028700" cy="1028700"/>
          </a:xfrm>
          <a:prstGeom prst="rect">
            <a:avLst/>
          </a:prstGeom>
          <a:noFill/>
          <a:ln w="9525">
            <a:noFill/>
          </a:ln>
        </p:spPr>
      </p:pic>
      <p:sp>
        <p:nvSpPr>
          <p:cNvPr id="6" name="Text Box 9">
            <a:extLst>
              <a:ext uri="{FF2B5EF4-FFF2-40B4-BE49-F238E27FC236}">
                <a16:creationId xmlns:a16="http://schemas.microsoft.com/office/drawing/2014/main" id="{05031B28-6378-6355-53FA-6296C6E93DAF}"/>
              </a:ext>
            </a:extLst>
          </p:cNvPr>
          <p:cNvSpPr txBox="1"/>
          <p:nvPr/>
        </p:nvSpPr>
        <p:spPr>
          <a:xfrm>
            <a:off x="1623916" y="327323"/>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7" name="Rectangle 17">
            <a:extLst>
              <a:ext uri="{FF2B5EF4-FFF2-40B4-BE49-F238E27FC236}">
                <a16:creationId xmlns:a16="http://schemas.microsoft.com/office/drawing/2014/main" id="{26B97710-162F-4D1C-ADFC-9E1818E250B1}"/>
              </a:ext>
            </a:extLst>
          </p:cNvPr>
          <p:cNvSpPr/>
          <p:nvPr/>
        </p:nvSpPr>
        <p:spPr>
          <a:xfrm>
            <a:off x="1051773" y="4800600"/>
            <a:ext cx="7076719"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D. </a:t>
            </a:r>
            <a:r>
              <a:rPr lang="en-US" sz="3200" dirty="0" err="1">
                <a:solidFill>
                  <a:schemeClr val="tx1"/>
                </a:solidFill>
                <a:latin typeface="Times New Roman" panose="02020603050405020304" pitchFamily="18" charset="0"/>
                <a:cs typeface="Times New Roman" panose="02020603050405020304" pitchFamily="18" charset="0"/>
              </a:rPr>
              <a:t>Tránh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gặp</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nói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chuyện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với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bạn</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0" name="Rectangle 19">
            <a:extLst>
              <a:ext uri="{FF2B5EF4-FFF2-40B4-BE49-F238E27FC236}">
                <a16:creationId xmlns:a16="http://schemas.microsoft.com/office/drawing/2014/main" id="{84926616-99EC-697A-D947-A26DFF0EC4CB}"/>
              </a:ext>
            </a:extLst>
          </p:cNvPr>
          <p:cNvSpPr/>
          <p:nvPr/>
        </p:nvSpPr>
        <p:spPr>
          <a:xfrm>
            <a:off x="1038580" y="4020170"/>
            <a:ext cx="7076720"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C. </a:t>
            </a:r>
            <a:r>
              <a:rPr lang="en-US" sz="3200" dirty="0">
                <a:solidFill>
                  <a:schemeClr val="tx1"/>
                </a:solidFill>
                <a:latin typeface="Times New Roman" panose="02020603050405020304" pitchFamily="18" charset="0"/>
                <a:cs typeface="Times New Roman" panose="02020603050405020304" pitchFamily="18" charset="0"/>
              </a:rPr>
              <a:t>Chia </a:t>
            </a:r>
            <a:r>
              <a:rPr lang="en-US" sz="3200" dirty="0" err="1">
                <a:solidFill>
                  <a:schemeClr val="tx1"/>
                </a:solidFill>
                <a:latin typeface="Times New Roman" panose="02020603050405020304" pitchFamily="18" charset="0"/>
                <a:cs typeface="Times New Roman" panose="02020603050405020304" pitchFamily="18" charset="0"/>
              </a:rPr>
              <a:t>sẻ</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giúp</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đỡ</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học</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21" name="Rectangle 20">
            <a:extLst>
              <a:ext uri="{FF2B5EF4-FFF2-40B4-BE49-F238E27FC236}">
                <a16:creationId xmlns:a16="http://schemas.microsoft.com/office/drawing/2014/main" id="{16991247-3078-C239-489C-6AC9D8EF564D}"/>
              </a:ext>
            </a:extLst>
          </p:cNvPr>
          <p:cNvSpPr/>
          <p:nvPr/>
        </p:nvSpPr>
        <p:spPr>
          <a:xfrm>
            <a:off x="1028462" y="3271707"/>
            <a:ext cx="7086838" cy="4520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Bỏ</a:t>
            </a:r>
            <a:r>
              <a:rPr lang="en-US" sz="3200" dirty="0">
                <a:solidFill>
                  <a:schemeClr val="tx1"/>
                </a:solidFill>
                <a:latin typeface="Times New Roman" panose="02020603050405020304" pitchFamily="18" charset="0"/>
                <a:cs typeface="Times New Roman" panose="02020603050405020304" pitchFamily="18" charset="0"/>
              </a:rPr>
              <a:t> qua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không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quan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tâm</a:t>
            </a:r>
            <a:r>
              <a:rPr lang="en-US" sz="3200" dirty="0">
                <a:solidFill>
                  <a:schemeClr val="tx1"/>
                </a:solidFill>
                <a:latin typeface="Times New Roman" panose="02020603050405020304" pitchFamily="18" charset="0"/>
                <a:cs typeface="Times New Roman" panose="02020603050405020304" pitchFamily="18" charset="0"/>
              </a:rPr>
              <a:t>.</a:t>
            </a:r>
            <a:endParaRPr lang="vi-VN" sz="3200" dirty="0">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4F378CF3-BECB-B67C-6666-C0B287A9F54E}"/>
              </a:ext>
            </a:extLst>
          </p:cNvPr>
          <p:cNvSpPr/>
          <p:nvPr/>
        </p:nvSpPr>
        <p:spPr>
          <a:xfrm>
            <a:off x="1028462" y="2373515"/>
            <a:ext cx="7086838" cy="489856"/>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defTabSz="685800" eaLnBrk="1" fontAlgn="auto" hangingPunct="1">
              <a:spcBef>
                <a:spcPts val="0"/>
              </a:spcBef>
              <a:spcAft>
                <a:spcPts val="0"/>
              </a:spcAft>
              <a:defRPr/>
            </a:pPr>
            <a:r>
              <a:rPr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A. </a:t>
            </a:r>
            <a:r>
              <a:rPr lang="vi-VN" sz="3200" dirty="0">
                <a:solidFill>
                  <a:schemeClr val="tx1"/>
                </a:solidFill>
                <a:latin typeface="Times New Roman" panose="02020603050405020304" pitchFamily="18" charset="0"/>
                <a:cs typeface="Times New Roman" panose="02020603050405020304" pitchFamily="18" charset="0"/>
              </a:rPr>
              <a:t>Chê bai và nói xấu về người đó</a:t>
            </a:r>
            <a:r>
              <a:rPr lang="en-US" sz="3200" dirty="0">
                <a:solidFill>
                  <a:schemeClr val="tx1"/>
                </a:solidFill>
                <a:latin typeface="Times New Roman" panose="02020603050405020304" pitchFamily="18" charset="0"/>
                <a:cs typeface="Times New Roman" panose="02020603050405020304" pitchFamily="18" charset="0"/>
              </a:rPr>
              <a:t>.</a:t>
            </a:r>
            <a:endParaRPr lang="en-US" sz="3200" b="0" i="0" dirty="0">
              <a:solidFill>
                <a:schemeClr val="tx1"/>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7E0F4646-D29F-A02B-A45D-C6C1B1A0C649}"/>
              </a:ext>
            </a:extLst>
          </p:cNvPr>
          <p:cNvSpPr txBox="1"/>
          <p:nvPr/>
        </p:nvSpPr>
        <p:spPr>
          <a:xfrm>
            <a:off x="1238130" y="1078218"/>
            <a:ext cx="7372469" cy="1077218"/>
          </a:xfrm>
          <a:prstGeom prst="rect">
            <a:avLst/>
          </a:prstGeom>
          <a:noFill/>
        </p:spPr>
        <p:txBody>
          <a:bodyPr wrap="square" rtlCol="0">
            <a:spAutoFit/>
          </a:bodyPr>
          <a:lstStyle/>
          <a:p>
            <a:pPr algn="just" defTabSz="685800" eaLnBrk="1" fontAlgn="auto" hangingPunct="1">
              <a:spcBef>
                <a:spcPts val="0"/>
              </a:spcBef>
              <a:spcAft>
                <a:spcPts val="0"/>
              </a:spcAft>
              <a:defRPr/>
            </a:pP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Câu </a:t>
            </a:r>
            <a:r>
              <a:rPr lang="en-US"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8</a:t>
            </a:r>
            <a:r>
              <a:rPr lang="vi-VN" altLang="en-US" sz="3200" b="1"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Khi </a:t>
            </a:r>
            <a:r>
              <a:rPr lang="en-US" sz="3200" dirty="0" err="1">
                <a:latin typeface="Times New Roman" panose="02020603050405020304" pitchFamily="18" charset="0"/>
                <a:cs typeface="Times New Roman" panose="02020603050405020304" pitchFamily="18" charset="0"/>
              </a:rPr>
              <a:t>em</a:t>
            </a:r>
            <a:r>
              <a:rPr lang="vi-VN" sz="3200" dirty="0">
                <a:latin typeface="Times New Roman" panose="02020603050405020304" pitchFamily="18" charset="0"/>
                <a:cs typeface="Times New Roman" panose="02020603050405020304" pitchFamily="18" charset="0"/>
              </a:rPr>
              <a:t> thấy một người bạn đang gặp khó khăn trong việc học, </a:t>
            </a:r>
            <a:r>
              <a:rPr lang="en-US" sz="3200" dirty="0" err="1">
                <a:latin typeface="Times New Roman" panose="02020603050405020304" pitchFamily="18" charset="0"/>
                <a:cs typeface="Times New Roman" panose="02020603050405020304" pitchFamily="18" charset="0"/>
              </a:rPr>
              <a:t>em</a:t>
            </a:r>
            <a:r>
              <a:rPr lang="vi-VN" sz="3200" dirty="0">
                <a:latin typeface="Times New Roman" panose="02020603050405020304" pitchFamily="18" charset="0"/>
                <a:cs typeface="Times New Roman" panose="02020603050405020304" pitchFamily="18" charset="0"/>
              </a:rPr>
              <a:t> sẽ làm gì?</a:t>
            </a:r>
            <a:endParaRPr lang="en-US" sz="3200" dirty="0">
              <a:effectLst>
                <a:outerShdw blurRad="38100" dist="19050" dir="2700000" algn="tl" rotWithShape="0">
                  <a:schemeClr val="dk1">
                    <a:alpha val="40000"/>
                    <a:alpha val="40000"/>
                  </a:schemeClr>
                </a:outerShdw>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6E926602-B237-5783-D78D-B391E8BA150B}"/>
              </a:ext>
            </a:extLst>
          </p:cNvPr>
          <p:cNvPicPr>
            <a:picLocks noChangeAspect="1"/>
          </p:cNvPicPr>
          <p:nvPr/>
        </p:nvPicPr>
        <p:blipFill>
          <a:blip r:embed="rId7"/>
          <a:stretch>
            <a:fillRect/>
          </a:stretch>
        </p:blipFill>
        <p:spPr>
          <a:xfrm>
            <a:off x="1028701" y="5151157"/>
            <a:ext cx="1888022" cy="790847"/>
          </a:xfrm>
          <a:prstGeom prst="rect">
            <a:avLst/>
          </a:prstGeom>
        </p:spPr>
      </p:pic>
      <p:pic>
        <p:nvPicPr>
          <p:cNvPr id="3" name="Picture 2">
            <a:extLst>
              <a:ext uri="{FF2B5EF4-FFF2-40B4-BE49-F238E27FC236}">
                <a16:creationId xmlns:a16="http://schemas.microsoft.com/office/drawing/2014/main" id="{FD95D3D1-373A-D265-79B9-C62B846EA3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33731" y="2968332"/>
            <a:ext cx="1064047" cy="1051817"/>
          </a:xfrm>
          <a:prstGeom prst="rect">
            <a:avLst/>
          </a:prstGeom>
        </p:spPr>
      </p:pic>
      <p:pic>
        <p:nvPicPr>
          <p:cNvPr id="5" name="Picture 4">
            <a:extLst>
              <a:ext uri="{FF2B5EF4-FFF2-40B4-BE49-F238E27FC236}">
                <a16:creationId xmlns:a16="http://schemas.microsoft.com/office/drawing/2014/main" id="{AA4FD2C2-EECF-2816-9A15-19177EA5BB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06442" y="3824151"/>
            <a:ext cx="1083989" cy="1083989"/>
          </a:xfrm>
          <a:prstGeom prst="rect">
            <a:avLst/>
          </a:prstGeom>
        </p:spPr>
      </p:pic>
      <p:pic>
        <p:nvPicPr>
          <p:cNvPr id="11" name="Picture 10">
            <a:extLst>
              <a:ext uri="{FF2B5EF4-FFF2-40B4-BE49-F238E27FC236}">
                <a16:creationId xmlns:a16="http://schemas.microsoft.com/office/drawing/2014/main" id="{78D74621-F4C2-9FAC-2BC5-C07E28B01B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96400" y="4559420"/>
            <a:ext cx="1064047" cy="1051817"/>
          </a:xfrm>
          <a:prstGeom prst="rect">
            <a:avLst/>
          </a:prstGeom>
        </p:spPr>
      </p:pic>
      <p:pic>
        <p:nvPicPr>
          <p:cNvPr id="12" name="Picture 11">
            <a:extLst>
              <a:ext uri="{FF2B5EF4-FFF2-40B4-BE49-F238E27FC236}">
                <a16:creationId xmlns:a16="http://schemas.microsoft.com/office/drawing/2014/main" id="{B919F8B2-A792-B665-D037-9899BCC988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33763" y="2133600"/>
            <a:ext cx="1064047" cy="1051817"/>
          </a:xfrm>
          <a:prstGeom prst="rect">
            <a:avLst/>
          </a:prstGeom>
        </p:spPr>
      </p:pic>
    </p:spTree>
    <p:extLst>
      <p:ext uri="{BB962C8B-B14F-4D97-AF65-F5344CB8AC3E}">
        <p14:creationId xmlns:p14="http://schemas.microsoft.com/office/powerpoint/2010/main" val="180550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1"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21"/>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barn(inVertical)">
                                      <p:cBhvr>
                                        <p:cTn id="43" dur="500"/>
                                        <p:tgtEl>
                                          <p:spTgt spid="3"/>
                                        </p:tgtEl>
                                      </p:cBhvr>
                                    </p:animEffect>
                                  </p:childTnLst>
                                </p:cTn>
                              </p:par>
                            </p:childTnLst>
                          </p:cTn>
                        </p:par>
                      </p:childTnLst>
                    </p:cTn>
                  </p:par>
                </p:childTnLst>
              </p:cTn>
              <p:nextCondLst>
                <p:cond evt="onClick" delay="0">
                  <p:tgtEl>
                    <p:spTgt spid="21"/>
                  </p:tgtEl>
                </p:cond>
              </p:nextCondLst>
            </p:seq>
          </p:childTnLst>
        </p:cTn>
      </p:par>
    </p:tnLst>
    <p:bldLst>
      <p:bldP spid="7" grpId="0" animBg="1"/>
      <p:bldP spid="20" grpId="0" animBg="1"/>
      <p:bldP spid="20" grpId="1" animBg="1"/>
      <p:bldP spid="21" grpId="0" animBg="1"/>
      <p:bldP spid="22" grpId="0" animBg="1"/>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D4B7F7-143B-FB9A-FEAD-5DA5F21B2054}"/>
              </a:ext>
            </a:extLst>
          </p:cNvPr>
          <p:cNvSpPr/>
          <p:nvPr/>
        </p:nvSpPr>
        <p:spPr>
          <a:xfrm>
            <a:off x="503755" y="762000"/>
            <a:ext cx="8136489" cy="131445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eaLnBrk="1" fontAlgn="auto" hangingPunct="1">
              <a:spcBef>
                <a:spcPts val="0"/>
              </a:spcBef>
              <a:spcAft>
                <a:spcPts val="0"/>
              </a:spcAft>
              <a:defRPr/>
            </a:pPr>
            <a:r>
              <a:rPr lang="vi-VN" altLang="en-US" sz="5400" b="1" dirty="0">
                <a:solidFill>
                  <a:prstClr val="white"/>
                </a:solidFill>
                <a:latin typeface="Calibri" panose="020F0502020204030204"/>
              </a:rPr>
              <a:t>TRÒ CHƠI </a:t>
            </a:r>
            <a:r>
              <a:rPr lang="en-US" altLang="en-US" sz="5400" b="1" dirty="0">
                <a:solidFill>
                  <a:prstClr val="white"/>
                </a:solidFill>
                <a:latin typeface="Calibri" panose="020F0502020204030204"/>
              </a:rPr>
              <a:t>GHÉP HÌNH</a:t>
            </a:r>
            <a:r>
              <a:rPr lang="vi-VN" altLang="en-US" sz="5400" b="1" dirty="0">
                <a:solidFill>
                  <a:prstClr val="white"/>
                </a:solidFill>
                <a:latin typeface="Calibri" panose="020F0502020204030204"/>
              </a:rPr>
              <a:t> </a:t>
            </a:r>
          </a:p>
        </p:txBody>
      </p:sp>
      <p:sp>
        <p:nvSpPr>
          <p:cNvPr id="3" name="Rectangle 2">
            <a:extLst>
              <a:ext uri="{FF2B5EF4-FFF2-40B4-BE49-F238E27FC236}">
                <a16:creationId xmlns:a16="http://schemas.microsoft.com/office/drawing/2014/main" id="{1B3AEA6C-890E-968A-8B71-88FA6DE67F04}"/>
              </a:ext>
            </a:extLst>
          </p:cNvPr>
          <p:cNvSpPr/>
          <p:nvPr/>
        </p:nvSpPr>
        <p:spPr>
          <a:xfrm>
            <a:off x="503755" y="2895600"/>
            <a:ext cx="8411644" cy="26341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LUẬT CHƠI </a:t>
            </a:r>
          </a:p>
          <a:p>
            <a:pPr algn="just"/>
            <a:r>
              <a:rPr lang="en-US" sz="2800" dirty="0">
                <a:solidFill>
                  <a:schemeClr val="tx1"/>
                </a:solidFill>
              </a:rPr>
              <a:t>- </a:t>
            </a:r>
            <a:r>
              <a:rPr lang="en-US" sz="2800" dirty="0" err="1">
                <a:solidFill>
                  <a:schemeClr val="tx1"/>
                </a:solidFill>
              </a:rPr>
              <a:t>Mỗi</a:t>
            </a:r>
            <a:r>
              <a:rPr lang="en-US" sz="2800" dirty="0">
                <a:solidFill>
                  <a:schemeClr val="tx1"/>
                </a:solidFill>
              </a:rPr>
              <a:t> </a:t>
            </a:r>
            <a:r>
              <a:rPr lang="en-US" sz="2800" dirty="0" err="1">
                <a:solidFill>
                  <a:schemeClr val="tx1"/>
                </a:solidFill>
              </a:rPr>
              <a:t>tổ</a:t>
            </a:r>
            <a:r>
              <a:rPr lang="en-US" sz="2800" dirty="0">
                <a:solidFill>
                  <a:schemeClr val="tx1"/>
                </a:solidFill>
              </a:rPr>
              <a:t> </a:t>
            </a:r>
            <a:r>
              <a:rPr lang="en-US" sz="2800" dirty="0" err="1">
                <a:solidFill>
                  <a:schemeClr val="tx1"/>
                </a:solidFill>
              </a:rPr>
              <a:t>là</a:t>
            </a:r>
            <a:r>
              <a:rPr lang="en-US" sz="2800" dirty="0">
                <a:solidFill>
                  <a:schemeClr val="tx1"/>
                </a:solidFill>
              </a:rPr>
              <a:t> 1 </a:t>
            </a:r>
            <a:r>
              <a:rPr lang="en-US" sz="2800" dirty="0" err="1">
                <a:solidFill>
                  <a:schemeClr val="tx1"/>
                </a:solidFill>
              </a:rPr>
              <a:t>đội</a:t>
            </a:r>
            <a:endParaRPr lang="en-US" sz="2800" dirty="0">
              <a:solidFill>
                <a:schemeClr val="tx1"/>
              </a:solidFill>
            </a:endParaRPr>
          </a:p>
          <a:p>
            <a:pPr algn="just"/>
            <a:r>
              <a:rPr lang="en-US" sz="2800" dirty="0">
                <a:solidFill>
                  <a:schemeClr val="tx1"/>
                </a:solidFill>
              </a:rPr>
              <a:t>- Quan </a:t>
            </a:r>
            <a:r>
              <a:rPr lang="en-US" sz="2800" dirty="0" err="1">
                <a:solidFill>
                  <a:schemeClr val="tx1"/>
                </a:solidFill>
              </a:rPr>
              <a:t>sát</a:t>
            </a:r>
            <a:r>
              <a:rPr lang="en-US" sz="2800" dirty="0">
                <a:solidFill>
                  <a:schemeClr val="tx1"/>
                </a:solidFill>
              </a:rPr>
              <a:t> </a:t>
            </a:r>
            <a:r>
              <a:rPr lang="en-US" sz="2800" dirty="0" err="1">
                <a:solidFill>
                  <a:schemeClr val="tx1"/>
                </a:solidFill>
              </a:rPr>
              <a:t>tranh</a:t>
            </a:r>
            <a:r>
              <a:rPr lang="en-US" sz="2800" dirty="0">
                <a:solidFill>
                  <a:schemeClr val="tx1"/>
                </a:solidFill>
              </a:rPr>
              <a:t> </a:t>
            </a:r>
            <a:r>
              <a:rPr lang="en-US" sz="2800" dirty="0" err="1">
                <a:solidFill>
                  <a:schemeClr val="tx1"/>
                </a:solidFill>
              </a:rPr>
              <a:t>và</a:t>
            </a:r>
            <a:r>
              <a:rPr lang="en-US" sz="2800" dirty="0">
                <a:solidFill>
                  <a:schemeClr val="tx1"/>
                </a:solidFill>
              </a:rPr>
              <a:t> </a:t>
            </a:r>
            <a:r>
              <a:rPr lang="en-US" sz="2800" dirty="0" err="1">
                <a:solidFill>
                  <a:schemeClr val="tx1"/>
                </a:solidFill>
              </a:rPr>
              <a:t>ghép</a:t>
            </a:r>
            <a:r>
              <a:rPr lang="en-US" sz="2800" dirty="0">
                <a:solidFill>
                  <a:schemeClr val="tx1"/>
                </a:solidFill>
              </a:rPr>
              <a:t> </a:t>
            </a:r>
            <a:r>
              <a:rPr lang="en-US" sz="2800" dirty="0" err="1">
                <a:solidFill>
                  <a:schemeClr val="tx1"/>
                </a:solidFill>
              </a:rPr>
              <a:t>lại</a:t>
            </a:r>
            <a:r>
              <a:rPr lang="en-US" sz="2800" dirty="0">
                <a:solidFill>
                  <a:schemeClr val="tx1"/>
                </a:solidFill>
              </a:rPr>
              <a:t> </a:t>
            </a:r>
            <a:r>
              <a:rPr lang="en-US" sz="2800" dirty="0" err="1">
                <a:solidFill>
                  <a:schemeClr val="tx1"/>
                </a:solidFill>
              </a:rPr>
              <a:t>cho</a:t>
            </a:r>
            <a:r>
              <a:rPr lang="en-US" sz="2800" dirty="0">
                <a:solidFill>
                  <a:schemeClr val="tx1"/>
                </a:solidFill>
              </a:rPr>
              <a:t> </a:t>
            </a:r>
            <a:r>
              <a:rPr lang="en-US" sz="2800" dirty="0" err="1">
                <a:solidFill>
                  <a:schemeClr val="tx1"/>
                </a:solidFill>
              </a:rPr>
              <a:t>đúng</a:t>
            </a:r>
            <a:r>
              <a:rPr lang="en-US" sz="2800" dirty="0">
                <a:solidFill>
                  <a:schemeClr val="tx1"/>
                </a:solidFill>
              </a:rPr>
              <a:t>. </a:t>
            </a:r>
            <a:r>
              <a:rPr lang="en-US" sz="2800" dirty="0" err="1">
                <a:solidFill>
                  <a:schemeClr val="tx1"/>
                </a:solidFill>
              </a:rPr>
              <a:t>Đội</a:t>
            </a:r>
            <a:r>
              <a:rPr lang="en-US" sz="2800" dirty="0">
                <a:solidFill>
                  <a:schemeClr val="tx1"/>
                </a:solidFill>
              </a:rPr>
              <a:t> </a:t>
            </a:r>
            <a:r>
              <a:rPr lang="en-US" sz="2800" dirty="0" err="1">
                <a:solidFill>
                  <a:schemeClr val="tx1"/>
                </a:solidFill>
              </a:rPr>
              <a:t>hoàn</a:t>
            </a:r>
            <a:r>
              <a:rPr lang="en-US" sz="2800" dirty="0">
                <a:solidFill>
                  <a:schemeClr val="tx1"/>
                </a:solidFill>
              </a:rPr>
              <a:t> </a:t>
            </a:r>
            <a:r>
              <a:rPr lang="en-US" sz="2800" dirty="0" err="1">
                <a:solidFill>
                  <a:schemeClr val="tx1"/>
                </a:solidFill>
              </a:rPr>
              <a:t>thành</a:t>
            </a:r>
            <a:r>
              <a:rPr lang="en-US" sz="2800" dirty="0">
                <a:solidFill>
                  <a:schemeClr val="tx1"/>
                </a:solidFill>
              </a:rPr>
              <a:t> </a:t>
            </a:r>
            <a:r>
              <a:rPr lang="en-US" sz="2800" dirty="0" err="1">
                <a:solidFill>
                  <a:schemeClr val="tx1"/>
                </a:solidFill>
              </a:rPr>
              <a:t>nhanh</a:t>
            </a:r>
            <a:r>
              <a:rPr lang="en-US" sz="2800" dirty="0">
                <a:solidFill>
                  <a:schemeClr val="tx1"/>
                </a:solidFill>
              </a:rPr>
              <a:t> </a:t>
            </a:r>
            <a:r>
              <a:rPr lang="en-US" sz="2800" dirty="0" err="1">
                <a:solidFill>
                  <a:schemeClr val="tx1"/>
                </a:solidFill>
              </a:rPr>
              <a:t>nhất</a:t>
            </a:r>
            <a:r>
              <a:rPr lang="en-US" sz="2800" dirty="0">
                <a:solidFill>
                  <a:schemeClr val="tx1"/>
                </a:solidFill>
              </a:rPr>
              <a:t> </a:t>
            </a:r>
            <a:r>
              <a:rPr lang="en-US" sz="2800" dirty="0" err="1">
                <a:solidFill>
                  <a:schemeClr val="tx1"/>
                </a:solidFill>
              </a:rPr>
              <a:t>lần</a:t>
            </a:r>
            <a:r>
              <a:rPr lang="en-US" sz="2800" dirty="0">
                <a:solidFill>
                  <a:schemeClr val="tx1"/>
                </a:solidFill>
              </a:rPr>
              <a:t> </a:t>
            </a:r>
            <a:r>
              <a:rPr lang="en-US" sz="2800" dirty="0" err="1">
                <a:solidFill>
                  <a:schemeClr val="tx1"/>
                </a:solidFill>
              </a:rPr>
              <a:t>lượt</a:t>
            </a:r>
            <a:r>
              <a:rPr lang="en-US" sz="2800" dirty="0">
                <a:solidFill>
                  <a:schemeClr val="tx1"/>
                </a:solidFill>
              </a:rPr>
              <a:t> </a:t>
            </a:r>
            <a:r>
              <a:rPr lang="en-US" sz="2800" dirty="0" err="1">
                <a:solidFill>
                  <a:schemeClr val="tx1"/>
                </a:solidFill>
              </a:rPr>
              <a:t>được</a:t>
            </a:r>
            <a:r>
              <a:rPr lang="en-US" sz="2800" dirty="0">
                <a:solidFill>
                  <a:schemeClr val="tx1"/>
                </a:solidFill>
              </a:rPr>
              <a:t> 20 </a:t>
            </a:r>
            <a:r>
              <a:rPr lang="en-US" sz="2800" dirty="0" err="1">
                <a:solidFill>
                  <a:schemeClr val="tx1"/>
                </a:solidFill>
              </a:rPr>
              <a:t>điểm</a:t>
            </a:r>
            <a:r>
              <a:rPr lang="en-US" sz="2800" dirty="0">
                <a:solidFill>
                  <a:schemeClr val="tx1"/>
                </a:solidFill>
              </a:rPr>
              <a:t>, 15 </a:t>
            </a:r>
            <a:r>
              <a:rPr lang="en-US" sz="2800" dirty="0" err="1">
                <a:solidFill>
                  <a:schemeClr val="tx1"/>
                </a:solidFill>
              </a:rPr>
              <a:t>điểm</a:t>
            </a:r>
            <a:r>
              <a:rPr lang="en-US" sz="2800" dirty="0">
                <a:solidFill>
                  <a:schemeClr val="tx1"/>
                </a:solidFill>
              </a:rPr>
              <a:t>, 10 </a:t>
            </a:r>
            <a:r>
              <a:rPr lang="en-US" sz="2800" dirty="0" err="1">
                <a:solidFill>
                  <a:schemeClr val="tx1"/>
                </a:solidFill>
              </a:rPr>
              <a:t>điểm</a:t>
            </a:r>
            <a:r>
              <a:rPr lang="en-US" sz="2800" dirty="0">
                <a:solidFill>
                  <a:schemeClr val="tx1"/>
                </a:solidFill>
              </a:rPr>
              <a:t> </a:t>
            </a:r>
            <a:r>
              <a:rPr lang="en-US" sz="2800" dirty="0" err="1">
                <a:solidFill>
                  <a:schemeClr val="tx1"/>
                </a:solidFill>
              </a:rPr>
              <a:t>và</a:t>
            </a:r>
            <a:r>
              <a:rPr lang="en-US" sz="2800" dirty="0">
                <a:solidFill>
                  <a:schemeClr val="tx1"/>
                </a:solidFill>
              </a:rPr>
              <a:t> </a:t>
            </a:r>
            <a:r>
              <a:rPr lang="en-US" sz="2800" dirty="0" err="1">
                <a:solidFill>
                  <a:schemeClr val="tx1"/>
                </a:solidFill>
              </a:rPr>
              <a:t>đội</a:t>
            </a:r>
            <a:r>
              <a:rPr lang="en-US" sz="2800" dirty="0">
                <a:solidFill>
                  <a:schemeClr val="tx1"/>
                </a:solidFill>
              </a:rPr>
              <a:t> </a:t>
            </a:r>
            <a:r>
              <a:rPr lang="en-US" sz="2800" dirty="0" err="1">
                <a:solidFill>
                  <a:schemeClr val="tx1"/>
                </a:solidFill>
              </a:rPr>
              <a:t>về</a:t>
            </a:r>
            <a:r>
              <a:rPr lang="en-US" sz="2800" dirty="0">
                <a:solidFill>
                  <a:schemeClr val="tx1"/>
                </a:solidFill>
              </a:rPr>
              <a:t> </a:t>
            </a:r>
            <a:r>
              <a:rPr lang="en-US" sz="2800" dirty="0" err="1">
                <a:solidFill>
                  <a:schemeClr val="tx1"/>
                </a:solidFill>
              </a:rPr>
              <a:t>cuối</a:t>
            </a:r>
            <a:r>
              <a:rPr lang="en-US" sz="2800" dirty="0">
                <a:solidFill>
                  <a:schemeClr val="tx1"/>
                </a:solidFill>
              </a:rPr>
              <a:t> </a:t>
            </a:r>
            <a:r>
              <a:rPr lang="en-US" sz="2800" dirty="0" err="1">
                <a:solidFill>
                  <a:schemeClr val="tx1"/>
                </a:solidFill>
              </a:rPr>
              <a:t>cùng</a:t>
            </a:r>
            <a:r>
              <a:rPr lang="en-US" sz="2800" dirty="0">
                <a:solidFill>
                  <a:schemeClr val="tx1"/>
                </a:solidFill>
              </a:rPr>
              <a:t> </a:t>
            </a:r>
            <a:r>
              <a:rPr lang="en-US" sz="2800" dirty="0" err="1">
                <a:solidFill>
                  <a:schemeClr val="tx1"/>
                </a:solidFill>
              </a:rPr>
              <a:t>được</a:t>
            </a:r>
            <a:r>
              <a:rPr lang="en-US" sz="2800" dirty="0">
                <a:solidFill>
                  <a:schemeClr val="tx1"/>
                </a:solidFill>
              </a:rPr>
              <a:t> 5 </a:t>
            </a:r>
            <a:r>
              <a:rPr lang="en-US" sz="2800" dirty="0" err="1">
                <a:solidFill>
                  <a:schemeClr val="tx1"/>
                </a:solidFill>
              </a:rPr>
              <a:t>điểm</a:t>
            </a:r>
            <a:r>
              <a:rPr lang="en-US" sz="2800" dirty="0">
                <a:solidFill>
                  <a:schemeClr val="tx1"/>
                </a:solidFill>
              </a:rPr>
              <a:t>.</a:t>
            </a:r>
          </a:p>
        </p:txBody>
      </p:sp>
      <p:sp>
        <p:nvSpPr>
          <p:cNvPr id="4" name="Text Box 9">
            <a:extLst>
              <a:ext uri="{FF2B5EF4-FFF2-40B4-BE49-F238E27FC236}">
                <a16:creationId xmlns:a16="http://schemas.microsoft.com/office/drawing/2014/main" id="{43FC4EE9-62E9-951E-B6A6-BF83974C593D}"/>
              </a:ext>
            </a:extLst>
          </p:cNvPr>
          <p:cNvSpPr txBox="1"/>
          <p:nvPr/>
        </p:nvSpPr>
        <p:spPr>
          <a:xfrm>
            <a:off x="1623916" y="152400"/>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Tree>
    <p:extLst>
      <p:ext uri="{BB962C8B-B14F-4D97-AF65-F5344CB8AC3E}">
        <p14:creationId xmlns:p14="http://schemas.microsoft.com/office/powerpoint/2010/main" val="314619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5D5521-53D2-2AF2-94DD-EA43369CC5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5900"/>
            <a:ext cx="9144000" cy="5143500"/>
          </a:xfrm>
          <a:prstGeom prst="rect">
            <a:avLst/>
          </a:prstGeom>
        </p:spPr>
      </p:pic>
      <p:sp>
        <p:nvSpPr>
          <p:cNvPr id="5" name="Text Box 9">
            <a:extLst>
              <a:ext uri="{FF2B5EF4-FFF2-40B4-BE49-F238E27FC236}">
                <a16:creationId xmlns:a16="http://schemas.microsoft.com/office/drawing/2014/main" id="{A7246F0B-7A6B-8A21-FDAB-D0F1D5D60517}"/>
              </a:ext>
            </a:extLst>
          </p:cNvPr>
          <p:cNvSpPr txBox="1"/>
          <p:nvPr/>
        </p:nvSpPr>
        <p:spPr>
          <a:xfrm>
            <a:off x="1623916" y="327323"/>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2" name="Rectangle 1">
            <a:extLst>
              <a:ext uri="{FF2B5EF4-FFF2-40B4-BE49-F238E27FC236}">
                <a16:creationId xmlns:a16="http://schemas.microsoft.com/office/drawing/2014/main" id="{9CF8CD69-E94E-925D-E808-43453C32D4BD}"/>
              </a:ext>
            </a:extLst>
          </p:cNvPr>
          <p:cNvSpPr/>
          <p:nvPr/>
        </p:nvSpPr>
        <p:spPr>
          <a:xfrm>
            <a:off x="503755" y="919957"/>
            <a:ext cx="8136489" cy="131445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eaLnBrk="1" fontAlgn="auto" hangingPunct="1">
              <a:spcBef>
                <a:spcPts val="0"/>
              </a:spcBef>
              <a:spcAft>
                <a:spcPts val="0"/>
              </a:spcAft>
              <a:defRPr/>
            </a:pPr>
            <a:r>
              <a:rPr lang="vi-VN" altLang="en-US" sz="5400" b="1" dirty="0">
                <a:solidFill>
                  <a:prstClr val="white"/>
                </a:solidFill>
                <a:latin typeface="Calibri" panose="020F0502020204030204"/>
              </a:rPr>
              <a:t>TRÒ CHƠI </a:t>
            </a:r>
            <a:r>
              <a:rPr lang="en-US" altLang="en-US" sz="5400" b="1" dirty="0">
                <a:solidFill>
                  <a:prstClr val="white"/>
                </a:solidFill>
                <a:latin typeface="Calibri" panose="020F0502020204030204"/>
              </a:rPr>
              <a:t>GHÉP HÌNH</a:t>
            </a:r>
            <a:r>
              <a:rPr lang="vi-VN" altLang="en-US" sz="5400" b="1" dirty="0">
                <a:solidFill>
                  <a:prstClr val="white"/>
                </a:solidFill>
                <a:latin typeface="Calibri" panose="020F0502020204030204"/>
              </a:rPr>
              <a:t> </a:t>
            </a:r>
          </a:p>
        </p:txBody>
      </p:sp>
    </p:spTree>
    <p:extLst>
      <p:ext uri="{BB962C8B-B14F-4D97-AF65-F5344CB8AC3E}">
        <p14:creationId xmlns:p14="http://schemas.microsoft.com/office/powerpoint/2010/main" val="113172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0EFD2-57EC-27A6-0FB4-40A5DBC3BCB8}"/>
              </a:ext>
            </a:extLst>
          </p:cNvPr>
          <p:cNvSpPr>
            <a:spLocks noGrp="1"/>
          </p:cNvSpPr>
          <p:nvPr>
            <p:ph type="title"/>
          </p:nvPr>
        </p:nvSpPr>
        <p:spPr>
          <a:xfrm>
            <a:off x="429682" y="429496"/>
            <a:ext cx="8229600" cy="1143000"/>
          </a:xfrm>
        </p:spPr>
        <p:txBody>
          <a:bodyPr/>
          <a:lstStyle/>
          <a:p>
            <a:endParaRPr lang="en-US" dirty="0"/>
          </a:p>
        </p:txBody>
      </p:sp>
      <p:pic>
        <p:nvPicPr>
          <p:cNvPr id="4" name="y2mate.com - Karaoke  Lớp Chúng Ta Đoàn Kết   Âm Nhạc Lớp 3  Lớp Nhạc doremi_1080">
            <a:hlinkClick r:id="" action="ppaction://media"/>
            <a:extLst>
              <a:ext uri="{FF2B5EF4-FFF2-40B4-BE49-F238E27FC236}">
                <a16:creationId xmlns:a16="http://schemas.microsoft.com/office/drawing/2014/main" id="{7F254CE5-20AD-CC2C-11AB-081ED33AAB0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
        <p:nvSpPr>
          <p:cNvPr id="5" name="Text Box 4">
            <a:extLst>
              <a:ext uri="{FF2B5EF4-FFF2-40B4-BE49-F238E27FC236}">
                <a16:creationId xmlns:a16="http://schemas.microsoft.com/office/drawing/2014/main" id="{71FC5546-E3FD-56CA-E199-7ED48C5C5CCA}"/>
              </a:ext>
            </a:extLst>
          </p:cNvPr>
          <p:cNvSpPr txBox="1"/>
          <p:nvPr/>
        </p:nvSpPr>
        <p:spPr>
          <a:xfrm>
            <a:off x="549275" y="456535"/>
            <a:ext cx="7979836"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altLang="en-US" sz="3200" dirty="0">
                <a:latin typeface="Times New Roman" panose="02020603050405020304" pitchFamily="18" charset="0"/>
                <a:cs typeface="Times New Roman" panose="02020603050405020304" pitchFamily="18" charset="0"/>
              </a:rPr>
              <a:t>Thứ </a:t>
            </a:r>
            <a:r>
              <a:rPr lang="en-US" altLang="en-US" sz="3200" dirty="0" err="1">
                <a:latin typeface="Times New Roman" panose="02020603050405020304" pitchFamily="18" charset="0"/>
                <a:cs typeface="Times New Roman" panose="02020603050405020304" pitchFamily="18" charset="0"/>
              </a:rPr>
              <a:t>năm</a:t>
            </a:r>
            <a:r>
              <a:rPr lang="vi-VN" altLang="en-US" sz="3200" dirty="0">
                <a:latin typeface="Times New Roman" panose="02020603050405020304" pitchFamily="18" charset="0"/>
                <a:cs typeface="Times New Roman" panose="02020603050405020304" pitchFamily="18" charset="0"/>
              </a:rPr>
              <a:t> ngày </a:t>
            </a:r>
            <a:r>
              <a:rPr lang="en-US" altLang="en-US" sz="3200" dirty="0">
                <a:latin typeface="Times New Roman" panose="02020603050405020304" pitchFamily="18" charset="0"/>
                <a:cs typeface="Times New Roman" panose="02020603050405020304" pitchFamily="18" charset="0"/>
              </a:rPr>
              <a:t>14</a:t>
            </a:r>
            <a:r>
              <a:rPr lang="vi-VN" altLang="en-US" sz="3200" dirty="0">
                <a:latin typeface="Times New Roman" panose="02020603050405020304" pitchFamily="18" charset="0"/>
                <a:cs typeface="Times New Roman" panose="02020603050405020304" pitchFamily="18" charset="0"/>
              </a:rPr>
              <a:t> tháng </a:t>
            </a:r>
            <a:r>
              <a:rPr lang="en-US" altLang="en-US" sz="3200" dirty="0">
                <a:latin typeface="Times New Roman" panose="02020603050405020304" pitchFamily="18" charset="0"/>
                <a:cs typeface="Times New Roman" panose="02020603050405020304" pitchFamily="18" charset="0"/>
              </a:rPr>
              <a:t>11</a:t>
            </a:r>
            <a:r>
              <a:rPr lang="vi-VN" altLang="en-US" sz="3200" dirty="0">
                <a:latin typeface="Times New Roman" panose="02020603050405020304" pitchFamily="18" charset="0"/>
                <a:cs typeface="Times New Roman" panose="02020603050405020304" pitchFamily="18" charset="0"/>
              </a:rPr>
              <a:t> năm 202</a:t>
            </a:r>
            <a:r>
              <a:rPr lang="en-US" altLang="en-US" sz="3200" dirty="0">
                <a:latin typeface="Times New Roman" panose="02020603050405020304" pitchFamily="18" charset="0"/>
                <a:cs typeface="Times New Roman" panose="02020603050405020304" pitchFamily="18" charset="0"/>
              </a:rPr>
              <a:t>4</a:t>
            </a:r>
            <a:endParaRPr lang="vi-VN" altLang="en-US" sz="3200" dirty="0">
              <a:latin typeface="Times New Roman" panose="02020603050405020304" pitchFamily="18" charset="0"/>
              <a:cs typeface="Times New Roman" panose="02020603050405020304" pitchFamily="18" charset="0"/>
            </a:endParaRPr>
          </a:p>
        </p:txBody>
      </p:sp>
      <p:sp>
        <p:nvSpPr>
          <p:cNvPr id="6" name="Thought Bubble: Cloud 5">
            <a:extLst>
              <a:ext uri="{FF2B5EF4-FFF2-40B4-BE49-F238E27FC236}">
                <a16:creationId xmlns:a16="http://schemas.microsoft.com/office/drawing/2014/main" id="{FEBE5523-002C-6978-FECC-B83CC733123E}"/>
              </a:ext>
            </a:extLst>
          </p:cNvPr>
          <p:cNvSpPr/>
          <p:nvPr/>
        </p:nvSpPr>
        <p:spPr>
          <a:xfrm>
            <a:off x="4953000" y="1293961"/>
            <a:ext cx="3962400" cy="2744639"/>
          </a:xfrm>
          <a:prstGeom prst="cloudCallout">
            <a:avLst>
              <a:gd name="adj1" fmla="val -43538"/>
              <a:gd name="adj2" fmla="val 6035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33CC"/>
                </a:solidFill>
                <a:latin typeface="Times New Roman" panose="02020603050405020304" pitchFamily="18" charset="0"/>
                <a:cs typeface="Times New Roman" panose="02020603050405020304" pitchFamily="18" charset="0"/>
              </a:rPr>
              <a:t>Bài</a:t>
            </a:r>
            <a:r>
              <a:rPr lang="en-US" sz="3600" dirty="0">
                <a:solidFill>
                  <a:srgbClr val="0033CC"/>
                </a:solidFill>
                <a:latin typeface="Times New Roman" panose="02020603050405020304" pitchFamily="18" charset="0"/>
                <a:cs typeface="Times New Roman" panose="02020603050405020304" pitchFamily="18" charset="0"/>
              </a:rPr>
              <a:t> </a:t>
            </a:r>
            <a:r>
              <a:rPr lang="en-US" sz="3600" dirty="0" err="1">
                <a:solidFill>
                  <a:srgbClr val="0033CC"/>
                </a:solidFill>
                <a:latin typeface="Times New Roman" panose="02020603050405020304" pitchFamily="18" charset="0"/>
                <a:cs typeface="Times New Roman" panose="02020603050405020304" pitchFamily="18" charset="0"/>
              </a:rPr>
              <a:t>hát</a:t>
            </a:r>
            <a:r>
              <a:rPr lang="en-US" sz="3600" dirty="0">
                <a:solidFill>
                  <a:srgbClr val="0033CC"/>
                </a:solidFill>
                <a:latin typeface="Times New Roman" panose="02020603050405020304" pitchFamily="18" charset="0"/>
                <a:cs typeface="Times New Roman" panose="02020603050405020304" pitchFamily="18" charset="0"/>
              </a:rPr>
              <a:t> </a:t>
            </a:r>
            <a:r>
              <a:rPr lang="en-US" sz="3600" dirty="0" err="1">
                <a:solidFill>
                  <a:srgbClr val="0033CC"/>
                </a:solidFill>
                <a:latin typeface="Times New Roman" panose="02020603050405020304" pitchFamily="18" charset="0"/>
                <a:cs typeface="Times New Roman" panose="02020603050405020304" pitchFamily="18" charset="0"/>
              </a:rPr>
              <a:t>này</a:t>
            </a:r>
            <a:r>
              <a:rPr lang="en-US" sz="3600" dirty="0">
                <a:solidFill>
                  <a:srgbClr val="0033CC"/>
                </a:solidFill>
                <a:latin typeface="Times New Roman" panose="02020603050405020304" pitchFamily="18" charset="0"/>
                <a:cs typeface="Times New Roman" panose="02020603050405020304" pitchFamily="18" charset="0"/>
              </a:rPr>
              <a:t> </a:t>
            </a:r>
            <a:r>
              <a:rPr lang="en-US" sz="3600" dirty="0" err="1">
                <a:solidFill>
                  <a:srgbClr val="0033CC"/>
                </a:solidFill>
                <a:latin typeface="Times New Roman" panose="02020603050405020304" pitchFamily="18" charset="0"/>
                <a:cs typeface="Times New Roman" panose="02020603050405020304" pitchFamily="18" charset="0"/>
              </a:rPr>
              <a:t>nói</a:t>
            </a:r>
            <a:r>
              <a:rPr lang="en-US" sz="3600" dirty="0">
                <a:solidFill>
                  <a:srgbClr val="0033CC"/>
                </a:solidFill>
                <a:latin typeface="Times New Roman" panose="02020603050405020304" pitchFamily="18" charset="0"/>
                <a:cs typeface="Times New Roman" panose="02020603050405020304" pitchFamily="18" charset="0"/>
              </a:rPr>
              <a:t> </a:t>
            </a:r>
            <a:r>
              <a:rPr lang="en-US" sz="3600" dirty="0" err="1">
                <a:solidFill>
                  <a:srgbClr val="0033CC"/>
                </a:solidFill>
                <a:latin typeface="Times New Roman" panose="02020603050405020304" pitchFamily="18" charset="0"/>
                <a:cs typeface="Times New Roman" panose="02020603050405020304" pitchFamily="18" charset="0"/>
              </a:rPr>
              <a:t>về</a:t>
            </a:r>
            <a:r>
              <a:rPr lang="en-US" sz="3600" dirty="0">
                <a:solidFill>
                  <a:srgbClr val="0033CC"/>
                </a:solidFill>
                <a:latin typeface="Times New Roman" panose="02020603050405020304" pitchFamily="18" charset="0"/>
                <a:cs typeface="Times New Roman" panose="02020603050405020304" pitchFamily="18" charset="0"/>
              </a:rPr>
              <a:t> </a:t>
            </a:r>
            <a:r>
              <a:rPr lang="en-US" sz="3600" dirty="0" err="1">
                <a:solidFill>
                  <a:srgbClr val="0033CC"/>
                </a:solidFill>
                <a:latin typeface="Times New Roman" panose="02020603050405020304" pitchFamily="18" charset="0"/>
                <a:cs typeface="Times New Roman" panose="02020603050405020304" pitchFamily="18" charset="0"/>
              </a:rPr>
              <a:t>điều</a:t>
            </a:r>
            <a:r>
              <a:rPr lang="en-US" sz="3600" dirty="0">
                <a:solidFill>
                  <a:srgbClr val="0033CC"/>
                </a:solidFill>
                <a:latin typeface="Times New Roman" panose="02020603050405020304" pitchFamily="18" charset="0"/>
                <a:cs typeface="Times New Roman" panose="02020603050405020304" pitchFamily="18" charset="0"/>
              </a:rPr>
              <a:t> </a:t>
            </a:r>
            <a:r>
              <a:rPr lang="en-US" sz="3600" dirty="0" err="1">
                <a:solidFill>
                  <a:srgbClr val="0033CC"/>
                </a:solidFill>
                <a:latin typeface="Times New Roman" panose="02020603050405020304" pitchFamily="18" charset="0"/>
                <a:cs typeface="Times New Roman" panose="02020603050405020304" pitchFamily="18" charset="0"/>
              </a:rPr>
              <a:t>gì</a:t>
            </a:r>
            <a:r>
              <a:rPr lang="en-US" sz="3600" dirty="0">
                <a:solidFill>
                  <a:srgbClr val="0033C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4258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343"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29138AE0-6252-A7B8-3FC1-9A863E072745}"/>
              </a:ext>
            </a:extLst>
          </p:cNvPr>
          <p:cNvSpPr/>
          <p:nvPr/>
        </p:nvSpPr>
        <p:spPr>
          <a:xfrm>
            <a:off x="3124200" y="762000"/>
            <a:ext cx="5105400" cy="3581400"/>
          </a:xfrm>
          <a:prstGeom prst="cloudCallout">
            <a:avLst>
              <a:gd name="adj1" fmla="val -46539"/>
              <a:gd name="adj2" fmla="val 6579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Times New Roman" panose="02020603050405020304" pitchFamily="18" charset="0"/>
                <a:cs typeface="Times New Roman" panose="02020603050405020304" pitchFamily="18" charset="0"/>
              </a:rPr>
              <a:t>Tuần qua, các em đã làm tố</a:t>
            </a:r>
            <a:r>
              <a:rPr lang="en-US" sz="3600" dirty="0">
                <a:solidFill>
                  <a:schemeClr val="tx1"/>
                </a:solidFill>
                <a:latin typeface="Times New Roman" panose="02020603050405020304" pitchFamily="18" charset="0"/>
                <a:cs typeface="Times New Roman" panose="02020603050405020304" pitchFamily="18" charset="0"/>
              </a:rPr>
              <a:t>t </a:t>
            </a:r>
            <a:r>
              <a:rPr lang="en-US" sz="3600" dirty="0" err="1">
                <a:solidFill>
                  <a:schemeClr val="tx1"/>
                </a:solidFill>
                <a:latin typeface="Times New Roman" panose="02020603050405020304" pitchFamily="18" charset="0"/>
                <a:cs typeface="Times New Roman" panose="02020603050405020304" pitchFamily="18" charset="0"/>
              </a:rPr>
              <a:t>những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việc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gì</a:t>
            </a:r>
            <a:r>
              <a:rPr lang="en-US" sz="36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86338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625F5-8EC7-DE9C-B840-C17BB6509323}"/>
              </a:ext>
            </a:extLst>
          </p:cNvPr>
          <p:cNvSpPr>
            <a:spLocks noGrp="1"/>
          </p:cNvSpPr>
          <p:nvPr>
            <p:ph type="title"/>
          </p:nvPr>
        </p:nvSpPr>
        <p:spPr/>
        <p:txBody>
          <a:bodyPr/>
          <a:lstStyle/>
          <a:p>
            <a:r>
              <a:rPr lang="vi-VN" dirty="0">
                <a:solidFill>
                  <a:srgbClr val="FF0000"/>
                </a:solidFill>
                <a:latin typeface="Times New Roman" panose="02020603050405020304" pitchFamily="18" charset="0"/>
                <a:cs typeface="Times New Roman" panose="02020603050405020304" pitchFamily="18" charset="0"/>
              </a:rPr>
              <a:t>D</a:t>
            </a:r>
            <a:r>
              <a:rPr lang="en-US" dirty="0">
                <a:solidFill>
                  <a:srgbClr val="FF0000"/>
                </a:solidFill>
                <a:effectLst/>
                <a:latin typeface="Times New Roman Regular"/>
                <a:ea typeface="Calibri" panose="020F0502020204030204" pitchFamily="34" charset="0"/>
              </a:rPr>
              <a:t>Ặ</a:t>
            </a:r>
            <a:r>
              <a:rPr lang="vi-VN" dirty="0">
                <a:solidFill>
                  <a:srgbClr val="FF0000"/>
                </a:solidFill>
                <a:latin typeface="Times New Roman" panose="02020603050405020304" pitchFamily="18" charset="0"/>
                <a:cs typeface="Times New Roman" panose="02020603050405020304" pitchFamily="18" charset="0"/>
              </a:rPr>
              <a:t>N DÒ</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15DC57B-9C4C-23FD-1824-A15E1337B2AC}"/>
              </a:ext>
            </a:extLst>
          </p:cNvPr>
          <p:cNvSpPr>
            <a:spLocks noGrp="1"/>
          </p:cNvSpPr>
          <p:nvPr>
            <p:ph idx="1"/>
          </p:nvPr>
        </p:nvSpPr>
        <p:spPr/>
        <p:txBody>
          <a:bodyPr/>
          <a:lstStyle/>
          <a:p>
            <a:pPr>
              <a:buFontTx/>
              <a:buChar char="-"/>
            </a:pPr>
            <a:r>
              <a:rPr lang="vi-VN" dirty="0">
                <a:latin typeface="Times New Roman" panose="02020603050405020304" pitchFamily="18" charset="0"/>
                <a:cs typeface="Times New Roman" panose="02020603050405020304" pitchFamily="18" charset="0"/>
              </a:rPr>
              <a:t>Nhận xét tiết học.</a:t>
            </a:r>
          </a:p>
          <a:p>
            <a:pPr>
              <a:buFontTx/>
              <a:buChar char="-"/>
            </a:pPr>
            <a:r>
              <a:rPr lang="en-US" dirty="0" err="1">
                <a:effectLst/>
                <a:latin typeface="Times New Roman" panose="02020603050405020304" pitchFamily="18" charset="0"/>
                <a:ea typeface="Calibri" panose="020F0502020204030204" pitchFamily="34" charset="0"/>
                <a:cs typeface="Times New Roman" panose="02020603050405020304" pitchFamily="18" charset="0"/>
              </a:rPr>
              <a:t>Chuẩn</a:t>
            </a:r>
            <a:r>
              <a:rPr lang="vi-VN" dirty="0">
                <a:effectLst/>
                <a:latin typeface="Times New Roman" panose="02020603050405020304" pitchFamily="18" charset="0"/>
                <a:ea typeface="Calibri" panose="020F0502020204030204" pitchFamily="34" charset="0"/>
                <a:cs typeface="Times New Roman" panose="02020603050405020304" pitchFamily="18" charset="0"/>
              </a:rPr>
              <a:t> bị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tiết</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vi-VN" dirty="0">
                <a:effectLst/>
                <a:latin typeface="Times New Roman" panose="02020603050405020304" pitchFamily="18" charset="0"/>
                <a:ea typeface="Calibri" panose="020F0502020204030204" pitchFamily="34" charset="0"/>
                <a:cs typeface="Times New Roman" panose="02020603050405020304" pitchFamily="18" charset="0"/>
              </a:rPr>
              <a:t> chủ đề</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Thầy</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bè</a:t>
            </a:r>
            <a:r>
              <a:rPr lang="en-US" dirty="0">
                <a:effectLst/>
                <a:latin typeface="Times New Roman" panose="02020603050405020304" pitchFamily="18" charset="0"/>
                <a:ea typeface="Calibri" panose="020F0502020204030204" pitchFamily="34" charset="0"/>
                <a:cs typeface="Times New Roman" panose="02020603050405020304" pitchFamily="18" charset="0"/>
              </a:rPr>
              <a:t>”.</a:t>
            </a:r>
            <a:r>
              <a:rPr lang="vi-VN"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815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D7466-12EA-0B76-2F22-AB45C549CB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90BA50-1DDE-8809-4D48-0F2CC93B93BF}"/>
              </a:ext>
            </a:extLst>
          </p:cNvPr>
          <p:cNvSpPr>
            <a:spLocks noGrp="1"/>
          </p:cNvSpPr>
          <p:nvPr>
            <p:ph idx="1"/>
          </p:nvPr>
        </p:nvSpPr>
        <p:spPr/>
        <p:txBody>
          <a:bodyPr/>
          <a:lstStyle/>
          <a:p>
            <a:endParaRPr lang="en-US"/>
          </a:p>
        </p:txBody>
      </p:sp>
      <p:pic>
        <p:nvPicPr>
          <p:cNvPr id="4" name="Picture 6" descr="Top 100 hình nền cuối slide powerpoint cực đẹp cực đỉnh">
            <a:extLst>
              <a:ext uri="{FF2B5EF4-FFF2-40B4-BE49-F238E27FC236}">
                <a16:creationId xmlns:a16="http://schemas.microsoft.com/office/drawing/2014/main" id="{7BC40B18-9795-3C6B-800D-4F29ECC6A7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462934"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6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E0F1F2C-467B-C7A2-275C-89C962921682}"/>
              </a:ext>
            </a:extLst>
          </p:cNvPr>
          <p:cNvSpPr>
            <a:spLocks noGrp="1" noChangeArrowheads="1"/>
          </p:cNvSpPr>
          <p:nvPr>
            <p:ph type="ctrTitle"/>
          </p:nvPr>
        </p:nvSpPr>
        <p:spPr/>
        <p:txBody>
          <a:bodyPr/>
          <a:lstStyle/>
          <a:p>
            <a:pPr eaLnBrk="1" hangingPunct="1"/>
            <a:br>
              <a:rPr lang="en-US" altLang="en-US" sz="4000"/>
            </a:br>
            <a:br>
              <a:rPr lang="en-US" altLang="en-US" sz="4000"/>
            </a:br>
            <a:br>
              <a:rPr lang="en-US" altLang="en-US" sz="4000"/>
            </a:br>
            <a:br>
              <a:rPr lang="en-US" altLang="en-US" sz="4000"/>
            </a:br>
            <a:br>
              <a:rPr lang="en-US" altLang="en-US" sz="4000"/>
            </a:br>
            <a:endParaRPr lang="en-US" altLang="en-US" sz="4000"/>
          </a:p>
        </p:txBody>
      </p:sp>
      <p:pic>
        <p:nvPicPr>
          <p:cNvPr id="3075" name="Picture 2" descr="ENTER1">
            <a:hlinkClick r:id="rId7" action="ppaction://hlinksldjump" tooltip="Nhấn Enter">
              <a:snd r:embed="rId8" name="push.wav"/>
            </a:hlinkClick>
            <a:extLst>
              <a:ext uri="{FF2B5EF4-FFF2-40B4-BE49-F238E27FC236}">
                <a16:creationId xmlns:a16="http://schemas.microsoft.com/office/drawing/2014/main" id="{47F64015-7823-F033-ECDA-7E732DB6CF7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94625" y="5508625"/>
            <a:ext cx="8477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8. Ket thuc cau hoi.wav">
            <a:hlinkClick r:id="" action="ppaction://media"/>
            <a:extLst>
              <a:ext uri="{FF2B5EF4-FFF2-40B4-BE49-F238E27FC236}">
                <a16:creationId xmlns:a16="http://schemas.microsoft.com/office/drawing/2014/main" id="{D3512C46-94BD-7CAB-098D-94DFC1E5E179}"/>
              </a:ext>
            </a:extLst>
          </p:cNvPr>
          <p:cNvPicPr>
            <a:picLocks noRot="1" noChangeAspect="1" noChangeArrowheads="1"/>
          </p:cNvPicPr>
          <p:nvPr>
            <a:audioFile r:link="rId1"/>
          </p:nvPr>
        </p:nvPicPr>
        <p:blipFill>
          <a:blip r:embed="rId10">
            <a:extLst>
              <a:ext uri="{28A0092B-C50C-407E-A947-70E740481C1C}">
                <a14:useLocalDpi xmlns:a14="http://schemas.microsoft.com/office/drawing/2010/main" val="0"/>
              </a:ext>
            </a:extLst>
          </a:blip>
          <a:srcRect/>
          <a:stretch>
            <a:fillRect/>
          </a:stretch>
        </p:blipFill>
        <p:spPr bwMode="auto">
          <a:xfrm>
            <a:off x="152400" y="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beep3590.wav">
            <a:hlinkClick r:id="" action="ppaction://media"/>
            <a:extLst>
              <a:ext uri="{FF2B5EF4-FFF2-40B4-BE49-F238E27FC236}">
                <a16:creationId xmlns:a16="http://schemas.microsoft.com/office/drawing/2014/main" id="{D233C0A6-2FFB-D7B7-7193-89FF04292E55}"/>
              </a:ext>
            </a:extLst>
          </p:cNvPr>
          <p:cNvPicPr>
            <a:picLocks noChangeAspect="1" noChangeArrowheads="1"/>
          </p:cNvPicPr>
          <p:nvPr>
            <a:audioFile r:link="rId3"/>
            <p:extLst>
              <p:ext uri="{DAA4B4D4-6D71-4841-9C94-3DE7FCFB9230}">
                <p14:media xmlns:p14="http://schemas.microsoft.com/office/powerpoint/2010/main" r:embed="rId2"/>
              </p:ext>
            </p:extLst>
          </p:nvPr>
        </p:nvPicPr>
        <p:blipFill>
          <a:blip r:embed="rId10">
            <a:extLst>
              <a:ext uri="{28A0092B-C50C-407E-A947-70E740481C1C}">
                <a14:useLocalDpi xmlns:a14="http://schemas.microsoft.com/office/drawing/2010/main" val="0"/>
              </a:ext>
            </a:extLst>
          </a:blip>
          <a:srcRect/>
          <a:stretch>
            <a:fillRect/>
          </a:stretch>
        </p:blipFill>
        <p:spPr bwMode="auto">
          <a:xfrm>
            <a:off x="0" y="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chaomung.wav">
            <a:hlinkClick r:id="" action="ppaction://media"/>
            <a:extLst>
              <a:ext uri="{FF2B5EF4-FFF2-40B4-BE49-F238E27FC236}">
                <a16:creationId xmlns:a16="http://schemas.microsoft.com/office/drawing/2014/main" id="{4288FE5C-C011-D00A-3736-2B644E8F37C6}"/>
              </a:ext>
            </a:extLst>
          </p:cNvPr>
          <p:cNvPicPr>
            <a:picLocks noRot="1" noChangeAspect="1" noChangeArrowheads="1"/>
          </p:cNvPicPr>
          <p:nvPr>
            <a:audioFile r:link="rId4"/>
          </p:nvPr>
        </p:nvPicPr>
        <p:blipFill>
          <a:blip r:embed="rId10">
            <a:extLst>
              <a:ext uri="{28A0092B-C50C-407E-A947-70E740481C1C}">
                <a14:useLocalDpi xmlns:a14="http://schemas.microsoft.com/office/drawing/2010/main" val="0"/>
              </a:ext>
            </a:extLst>
          </a:blip>
          <a:srcRect/>
          <a:stretch>
            <a:fillRect/>
          </a:stretch>
        </p:blipFill>
        <p:spPr bwMode="auto">
          <a:xfrm>
            <a:off x="0" y="617220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42" descr="Book-09-june">
            <a:extLst>
              <a:ext uri="{FF2B5EF4-FFF2-40B4-BE49-F238E27FC236}">
                <a16:creationId xmlns:a16="http://schemas.microsoft.com/office/drawing/2014/main" id="{6B8A0E81-366E-0FF0-F0AB-FD7DFB5433E3}"/>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418263" y="3679825"/>
            <a:ext cx="1963737"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WordArt 77">
            <a:extLst>
              <a:ext uri="{FF2B5EF4-FFF2-40B4-BE49-F238E27FC236}">
                <a16:creationId xmlns:a16="http://schemas.microsoft.com/office/drawing/2014/main" id="{F22E8CC1-3654-B0BC-C850-B5EA7D486F7B}"/>
              </a:ext>
            </a:extLst>
          </p:cNvPr>
          <p:cNvSpPr>
            <a:spLocks noChangeArrowheads="1" noChangeShapeType="1" noTextEdit="1"/>
          </p:cNvSpPr>
          <p:nvPr/>
        </p:nvSpPr>
        <p:spPr bwMode="auto">
          <a:xfrm>
            <a:off x="1219200" y="381000"/>
            <a:ext cx="6629400" cy="3124200"/>
          </a:xfrm>
          <a:prstGeom prst="rect">
            <a:avLst/>
          </a:prstGeom>
        </p:spPr>
        <p:txBody>
          <a:bodyPr spcFirstLastPara="1" wrap="none" fromWordArt="1">
            <a:prstTxWarp prst="textArchUp">
              <a:avLst>
                <a:gd name="adj" fmla="val 10800000"/>
              </a:avLst>
            </a:prstTxWarp>
          </a:bodyPr>
          <a:lstStyle/>
          <a:p>
            <a:pPr algn="ctr"/>
            <a:endParaRPr lang="en-US" sz="4000" kern="10">
              <a:ln w="12700">
                <a:solidFill>
                  <a:srgbClr val="EAEAEA"/>
                </a:solidFill>
                <a:round/>
                <a:headEnd/>
                <a:tailEnd/>
              </a:ln>
              <a:gradFill rotWithShape="1">
                <a:gsLst>
                  <a:gs pos="0">
                    <a:srgbClr val="009999"/>
                  </a:gs>
                  <a:gs pos="100000">
                    <a:srgbClr val="4E43E1"/>
                  </a:gs>
                </a:gsLst>
                <a:lin ang="5400000" scaled="1"/>
              </a:gradFill>
              <a:effectLst>
                <a:outerShdw dist="35921" dir="2700000" sy="50000" kx="2115830" algn="bl" rotWithShape="0">
                  <a:srgbClr val="C0C0C0">
                    <a:alpha val="79999"/>
                  </a:srgbClr>
                </a:outerShdw>
              </a:effectLst>
              <a:latin typeface=".VnTifani HeavyH"/>
            </a:endParaRPr>
          </a:p>
        </p:txBody>
      </p:sp>
      <p:pic>
        <p:nvPicPr>
          <p:cNvPr id="2141" name="Rung chuong vang - Buc Tuong [NCT 0445427527].mp3">
            <a:hlinkClick r:id="" action="ppaction://media"/>
            <a:extLst>
              <a:ext uri="{FF2B5EF4-FFF2-40B4-BE49-F238E27FC236}">
                <a16:creationId xmlns:a16="http://schemas.microsoft.com/office/drawing/2014/main" id="{56CD7D3F-F134-5C02-A66D-63ACF378F90E}"/>
              </a:ext>
            </a:extLst>
          </p:cNvPr>
          <p:cNvPicPr>
            <a:picLocks noRot="1" noChangeAspect="1" noChangeArrowheads="1"/>
          </p:cNvPicPr>
          <p:nvPr>
            <a:audioFile r:link="rId5"/>
          </p:nvPr>
        </p:nvPicPr>
        <p:blipFill>
          <a:blip r:embed="rId10">
            <a:extLst>
              <a:ext uri="{28A0092B-C50C-407E-A947-70E740481C1C}">
                <a14:useLocalDpi xmlns:a14="http://schemas.microsoft.com/office/drawing/2010/main" val="0"/>
              </a:ext>
            </a:extLst>
          </a:blip>
          <a:srcRect/>
          <a:stretch>
            <a:fillRect/>
          </a:stretch>
        </p:blipFill>
        <p:spPr bwMode="auto">
          <a:xfrm>
            <a:off x="4800600" y="6400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89" descr="Bạn có biết ý nghĩa ngày nhà giáo Việt Nam 20/11? - Ảnh 1">
            <a:extLst>
              <a:ext uri="{FF2B5EF4-FFF2-40B4-BE49-F238E27FC236}">
                <a16:creationId xmlns:a16="http://schemas.microsoft.com/office/drawing/2014/main" id="{15CFA923-ABE8-338F-9EFB-EA31E018F88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200" y="2711450"/>
            <a:ext cx="4495800"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a:extLst>
              <a:ext uri="{FF2B5EF4-FFF2-40B4-BE49-F238E27FC236}">
                <a16:creationId xmlns:a16="http://schemas.microsoft.com/office/drawing/2014/main" id="{1771C219-690F-FB35-50E0-A326A962C1E3}"/>
              </a:ext>
            </a:extLst>
          </p:cNvPr>
          <p:cNvSpPr txBox="1"/>
          <p:nvPr/>
        </p:nvSpPr>
        <p:spPr>
          <a:xfrm>
            <a:off x="543982" y="173139"/>
            <a:ext cx="7979836"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altLang="en-US" sz="3200" dirty="0">
                <a:latin typeface="Times New Roman" panose="02020603050405020304" pitchFamily="18" charset="0"/>
                <a:cs typeface="Times New Roman" panose="02020603050405020304" pitchFamily="18" charset="0"/>
              </a:rPr>
              <a:t>Thứ </a:t>
            </a:r>
            <a:r>
              <a:rPr lang="en-US" altLang="en-US" sz="3200" dirty="0" err="1">
                <a:latin typeface="Times New Roman" panose="02020603050405020304" pitchFamily="18" charset="0"/>
                <a:cs typeface="Times New Roman" panose="02020603050405020304" pitchFamily="18" charset="0"/>
              </a:rPr>
              <a:t>năm</a:t>
            </a:r>
            <a:r>
              <a:rPr lang="vi-VN" altLang="en-US" sz="3200" dirty="0">
                <a:latin typeface="Times New Roman" panose="02020603050405020304" pitchFamily="18" charset="0"/>
                <a:cs typeface="Times New Roman" panose="02020603050405020304" pitchFamily="18" charset="0"/>
              </a:rPr>
              <a:t> ngày </a:t>
            </a:r>
            <a:r>
              <a:rPr lang="en-US" altLang="en-US" sz="3200" dirty="0">
                <a:latin typeface="Times New Roman" panose="02020603050405020304" pitchFamily="18" charset="0"/>
                <a:cs typeface="Times New Roman" panose="02020603050405020304" pitchFamily="18" charset="0"/>
              </a:rPr>
              <a:t>14</a:t>
            </a:r>
            <a:r>
              <a:rPr lang="vi-VN" altLang="en-US" sz="3200" dirty="0">
                <a:latin typeface="Times New Roman" panose="02020603050405020304" pitchFamily="18" charset="0"/>
                <a:cs typeface="Times New Roman" panose="02020603050405020304" pitchFamily="18" charset="0"/>
              </a:rPr>
              <a:t> tháng </a:t>
            </a:r>
            <a:r>
              <a:rPr lang="en-US" altLang="en-US" sz="3200" dirty="0">
                <a:latin typeface="Times New Roman" panose="02020603050405020304" pitchFamily="18" charset="0"/>
                <a:cs typeface="Times New Roman" panose="02020603050405020304" pitchFamily="18" charset="0"/>
              </a:rPr>
              <a:t>11</a:t>
            </a:r>
            <a:r>
              <a:rPr lang="vi-VN" altLang="en-US" sz="3200" dirty="0">
                <a:latin typeface="Times New Roman" panose="02020603050405020304" pitchFamily="18" charset="0"/>
                <a:cs typeface="Times New Roman" panose="02020603050405020304" pitchFamily="18" charset="0"/>
              </a:rPr>
              <a:t> năm 202</a:t>
            </a:r>
            <a:r>
              <a:rPr lang="en-US" altLang="en-US" sz="3200" dirty="0">
                <a:latin typeface="Times New Roman" panose="02020603050405020304" pitchFamily="18" charset="0"/>
                <a:cs typeface="Times New Roman" panose="02020603050405020304" pitchFamily="18" charset="0"/>
              </a:rPr>
              <a:t>4</a:t>
            </a:r>
            <a:endParaRPr lang="vi-VN" altLang="en-US" sz="3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934F7C29-24D9-058F-CC05-A580E1371B65}"/>
              </a:ext>
            </a:extLst>
          </p:cNvPr>
          <p:cNvSpPr/>
          <p:nvPr/>
        </p:nvSpPr>
        <p:spPr>
          <a:xfrm>
            <a:off x="2133600" y="783482"/>
            <a:ext cx="4876800" cy="5554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2400" dirty="0">
                <a:solidFill>
                  <a:schemeClr val="tx1"/>
                </a:solidFill>
                <a:latin typeface="Times New Roman" panose="02020603050405020304" pitchFamily="18" charset="0"/>
                <a:cs typeface="Times New Roman" panose="02020603050405020304" pitchFamily="18" charset="0"/>
              </a:rPr>
              <a:t>Hoạt động trải nghiệm</a:t>
            </a:r>
          </a:p>
        </p:txBody>
      </p:sp>
      <p:sp>
        <p:nvSpPr>
          <p:cNvPr id="3" name="Rectangle 2">
            <a:extLst>
              <a:ext uri="{FF2B5EF4-FFF2-40B4-BE49-F238E27FC236}">
                <a16:creationId xmlns:a16="http://schemas.microsoft.com/office/drawing/2014/main" id="{F3F968CD-7D0E-63FA-3CF1-CED927650024}"/>
              </a:ext>
            </a:extLst>
          </p:cNvPr>
          <p:cNvSpPr/>
          <p:nvPr/>
        </p:nvSpPr>
        <p:spPr>
          <a:xfrm>
            <a:off x="2153265" y="783482"/>
            <a:ext cx="4876800" cy="14462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Times New Roman" panose="02020603050405020304" pitchFamily="18" charset="0"/>
                <a:cs typeface="Times New Roman" panose="02020603050405020304" pitchFamily="18" charset="0"/>
              </a:rPr>
              <a:t>Bài: Tham gia trò chơi tập thể</a:t>
            </a:r>
            <a:endParaRPr lang="en-US"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audio>
              <p:cMediaNode>
                <p:cTn id="2" fill="hold" display="0">
                  <p:stCondLst>
                    <p:cond delay="indefinite"/>
                  </p:stCondLst>
                  <p:endCondLst>
                    <p:cond evt="onNext" delay="0">
                      <p:tgtEl>
                        <p:sldTgt/>
                      </p:tgtEl>
                    </p:cond>
                    <p:cond evt="onPrev" delay="0">
                      <p:tgtEl>
                        <p:sldTgt/>
                      </p:tgtEl>
                    </p:cond>
                    <p:cond evt="onStopAudio" delay="0">
                      <p:tgtEl>
                        <p:sldTgt/>
                      </p:tgtEl>
                    </p:cond>
                  </p:endCondLst>
                </p:cTn>
                <p:tgtEl>
                  <p:spTgt spid="2068"/>
                </p:tgtEl>
              </p:cMediaNode>
            </p:audio>
            <p:audio>
              <p:cMediaNode>
                <p:cTn id="3" fill="hold" display="0">
                  <p:stCondLst>
                    <p:cond delay="indefinite"/>
                  </p:stCondLst>
                  <p:endCondLst>
                    <p:cond evt="onNext" delay="0">
                      <p:tgtEl>
                        <p:sldTgt/>
                      </p:tgtEl>
                    </p:cond>
                    <p:cond evt="onPrev" delay="0">
                      <p:tgtEl>
                        <p:sldTgt/>
                      </p:tgtEl>
                    </p:cond>
                    <p:cond evt="onStopAudio" delay="0">
                      <p:tgtEl>
                        <p:sldTgt/>
                      </p:tgtEl>
                    </p:cond>
                  </p:endCondLst>
                </p:cTn>
                <p:tgtEl>
                  <p:spTgt spid="2069"/>
                </p:tgtEl>
              </p:cMediaNode>
            </p:audio>
            <p:audio>
              <p:cMediaNode>
                <p:cTn id="4" fill="hold" display="0">
                  <p:stCondLst>
                    <p:cond delay="indefinite"/>
                  </p:stCondLst>
                  <p:endCondLst>
                    <p:cond evt="onNext" delay="0">
                      <p:tgtEl>
                        <p:sldTgt/>
                      </p:tgtEl>
                    </p:cond>
                    <p:cond evt="onPrev" delay="0">
                      <p:tgtEl>
                        <p:sldTgt/>
                      </p:tgtEl>
                    </p:cond>
                    <p:cond evt="onStopAudio" delay="0">
                      <p:tgtEl>
                        <p:sldTgt/>
                      </p:tgtEl>
                    </p:cond>
                  </p:endCondLst>
                </p:cTn>
                <p:tgtEl>
                  <p:spTgt spid="2071"/>
                </p:tgtEl>
              </p:cMediaNode>
            </p:audio>
            <p:audio>
              <p:cMediaNode>
                <p:cTn id="5" fill="hold" display="0">
                  <p:stCondLst>
                    <p:cond delay="indefinite"/>
                  </p:stCondLst>
                  <p:endCondLst>
                    <p:cond evt="onNext" delay="0">
                      <p:tgtEl>
                        <p:sldTgt/>
                      </p:tgtEl>
                    </p:cond>
                    <p:cond evt="onPrev" delay="0">
                      <p:tgtEl>
                        <p:sldTgt/>
                      </p:tgtEl>
                    </p:cond>
                    <p:cond evt="onStopAudio" delay="0">
                      <p:tgtEl>
                        <p:sldTgt/>
                      </p:tgtEl>
                    </p:cond>
                  </p:endCondLst>
                </p:cTn>
                <p:tgtEl>
                  <p:spTgt spid="214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5000" r="-25000"/>
          </a:stretch>
        </a:blip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55C52E2-7E20-70D3-1192-22C16FB297F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3" name="Rectangle 2">
            <a:extLst>
              <a:ext uri="{FF2B5EF4-FFF2-40B4-BE49-F238E27FC236}">
                <a16:creationId xmlns:a16="http://schemas.microsoft.com/office/drawing/2014/main" id="{93CD3FCF-1B7C-E267-B10A-05CA8BAA4A17}"/>
              </a:ext>
            </a:extLst>
          </p:cNvPr>
          <p:cNvSpPr>
            <a:spLocks noChangeArrowheads="1"/>
          </p:cNvSpPr>
          <p:nvPr/>
        </p:nvSpPr>
        <p:spPr bwMode="auto">
          <a:xfrm>
            <a:off x="457200" y="1752600"/>
            <a:ext cx="59616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dirty="0">
                <a:solidFill>
                  <a:schemeClr val="accent2"/>
                </a:solidFill>
                <a:cs typeface="Times New Roman" panose="02020603050405020304" pitchFamily="18" charset="0"/>
              </a:rPr>
              <a:t>1. </a:t>
            </a:r>
            <a:r>
              <a:rPr lang="en-US" altLang="en-US" b="1" dirty="0" err="1">
                <a:solidFill>
                  <a:schemeClr val="accent2"/>
                </a:solidFill>
                <a:cs typeface="Times New Roman" panose="02020603050405020304" pitchFamily="18" charset="0"/>
              </a:rPr>
              <a:t>Tổng</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kết</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hoạt</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động</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tuần</a:t>
            </a:r>
            <a:r>
              <a:rPr lang="en-US" altLang="en-US" b="1" dirty="0">
                <a:solidFill>
                  <a:schemeClr val="accent2"/>
                </a:solidFill>
                <a:cs typeface="Times New Roman" panose="02020603050405020304" pitchFamily="18" charset="0"/>
              </a:rPr>
              <a:t> 11</a:t>
            </a:r>
            <a:endParaRPr lang="en-US" altLang="en-US" dirty="0">
              <a:solidFill>
                <a:schemeClr val="accent2"/>
              </a:solidFill>
              <a:cs typeface="Times New Roman" panose="02020603050405020304" pitchFamily="18" charset="0"/>
            </a:endParaRPr>
          </a:p>
        </p:txBody>
      </p:sp>
      <p:sp>
        <p:nvSpPr>
          <p:cNvPr id="6" name="Text Box 9">
            <a:extLst>
              <a:ext uri="{FF2B5EF4-FFF2-40B4-BE49-F238E27FC236}">
                <a16:creationId xmlns:a16="http://schemas.microsoft.com/office/drawing/2014/main" id="{B574BCA4-8BBD-F79C-48EE-2A9C8E6C10C6}"/>
              </a:ext>
            </a:extLst>
          </p:cNvPr>
          <p:cNvSpPr txBox="1"/>
          <p:nvPr/>
        </p:nvSpPr>
        <p:spPr>
          <a:xfrm>
            <a:off x="1623916" y="327323"/>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Tree>
    <p:extLst>
      <p:ext uri="{BB962C8B-B14F-4D97-AF65-F5344CB8AC3E}">
        <p14:creationId xmlns:p14="http://schemas.microsoft.com/office/powerpoint/2010/main" val="291177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BA9C094C-03F6-C5EB-D3AA-340F6D7A5D97}"/>
              </a:ext>
            </a:extLst>
          </p:cNvPr>
          <p:cNvSpPr/>
          <p:nvPr/>
        </p:nvSpPr>
        <p:spPr>
          <a:xfrm>
            <a:off x="228600" y="1905000"/>
            <a:ext cx="4343400" cy="4724400"/>
          </a:xfrm>
          <a:prstGeom prst="roundRect">
            <a:avLst>
              <a:gd name="adj" fmla="val 6460"/>
            </a:avLst>
          </a:prstGeom>
          <a:solidFill>
            <a:srgbClr val="E8E1B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ounded Rectangle 21">
            <a:extLst>
              <a:ext uri="{FF2B5EF4-FFF2-40B4-BE49-F238E27FC236}">
                <a16:creationId xmlns:a16="http://schemas.microsoft.com/office/drawing/2014/main" id="{D0B2FCAF-D5E3-D1CE-7BD3-7D7AF15C4FE4}"/>
              </a:ext>
            </a:extLst>
          </p:cNvPr>
          <p:cNvSpPr/>
          <p:nvPr/>
        </p:nvSpPr>
        <p:spPr>
          <a:xfrm>
            <a:off x="4605338" y="1905000"/>
            <a:ext cx="4343400" cy="4724400"/>
          </a:xfrm>
          <a:prstGeom prst="roundRect">
            <a:avLst>
              <a:gd name="adj" fmla="val 6460"/>
            </a:avLst>
          </a:prstGeom>
          <a:solidFill>
            <a:schemeClr val="accent5">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068" name="8. Ket thuc cau hoi.wav">
            <a:hlinkClick r:id="" action="ppaction://media"/>
            <a:extLst>
              <a:ext uri="{FF2B5EF4-FFF2-40B4-BE49-F238E27FC236}">
                <a16:creationId xmlns:a16="http://schemas.microsoft.com/office/drawing/2014/main" id="{BFD9BBCB-FFD2-47C5-BEA9-58180683574F}"/>
              </a:ext>
            </a:extLst>
          </p:cNvPr>
          <p:cNvPicPr>
            <a:picLocks noRot="1" noChangeAspect="1" noChangeArrowheads="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152400" y="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beep3824.wav">
            <a:hlinkClick r:id="" action="ppaction://media"/>
            <a:extLst>
              <a:ext uri="{FF2B5EF4-FFF2-40B4-BE49-F238E27FC236}">
                <a16:creationId xmlns:a16="http://schemas.microsoft.com/office/drawing/2014/main" id="{6EBE54C6-973F-84AC-7264-436EBB3BDC6E}"/>
              </a:ext>
            </a:extLst>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0" y="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chaomung.wav">
            <a:hlinkClick r:id="" action="ppaction://media"/>
            <a:extLst>
              <a:ext uri="{FF2B5EF4-FFF2-40B4-BE49-F238E27FC236}">
                <a16:creationId xmlns:a16="http://schemas.microsoft.com/office/drawing/2014/main" id="{AFB6D47C-F8C9-710B-EEF4-C84FC7D394B9}"/>
              </a:ext>
            </a:extLst>
          </p:cNvPr>
          <p:cNvPicPr>
            <a:picLocks noRot="1" noChangeAspect="1" noChangeArrowheads="1"/>
          </p:cNvPicPr>
          <p:nvPr>
            <a:audioFile r:link="rId4"/>
          </p:nvPr>
        </p:nvPicPr>
        <p:blipFill>
          <a:blip r:embed="rId7">
            <a:extLst>
              <a:ext uri="{28A0092B-C50C-407E-A947-70E740481C1C}">
                <a14:useLocalDpi xmlns:a14="http://schemas.microsoft.com/office/drawing/2010/main" val="0"/>
              </a:ext>
            </a:extLst>
          </a:blip>
          <a:srcRect/>
          <a:stretch>
            <a:fillRect/>
          </a:stretch>
        </p:blipFill>
        <p:spPr bwMode="auto">
          <a:xfrm>
            <a:off x="0" y="617220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764FD00C-5D48-0B1B-EA35-E8594DD642E2}"/>
              </a:ext>
            </a:extLst>
          </p:cNvPr>
          <p:cNvSpPr>
            <a:spLocks noChangeArrowheads="1"/>
          </p:cNvSpPr>
          <p:nvPr/>
        </p:nvSpPr>
        <p:spPr bwMode="auto">
          <a:xfrm>
            <a:off x="457200" y="764719"/>
            <a:ext cx="52591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dirty="0">
                <a:solidFill>
                  <a:schemeClr val="accent2"/>
                </a:solidFill>
                <a:cs typeface="Times New Roman" panose="02020603050405020304" pitchFamily="18" charset="0"/>
              </a:rPr>
              <a:t>1. </a:t>
            </a:r>
            <a:r>
              <a:rPr lang="en-US" altLang="en-US" sz="2800" b="1" dirty="0" err="1">
                <a:solidFill>
                  <a:schemeClr val="accent2"/>
                </a:solidFill>
                <a:cs typeface="Times New Roman" panose="02020603050405020304" pitchFamily="18" charset="0"/>
              </a:rPr>
              <a:t>Tổng</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kết</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hoạt</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động</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tuần</a:t>
            </a:r>
            <a:r>
              <a:rPr lang="en-US" altLang="en-US" sz="2800" b="1" dirty="0">
                <a:solidFill>
                  <a:schemeClr val="accent2"/>
                </a:solidFill>
                <a:cs typeface="Times New Roman" panose="02020603050405020304" pitchFamily="18" charset="0"/>
              </a:rPr>
              <a:t> 11</a:t>
            </a:r>
            <a:endParaRPr lang="en-US" altLang="en-US" sz="2800" dirty="0">
              <a:solidFill>
                <a:schemeClr val="accent2"/>
              </a:solidFill>
              <a:cs typeface="Times New Roman" panose="02020603050405020304" pitchFamily="18" charset="0"/>
            </a:endParaRPr>
          </a:p>
        </p:txBody>
      </p:sp>
      <p:sp>
        <p:nvSpPr>
          <p:cNvPr id="2" name="TextBox 1">
            <a:extLst>
              <a:ext uri="{FF2B5EF4-FFF2-40B4-BE49-F238E27FC236}">
                <a16:creationId xmlns:a16="http://schemas.microsoft.com/office/drawing/2014/main" id="{C02FE6F9-71F1-8F65-129E-17A5BAE44438}"/>
              </a:ext>
            </a:extLst>
          </p:cNvPr>
          <p:cNvSpPr txBox="1"/>
          <p:nvPr/>
        </p:nvSpPr>
        <p:spPr>
          <a:xfrm>
            <a:off x="3467100" y="1257301"/>
            <a:ext cx="2514600" cy="584200"/>
          </a:xfrm>
          <a:prstGeom prst="rect">
            <a:avLst/>
          </a:prstGeom>
          <a:solidFill>
            <a:schemeClr val="accent1">
              <a:lumMod val="75000"/>
            </a:schemeClr>
          </a:solidFill>
          <a:ln>
            <a:solidFill>
              <a:srgbClr val="0033CC"/>
            </a:solidFill>
          </a:ln>
        </p:spPr>
        <p:txBody>
          <a:bodyPr>
            <a:spAutoFit/>
          </a:bodyPr>
          <a:lstStyle/>
          <a:p>
            <a:pPr algn="ctr">
              <a:defRPr/>
            </a:pPr>
            <a:r>
              <a:rPr lang="en-US" sz="3200" b="1">
                <a:latin typeface="Times New Roman" panose="02020603050405020304" pitchFamily="18" charset="0"/>
                <a:cs typeface="Times New Roman" panose="02020603050405020304" pitchFamily="18" charset="0"/>
              </a:rPr>
              <a:t>Nề nếp</a:t>
            </a:r>
          </a:p>
        </p:txBody>
      </p:sp>
      <p:sp>
        <p:nvSpPr>
          <p:cNvPr id="4105" name="TextBox 15">
            <a:extLst>
              <a:ext uri="{FF2B5EF4-FFF2-40B4-BE49-F238E27FC236}">
                <a16:creationId xmlns:a16="http://schemas.microsoft.com/office/drawing/2014/main" id="{52A9EEB5-B5E7-31BF-BA27-8EF0E7F3E38F}"/>
              </a:ext>
            </a:extLst>
          </p:cNvPr>
          <p:cNvSpPr txBox="1">
            <a:spLocks noChangeArrowheads="1"/>
          </p:cNvSpPr>
          <p:nvPr/>
        </p:nvSpPr>
        <p:spPr bwMode="auto">
          <a:xfrm>
            <a:off x="1468438" y="1970088"/>
            <a:ext cx="1863725" cy="5842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a:latin typeface="Quicksand" pitchFamily="2" charset="0"/>
                <a:cs typeface="Times New Roman" panose="02020603050405020304" pitchFamily="18" charset="0"/>
              </a:rPr>
              <a:t>Tốt</a:t>
            </a:r>
          </a:p>
        </p:txBody>
      </p:sp>
      <p:sp>
        <p:nvSpPr>
          <p:cNvPr id="4106" name="TextBox 17">
            <a:extLst>
              <a:ext uri="{FF2B5EF4-FFF2-40B4-BE49-F238E27FC236}">
                <a16:creationId xmlns:a16="http://schemas.microsoft.com/office/drawing/2014/main" id="{92A40FCC-1D91-C3C2-0A8D-42A3E9CF97DC}"/>
              </a:ext>
            </a:extLst>
          </p:cNvPr>
          <p:cNvSpPr txBox="1">
            <a:spLocks noChangeArrowheads="1"/>
          </p:cNvSpPr>
          <p:nvPr/>
        </p:nvSpPr>
        <p:spPr bwMode="auto">
          <a:xfrm>
            <a:off x="5721350" y="1970088"/>
            <a:ext cx="2238375" cy="584200"/>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a:latin typeface="Quicksand" pitchFamily="2" charset="0"/>
                <a:cs typeface="Times New Roman" panose="02020603050405020304" pitchFamily="18" charset="0"/>
              </a:rPr>
              <a:t>Chưa tốt</a:t>
            </a:r>
          </a:p>
        </p:txBody>
      </p:sp>
      <p:sp>
        <p:nvSpPr>
          <p:cNvPr id="12" name="TextBox 11">
            <a:extLst>
              <a:ext uri="{FF2B5EF4-FFF2-40B4-BE49-F238E27FC236}">
                <a16:creationId xmlns:a16="http://schemas.microsoft.com/office/drawing/2014/main" id="{3545AEF3-CA97-E400-10A7-64CAAED7604B}"/>
              </a:ext>
            </a:extLst>
          </p:cNvPr>
          <p:cNvSpPr txBox="1"/>
          <p:nvPr/>
        </p:nvSpPr>
        <p:spPr>
          <a:xfrm>
            <a:off x="457200" y="2590800"/>
            <a:ext cx="3935412" cy="4801314"/>
          </a:xfrm>
          <a:prstGeom prst="rect">
            <a:avLst/>
          </a:prstGeom>
          <a:noFill/>
        </p:spPr>
        <p:txBody>
          <a:bodyPr wrap="square">
            <a:spAutoFit/>
          </a:bodyPr>
          <a:lstStyle/>
          <a:p>
            <a:pPr marL="285750" indent="-285750">
              <a:buFontTx/>
              <a:buChar char="-"/>
              <a:defRPr/>
            </a:pP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giờ</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đủ</a:t>
            </a:r>
            <a:endParaRPr lang="en-US" sz="2800" dirty="0">
              <a:latin typeface="Times New Roman" panose="02020603050405020304" pitchFamily="18" charset="0"/>
              <a:cs typeface="Times New Roman" panose="02020603050405020304" pitchFamily="18" charset="0"/>
            </a:endParaRPr>
          </a:p>
          <a:p>
            <a:pPr marL="285750" indent="-285750">
              <a:buFontTx/>
              <a:buChar char="-"/>
              <a:defRPr/>
            </a:pP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đủ</a:t>
            </a:r>
            <a:endParaRPr lang="en-US" sz="2800" dirty="0">
              <a:latin typeface="Times New Roman" panose="02020603050405020304" pitchFamily="18" charset="0"/>
              <a:cs typeface="Times New Roman" panose="02020603050405020304" pitchFamily="18" charset="0"/>
            </a:endParaRPr>
          </a:p>
          <a:p>
            <a:pPr marL="285750" indent="-285750">
              <a:buFontTx/>
              <a:buChar char="-"/>
              <a:defRPr/>
            </a:pP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endParaRPr lang="en-US" sz="2800" dirty="0">
              <a:latin typeface="Times New Roman" panose="02020603050405020304" pitchFamily="18" charset="0"/>
              <a:cs typeface="Times New Roman" panose="02020603050405020304" pitchFamily="18" charset="0"/>
            </a:endParaRPr>
          </a:p>
          <a:p>
            <a:pPr>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a:t>
            </a:r>
          </a:p>
          <a:p>
            <a:pPr marL="285750" indent="-285750">
              <a:buFontTx/>
              <a:buChar char="-"/>
              <a:defRPr/>
            </a:pP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endParaRPr lang="en-US" sz="2800" dirty="0">
              <a:latin typeface="Times New Roman" panose="02020603050405020304" pitchFamily="18" charset="0"/>
              <a:cs typeface="Times New Roman" panose="02020603050405020304" pitchFamily="18" charset="0"/>
            </a:endParaRPr>
          </a:p>
          <a:p>
            <a:pPr marL="285750" indent="-285750">
              <a:buFontTx/>
              <a:buChar char="-"/>
              <a:defRPr/>
            </a:pPr>
            <a:endParaRPr lang="en-US" dirty="0"/>
          </a:p>
          <a:p>
            <a:pPr marL="285750" indent="-285750">
              <a:buFontTx/>
              <a:buChar char="-"/>
              <a:defRPr/>
            </a:pPr>
            <a:endParaRPr lang="en-US" dirty="0"/>
          </a:p>
          <a:p>
            <a:pPr marL="285750" indent="-285750">
              <a:buFontTx/>
              <a:buChar char="-"/>
              <a:defRPr/>
            </a:pPr>
            <a:endParaRPr lang="en-US" dirty="0"/>
          </a:p>
        </p:txBody>
      </p:sp>
      <p:sp>
        <p:nvSpPr>
          <p:cNvPr id="4108" name="TextBox 24">
            <a:extLst>
              <a:ext uri="{FF2B5EF4-FFF2-40B4-BE49-F238E27FC236}">
                <a16:creationId xmlns:a16="http://schemas.microsoft.com/office/drawing/2014/main" id="{7E9607F0-69D2-9204-F24F-C0DC7CA46EAD}"/>
              </a:ext>
            </a:extLst>
          </p:cNvPr>
          <p:cNvSpPr txBox="1">
            <a:spLocks noChangeArrowheads="1"/>
          </p:cNvSpPr>
          <p:nvPr/>
        </p:nvSpPr>
        <p:spPr bwMode="auto">
          <a:xfrm>
            <a:off x="4724400" y="2746375"/>
            <a:ext cx="389255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Char char="-"/>
            </a:pP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đúng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yêu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cầu</a:t>
            </a:r>
            <a:r>
              <a:rPr lang="en-US" altLang="en-US" sz="2800" dirty="0">
                <a:latin typeface="Times New Roman" panose="02020603050405020304" pitchFamily="18" charset="0"/>
                <a:cs typeface="Times New Roman" panose="02020603050405020304" pitchFamily="18" charset="0"/>
              </a:rPr>
              <a:t>.</a:t>
            </a:r>
          </a:p>
          <a:p>
            <a:pPr algn="just">
              <a:spcBef>
                <a:spcPct val="0"/>
              </a:spcBef>
              <a:buFontTx/>
              <a:buChar char="-"/>
            </a:pP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còn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chưa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học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mang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dụng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học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tập</a:t>
            </a:r>
            <a:endParaRPr lang="en-US" altLang="en-US" sz="2800" dirty="0">
              <a:latin typeface="Times New Roman" panose="02020603050405020304" pitchFamily="18" charset="0"/>
              <a:cs typeface="Times New Roman" panose="02020603050405020304" pitchFamily="18" charset="0"/>
            </a:endParaRPr>
          </a:p>
          <a:p>
            <a:pPr algn="just">
              <a:spcBef>
                <a:spcPct val="0"/>
              </a:spcBef>
              <a:buFontTx/>
              <a:buChar char="-"/>
            </a:pP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chưa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giữ</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tốt</a:t>
            </a:r>
            <a:r>
              <a:rPr lang="en-US" altLang="en-US" sz="2800" dirty="0">
                <a:latin typeface="Times New Roman" panose="02020603050405020304" pitchFamily="18" charset="0"/>
                <a:cs typeface="Times New Roman" panose="02020603050405020304" pitchFamily="18" charset="0"/>
              </a:rPr>
              <a:t>.</a:t>
            </a:r>
          </a:p>
          <a:p>
            <a:pPr>
              <a:spcBef>
                <a:spcPct val="0"/>
              </a:spcBef>
              <a:buFontTx/>
              <a:buChar char="-"/>
            </a:pPr>
            <a:endParaRPr lang="en-US" altLang="en-US" sz="2800" dirty="0">
              <a:latin typeface="Times New Roman" panose="02020603050405020304" pitchFamily="18" charset="0"/>
              <a:cs typeface="Times New Roman" panose="02020603050405020304" pitchFamily="18" charset="0"/>
            </a:endParaRPr>
          </a:p>
        </p:txBody>
      </p:sp>
      <p:sp>
        <p:nvSpPr>
          <p:cNvPr id="3" name="Text Box 9">
            <a:extLst>
              <a:ext uri="{FF2B5EF4-FFF2-40B4-BE49-F238E27FC236}">
                <a16:creationId xmlns:a16="http://schemas.microsoft.com/office/drawing/2014/main" id="{DE1EBC9B-B204-EC02-655D-FF0E14E7F832}"/>
              </a:ext>
            </a:extLst>
          </p:cNvPr>
          <p:cNvSpPr txBox="1"/>
          <p:nvPr/>
        </p:nvSpPr>
        <p:spPr>
          <a:xfrm>
            <a:off x="1623916" y="152400"/>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068"/>
                </p:tgtEl>
              </p:cMediaNode>
            </p:audio>
            <p:audio>
              <p:cMediaNode vol="80000">
                <p:cTn id="11" fill="hold" display="0">
                  <p:stCondLst>
                    <p:cond delay="indefinite"/>
                  </p:stCondLst>
                  <p:endCondLst>
                    <p:cond evt="onStopAudio" delay="0">
                      <p:tgtEl>
                        <p:sldTgt/>
                      </p:tgtEl>
                    </p:cond>
                  </p:endCondLst>
                </p:cTn>
                <p:tgtEl>
                  <p:spTgt spid="2069"/>
                </p:tgtEl>
              </p:cMediaNode>
            </p:audio>
            <p:audio>
              <p:cMediaNode vol="80000">
                <p:cTn id="12" fill="hold" display="0">
                  <p:stCondLst>
                    <p:cond delay="indefinite"/>
                  </p:stCondLst>
                  <p:endCondLst>
                    <p:cond evt="onStopAudio" delay="0">
                      <p:tgtEl>
                        <p:sldTgt/>
                      </p:tgtEl>
                    </p:cond>
                  </p:endCondLst>
                </p:cTn>
                <p:tgtEl>
                  <p:spTgt spid="207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A0B4FE4-6928-1F24-E2D0-9CC4E8BD665A}"/>
              </a:ext>
            </a:extLst>
          </p:cNvPr>
          <p:cNvSpPr>
            <a:spLocks noGrp="1" noChangeArrowheads="1"/>
          </p:cNvSpPr>
          <p:nvPr>
            <p:ph type="ctrTitle"/>
          </p:nvPr>
        </p:nvSpPr>
        <p:spPr/>
        <p:txBody>
          <a:bodyPr/>
          <a:lstStyle/>
          <a:p>
            <a:pPr eaLnBrk="1" hangingPunct="1"/>
            <a:br>
              <a:rPr lang="en-US" altLang="en-US" sz="4000"/>
            </a:br>
            <a:br>
              <a:rPr lang="en-US" altLang="en-US" sz="4000"/>
            </a:br>
            <a:br>
              <a:rPr lang="en-US" altLang="en-US" sz="4000"/>
            </a:br>
            <a:br>
              <a:rPr lang="en-US" altLang="en-US" sz="4000"/>
            </a:br>
            <a:br>
              <a:rPr lang="en-US" altLang="en-US" sz="4000"/>
            </a:br>
            <a:endParaRPr lang="en-US" altLang="en-US" sz="4000"/>
          </a:p>
        </p:txBody>
      </p:sp>
      <p:pic>
        <p:nvPicPr>
          <p:cNvPr id="6147" name="Picture 2" descr="ENTER1">
            <a:hlinkClick r:id="rId6" action="ppaction://hlinksldjump" tooltip="Nhấn Enter">
              <a:snd r:embed="rId7" name="push.wav"/>
            </a:hlinkClick>
            <a:extLst>
              <a:ext uri="{FF2B5EF4-FFF2-40B4-BE49-F238E27FC236}">
                <a16:creationId xmlns:a16="http://schemas.microsoft.com/office/drawing/2014/main" id="{CDBE0212-A995-8332-8121-4B19456D961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6572250"/>
            <a:ext cx="8477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8. Ket thuc cau hoi.wav">
            <a:hlinkClick r:id="" action="ppaction://media"/>
            <a:extLst>
              <a:ext uri="{FF2B5EF4-FFF2-40B4-BE49-F238E27FC236}">
                <a16:creationId xmlns:a16="http://schemas.microsoft.com/office/drawing/2014/main" id="{89DA6891-EB7C-B2DF-9609-F3CCB2CF02A9}"/>
              </a:ext>
            </a:extLst>
          </p:cNvPr>
          <p:cNvPicPr>
            <a:picLocks noRot="1" noChangeAspect="1" noChangeArrowheads="1"/>
          </p:cNvPicPr>
          <p:nvPr>
            <a:audioFile r:link="rId1"/>
          </p:nvPr>
        </p:nvPicPr>
        <p:blipFill>
          <a:blip r:embed="rId9">
            <a:extLst>
              <a:ext uri="{28A0092B-C50C-407E-A947-70E740481C1C}">
                <a14:useLocalDpi xmlns:a14="http://schemas.microsoft.com/office/drawing/2010/main" val="0"/>
              </a:ext>
            </a:extLst>
          </a:blip>
          <a:srcRect/>
          <a:stretch>
            <a:fillRect/>
          </a:stretch>
        </p:blipFill>
        <p:spPr bwMode="auto">
          <a:xfrm>
            <a:off x="152400" y="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beep1009.wav">
            <a:hlinkClick r:id="" action="ppaction://media"/>
            <a:extLst>
              <a:ext uri="{FF2B5EF4-FFF2-40B4-BE49-F238E27FC236}">
                <a16:creationId xmlns:a16="http://schemas.microsoft.com/office/drawing/2014/main" id="{0728D7C0-3381-5568-CE15-28B05B8838DB}"/>
              </a:ext>
            </a:extLst>
          </p:cNvPr>
          <p:cNvPicPr>
            <a:picLocks noChangeAspect="1" noChangeArrowheads="1"/>
          </p:cNvPicPr>
          <p:nvPr>
            <a:audioFile r:link="rId3"/>
            <p:extLst>
              <p:ext uri="{DAA4B4D4-6D71-4841-9C94-3DE7FCFB9230}">
                <p14:media xmlns:p14="http://schemas.microsoft.com/office/powerpoint/2010/main" r:embed="rId2"/>
              </p:ext>
            </p:extLst>
          </p:nvPr>
        </p:nvPicPr>
        <p:blipFill>
          <a:blip r:embed="rId9">
            <a:extLst>
              <a:ext uri="{28A0092B-C50C-407E-A947-70E740481C1C}">
                <a14:useLocalDpi xmlns:a14="http://schemas.microsoft.com/office/drawing/2010/main" val="0"/>
              </a:ext>
            </a:extLst>
          </a:blip>
          <a:srcRect/>
          <a:stretch>
            <a:fillRect/>
          </a:stretch>
        </p:blipFill>
        <p:spPr bwMode="auto">
          <a:xfrm>
            <a:off x="0" y="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chaomung.wav">
            <a:hlinkClick r:id="" action="ppaction://media"/>
            <a:extLst>
              <a:ext uri="{FF2B5EF4-FFF2-40B4-BE49-F238E27FC236}">
                <a16:creationId xmlns:a16="http://schemas.microsoft.com/office/drawing/2014/main" id="{5C607DF1-AA47-918E-6189-D07D7A6E21B6}"/>
              </a:ext>
            </a:extLst>
          </p:cNvPr>
          <p:cNvPicPr>
            <a:picLocks noRot="1" noChangeAspect="1" noChangeArrowheads="1"/>
          </p:cNvPicPr>
          <p:nvPr>
            <a:audioFile r:link="rId4"/>
          </p:nvPr>
        </p:nvPicPr>
        <p:blipFill>
          <a:blip r:embed="rId9">
            <a:extLst>
              <a:ext uri="{28A0092B-C50C-407E-A947-70E740481C1C}">
                <a14:useLocalDpi xmlns:a14="http://schemas.microsoft.com/office/drawing/2010/main" val="0"/>
              </a:ext>
            </a:extLst>
          </a:blip>
          <a:srcRect/>
          <a:stretch>
            <a:fillRect/>
          </a:stretch>
        </p:blipFill>
        <p:spPr bwMode="auto">
          <a:xfrm>
            <a:off x="0" y="617220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42" descr="Book-09-june">
            <a:extLst>
              <a:ext uri="{FF2B5EF4-FFF2-40B4-BE49-F238E27FC236}">
                <a16:creationId xmlns:a16="http://schemas.microsoft.com/office/drawing/2014/main" id="{25DB4CE3-B2DE-04AE-B2BF-413DD180A813}"/>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915275" y="5715000"/>
            <a:ext cx="13049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WordArt 77">
            <a:extLst>
              <a:ext uri="{FF2B5EF4-FFF2-40B4-BE49-F238E27FC236}">
                <a16:creationId xmlns:a16="http://schemas.microsoft.com/office/drawing/2014/main" id="{5A6167C1-D14C-B568-FED2-F4E4913FA891}"/>
              </a:ext>
            </a:extLst>
          </p:cNvPr>
          <p:cNvSpPr>
            <a:spLocks noChangeArrowheads="1" noChangeShapeType="1" noTextEdit="1"/>
          </p:cNvSpPr>
          <p:nvPr/>
        </p:nvSpPr>
        <p:spPr bwMode="auto">
          <a:xfrm>
            <a:off x="1219200" y="381000"/>
            <a:ext cx="6629400" cy="3124200"/>
          </a:xfrm>
          <a:prstGeom prst="rect">
            <a:avLst/>
          </a:prstGeom>
        </p:spPr>
        <p:txBody>
          <a:bodyPr spcFirstLastPara="1" wrap="none" fromWordArt="1">
            <a:prstTxWarp prst="textArchUp">
              <a:avLst>
                <a:gd name="adj" fmla="val 10800000"/>
              </a:avLst>
            </a:prstTxWarp>
          </a:bodyPr>
          <a:lstStyle/>
          <a:p>
            <a:pPr algn="ctr"/>
            <a:endParaRPr lang="en-US" sz="4000" kern="10">
              <a:ln w="12700">
                <a:solidFill>
                  <a:srgbClr val="EAEAEA"/>
                </a:solidFill>
                <a:round/>
                <a:headEnd/>
                <a:tailEnd/>
              </a:ln>
              <a:gradFill rotWithShape="1">
                <a:gsLst>
                  <a:gs pos="0">
                    <a:srgbClr val="009999"/>
                  </a:gs>
                  <a:gs pos="100000">
                    <a:srgbClr val="4E43E1"/>
                  </a:gs>
                </a:gsLst>
                <a:lin ang="5400000" scaled="1"/>
              </a:gradFill>
              <a:effectLst>
                <a:outerShdw dist="35921" dir="2700000" sy="50000" kx="2115830" algn="bl" rotWithShape="0">
                  <a:srgbClr val="C0C0C0">
                    <a:alpha val="79999"/>
                  </a:srgbClr>
                </a:outerShdw>
              </a:effectLst>
              <a:latin typeface=".VnTifani HeavyH"/>
            </a:endParaRPr>
          </a:p>
        </p:txBody>
      </p:sp>
      <p:sp>
        <p:nvSpPr>
          <p:cNvPr id="15" name="Rectangle 14">
            <a:extLst>
              <a:ext uri="{FF2B5EF4-FFF2-40B4-BE49-F238E27FC236}">
                <a16:creationId xmlns:a16="http://schemas.microsoft.com/office/drawing/2014/main" id="{9491FFEE-444C-342D-AB81-D7AC87980A22}"/>
              </a:ext>
            </a:extLst>
          </p:cNvPr>
          <p:cNvSpPr>
            <a:spLocks noChangeArrowheads="1"/>
          </p:cNvSpPr>
          <p:nvPr/>
        </p:nvSpPr>
        <p:spPr bwMode="auto">
          <a:xfrm>
            <a:off x="533400" y="604838"/>
            <a:ext cx="59650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b="1" dirty="0">
                <a:solidFill>
                  <a:schemeClr val="accent2"/>
                </a:solidFill>
                <a:cs typeface="Times New Roman" panose="02020603050405020304" pitchFamily="18" charset="0"/>
              </a:rPr>
              <a:t>2</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Xây</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dựng</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kế</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hoạch</a:t>
            </a:r>
            <a:r>
              <a:rPr lang="en-US" altLang="en-US" b="1" dirty="0">
                <a:solidFill>
                  <a:schemeClr val="accent2"/>
                </a:solidFill>
                <a:cs typeface="Times New Roman" panose="02020603050405020304" pitchFamily="18" charset="0"/>
              </a:rPr>
              <a:t> </a:t>
            </a:r>
            <a:r>
              <a:rPr lang="en-US" altLang="en-US" b="1" dirty="0" err="1">
                <a:solidFill>
                  <a:schemeClr val="accent2"/>
                </a:solidFill>
                <a:cs typeface="Times New Roman" panose="02020603050405020304" pitchFamily="18" charset="0"/>
              </a:rPr>
              <a:t>tuần</a:t>
            </a:r>
            <a:r>
              <a:rPr lang="en-US" altLang="en-US" b="1" dirty="0">
                <a:solidFill>
                  <a:schemeClr val="accent2"/>
                </a:solidFill>
                <a:cs typeface="Times New Roman" panose="02020603050405020304" pitchFamily="18" charset="0"/>
              </a:rPr>
              <a:t> 12</a:t>
            </a:r>
            <a:endParaRPr lang="en-US" altLang="en-US" sz="2800" dirty="0">
              <a:solidFill>
                <a:schemeClr val="accent2"/>
              </a:solidFill>
              <a:cs typeface="Times New Roman" panose="02020603050405020304" pitchFamily="18" charset="0"/>
            </a:endParaRPr>
          </a:p>
        </p:txBody>
      </p:sp>
      <p:sp>
        <p:nvSpPr>
          <p:cNvPr id="16" name="Rectangle 15">
            <a:extLst>
              <a:ext uri="{FF2B5EF4-FFF2-40B4-BE49-F238E27FC236}">
                <a16:creationId xmlns:a16="http://schemas.microsoft.com/office/drawing/2014/main" id="{A9713791-23E7-7B84-F36A-D1D3AC72AC00}"/>
              </a:ext>
            </a:extLst>
          </p:cNvPr>
          <p:cNvSpPr>
            <a:spLocks noChangeArrowheads="1"/>
          </p:cNvSpPr>
          <p:nvPr/>
        </p:nvSpPr>
        <p:spPr bwMode="auto">
          <a:xfrm>
            <a:off x="304800" y="1066800"/>
            <a:ext cx="85344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Char char="-"/>
            </a:pPr>
            <a:r>
              <a:rPr lang="vi-VN" dirty="0"/>
              <a:t>Tiếp tục thực hiện nội quy HS</a:t>
            </a:r>
            <a:r>
              <a:rPr lang="en-US" dirty="0"/>
              <a:t>.</a:t>
            </a:r>
          </a:p>
          <a:p>
            <a:pPr>
              <a:buFontTx/>
              <a:buChar char="-"/>
            </a:pPr>
            <a:r>
              <a:rPr lang="en-US" dirty="0" err="1"/>
              <a:t>Chấp</a:t>
            </a:r>
            <a:r>
              <a:rPr lang="en-US" dirty="0"/>
              <a:t> </a:t>
            </a:r>
            <a:r>
              <a:rPr lang="en-US" dirty="0" err="1"/>
              <a:t>hành</a:t>
            </a:r>
            <a:r>
              <a:rPr lang="en-US" dirty="0"/>
              <a:t> </a:t>
            </a:r>
            <a:r>
              <a:rPr lang="en-US" dirty="0" err="1"/>
              <a:t>tốt</a:t>
            </a:r>
            <a:r>
              <a:rPr lang="en-US" dirty="0"/>
              <a:t> </a:t>
            </a:r>
            <a:r>
              <a:rPr lang="vi-VN" dirty="0"/>
              <a:t>ATGT.</a:t>
            </a:r>
            <a:endParaRPr lang="en-US" dirty="0"/>
          </a:p>
          <a:p>
            <a:pPr>
              <a:buFontTx/>
              <a:buChar char="-"/>
            </a:pPr>
            <a:r>
              <a:rPr lang="vi-VN" dirty="0"/>
              <a:t>Tiếp tục ổn định, duy trì nền nếp quy định</a:t>
            </a:r>
            <a:r>
              <a:rPr lang="en-US" dirty="0"/>
              <a:t>, </a:t>
            </a:r>
            <a:r>
              <a:rPr lang="vi-VN" dirty="0"/>
              <a:t>thực hiện tốt các nội quy của nhà trường</a:t>
            </a:r>
            <a:r>
              <a:rPr lang="en-US" dirty="0"/>
              <a:t>.</a:t>
            </a:r>
          </a:p>
          <a:p>
            <a:pPr>
              <a:buFontTx/>
              <a:buChar char="-"/>
            </a:pPr>
            <a:r>
              <a:rPr lang="vi-VN" dirty="0"/>
              <a:t>Tích cực học tập để nâng cao chất lượng.</a:t>
            </a:r>
            <a:endParaRPr lang="en-US" dirty="0"/>
          </a:p>
          <a:p>
            <a:pPr>
              <a:buFontTx/>
              <a:buChar char="-"/>
            </a:pPr>
            <a:r>
              <a:rPr lang="vi-VN" dirty="0"/>
              <a:t>Tiếp tục duy trì các hoạt động: thể dục, vệ sinh trường, lớp xanh, sạch, đẹp và cả ý thức nói lời hay, làm việc tốt ....</a:t>
            </a:r>
            <a:endParaRPr lang="en-US" dirty="0"/>
          </a:p>
          <a:p>
            <a:pPr>
              <a:buFontTx/>
              <a:buChar char="-"/>
            </a:pPr>
            <a:r>
              <a:rPr lang="vi-VN" dirty="0"/>
              <a:t>Thực hiện các hoạt động khác theo phân công</a:t>
            </a:r>
            <a:endParaRPr lang="en-US" dirty="0"/>
          </a:p>
        </p:txBody>
      </p:sp>
      <p:sp>
        <p:nvSpPr>
          <p:cNvPr id="2" name="Text Box 9">
            <a:extLst>
              <a:ext uri="{FF2B5EF4-FFF2-40B4-BE49-F238E27FC236}">
                <a16:creationId xmlns:a16="http://schemas.microsoft.com/office/drawing/2014/main" id="{253ABF0B-DDDA-89BF-8846-EF6B6589378F}"/>
              </a:ext>
            </a:extLst>
          </p:cNvPr>
          <p:cNvSpPr txBox="1"/>
          <p:nvPr/>
        </p:nvSpPr>
        <p:spPr>
          <a:xfrm>
            <a:off x="1413157" y="143766"/>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 calcmode="lin" valueType="num">
                                      <p:cBhvr>
                                        <p:cTn id="14"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6">
                                            <p:txEl>
                                              <p:pRg st="1" end="1"/>
                                            </p:txEl>
                                          </p:spTgt>
                                        </p:tgtEl>
                                        <p:attrNameLst>
                                          <p:attrName>style.visibility</p:attrName>
                                        </p:attrNameLst>
                                      </p:cBhvr>
                                      <p:to>
                                        <p:strVal val="visible"/>
                                      </p:to>
                                    </p:set>
                                    <p:anim calcmode="lin" valueType="num">
                                      <p:cBhvr>
                                        <p:cTn id="21"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6">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1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6">
                                            <p:txEl>
                                              <p:pRg st="2" end="2"/>
                                            </p:txEl>
                                          </p:spTgt>
                                        </p:tgtEl>
                                        <p:attrNameLst>
                                          <p:attrName>style.visibility</p:attrName>
                                        </p:attrNameLst>
                                      </p:cBhvr>
                                      <p:to>
                                        <p:strVal val="visible"/>
                                      </p:to>
                                    </p:set>
                                    <p:anim calcmode="lin" valueType="num">
                                      <p:cBhvr>
                                        <p:cTn id="28" dur="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6">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6">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6">
                                            <p:txEl>
                                              <p:pRg st="3" end="3"/>
                                            </p:txEl>
                                          </p:spTgt>
                                        </p:tgtEl>
                                        <p:attrNameLst>
                                          <p:attrName>style.visibility</p:attrName>
                                        </p:attrNameLst>
                                      </p:cBhvr>
                                      <p:to>
                                        <p:strVal val="visible"/>
                                      </p:to>
                                    </p:set>
                                    <p:anim calcmode="lin" valueType="num">
                                      <p:cBhvr>
                                        <p:cTn id="35" dur="5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16">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1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6">
                                            <p:txEl>
                                              <p:pRg st="4" end="4"/>
                                            </p:txEl>
                                          </p:spTgt>
                                        </p:tgtEl>
                                        <p:attrNameLst>
                                          <p:attrName>style.visibility</p:attrName>
                                        </p:attrNameLst>
                                      </p:cBhvr>
                                      <p:to>
                                        <p:strVal val="visible"/>
                                      </p:to>
                                    </p:set>
                                    <p:anim calcmode="lin" valueType="num">
                                      <p:cBhvr>
                                        <p:cTn id="42" dur="500" fill="hold"/>
                                        <p:tgtEl>
                                          <p:spTgt spid="16">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16">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16">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6">
                                            <p:txEl>
                                              <p:pRg st="5" end="5"/>
                                            </p:txEl>
                                          </p:spTgt>
                                        </p:tgtEl>
                                        <p:attrNameLst>
                                          <p:attrName>style.visibility</p:attrName>
                                        </p:attrNameLst>
                                      </p:cBhvr>
                                      <p:to>
                                        <p:strVal val="visible"/>
                                      </p:to>
                                    </p:set>
                                    <p:anim calcmode="lin" valueType="num">
                                      <p:cBhvr>
                                        <p:cTn id="49" dur="500" fill="hold"/>
                                        <p:tgtEl>
                                          <p:spTgt spid="16">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16">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hold" display="0">
                  <p:stCondLst>
                    <p:cond delay="indefinite"/>
                  </p:stCondLst>
                  <p:endCondLst>
                    <p:cond evt="onStopAudio" delay="0">
                      <p:tgtEl>
                        <p:sldTgt/>
                      </p:tgtEl>
                    </p:cond>
                  </p:endCondLst>
                </p:cTn>
                <p:tgtEl>
                  <p:spTgt spid="2068"/>
                </p:tgtEl>
              </p:cMediaNode>
            </p:audio>
            <p:audio>
              <p:cMediaNode vol="80000">
                <p:cTn id="53" fill="hold" display="0">
                  <p:stCondLst>
                    <p:cond delay="indefinite"/>
                  </p:stCondLst>
                  <p:endCondLst>
                    <p:cond evt="onStopAudio" delay="0">
                      <p:tgtEl>
                        <p:sldTgt/>
                      </p:tgtEl>
                    </p:cond>
                  </p:endCondLst>
                </p:cTn>
                <p:tgtEl>
                  <p:spTgt spid="2069"/>
                </p:tgtEl>
              </p:cMediaNode>
            </p:audio>
            <p:audio>
              <p:cMediaNode vol="80000">
                <p:cTn id="54" fill="hold" display="0">
                  <p:stCondLst>
                    <p:cond delay="indefinite"/>
                  </p:stCondLst>
                  <p:endCondLst>
                    <p:cond evt="onStopAudio" delay="0">
                      <p:tgtEl>
                        <p:sldTgt/>
                      </p:tgtEl>
                    </p:cond>
                  </p:endCondLst>
                </p:cTn>
                <p:tgtEl>
                  <p:spTgt spid="207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79B366F-9386-EF88-A4DF-31B67FD35133}"/>
              </a:ext>
            </a:extLst>
          </p:cNvPr>
          <p:cNvSpPr>
            <a:spLocks noGrp="1" noChangeArrowheads="1"/>
          </p:cNvSpPr>
          <p:nvPr>
            <p:ph type="ctrTitle"/>
          </p:nvPr>
        </p:nvSpPr>
        <p:spPr/>
        <p:txBody>
          <a:bodyPr/>
          <a:lstStyle/>
          <a:p>
            <a:pPr eaLnBrk="1" hangingPunct="1"/>
            <a:br>
              <a:rPr lang="en-US" altLang="en-US" sz="4000"/>
            </a:br>
            <a:br>
              <a:rPr lang="en-US" altLang="en-US" sz="4000"/>
            </a:br>
            <a:br>
              <a:rPr lang="en-US" altLang="en-US" sz="4000"/>
            </a:br>
            <a:br>
              <a:rPr lang="en-US" altLang="en-US" sz="4000"/>
            </a:br>
            <a:br>
              <a:rPr lang="en-US" altLang="en-US" sz="4000"/>
            </a:br>
            <a:endParaRPr lang="en-US" altLang="en-US" sz="4000"/>
          </a:p>
        </p:txBody>
      </p:sp>
      <p:pic>
        <p:nvPicPr>
          <p:cNvPr id="7171" name="Picture 2" descr="ENTER1">
            <a:hlinkClick r:id="rId7" action="ppaction://hlinksldjump" tooltip="Nhấn Enter">
              <a:snd r:embed="rId8" name="push.wav"/>
            </a:hlinkClick>
            <a:extLst>
              <a:ext uri="{FF2B5EF4-FFF2-40B4-BE49-F238E27FC236}">
                <a16:creationId xmlns:a16="http://schemas.microsoft.com/office/drawing/2014/main" id="{2E9D8F0E-754C-8801-D21C-E2E42203DEE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05800" y="6572250"/>
            <a:ext cx="8477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8. Ket thuc cau hoi.wav">
            <a:hlinkClick r:id="" action="ppaction://media"/>
            <a:extLst>
              <a:ext uri="{FF2B5EF4-FFF2-40B4-BE49-F238E27FC236}">
                <a16:creationId xmlns:a16="http://schemas.microsoft.com/office/drawing/2014/main" id="{C3395C4E-52A6-1AC3-FA7B-790D32DC749C}"/>
              </a:ext>
            </a:extLst>
          </p:cNvPr>
          <p:cNvPicPr>
            <a:picLocks noRot="1" noChangeAspect="1" noChangeArrowheads="1"/>
          </p:cNvPicPr>
          <p:nvPr>
            <a:audioFile r:link="rId1"/>
          </p:nvPr>
        </p:nvPicPr>
        <p:blipFill>
          <a:blip r:embed="rId10">
            <a:extLst>
              <a:ext uri="{28A0092B-C50C-407E-A947-70E740481C1C}">
                <a14:useLocalDpi xmlns:a14="http://schemas.microsoft.com/office/drawing/2010/main" val="0"/>
              </a:ext>
            </a:extLst>
          </a:blip>
          <a:srcRect/>
          <a:stretch>
            <a:fillRect/>
          </a:stretch>
        </p:blipFill>
        <p:spPr bwMode="auto">
          <a:xfrm>
            <a:off x="152400" y="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beep1041.wav">
            <a:hlinkClick r:id="" action="ppaction://media"/>
            <a:extLst>
              <a:ext uri="{FF2B5EF4-FFF2-40B4-BE49-F238E27FC236}">
                <a16:creationId xmlns:a16="http://schemas.microsoft.com/office/drawing/2014/main" id="{46A30174-8DC8-7012-67B1-DBDD98B2D837}"/>
              </a:ext>
            </a:extLst>
          </p:cNvPr>
          <p:cNvPicPr>
            <a:picLocks noChangeAspect="1" noChangeArrowheads="1"/>
          </p:cNvPicPr>
          <p:nvPr>
            <a:audioFile r:link="rId3"/>
            <p:extLst>
              <p:ext uri="{DAA4B4D4-6D71-4841-9C94-3DE7FCFB9230}">
                <p14:media xmlns:p14="http://schemas.microsoft.com/office/powerpoint/2010/main" r:embed="rId2"/>
              </p:ext>
            </p:extLst>
          </p:nvPr>
        </p:nvPicPr>
        <p:blipFill>
          <a:blip r:embed="rId10">
            <a:extLst>
              <a:ext uri="{28A0092B-C50C-407E-A947-70E740481C1C}">
                <a14:useLocalDpi xmlns:a14="http://schemas.microsoft.com/office/drawing/2010/main" val="0"/>
              </a:ext>
            </a:extLst>
          </a:blip>
          <a:srcRect/>
          <a:stretch>
            <a:fillRect/>
          </a:stretch>
        </p:blipFill>
        <p:spPr bwMode="auto">
          <a:xfrm>
            <a:off x="0" y="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chaomung.wav">
            <a:hlinkClick r:id="" action="ppaction://media"/>
            <a:extLst>
              <a:ext uri="{FF2B5EF4-FFF2-40B4-BE49-F238E27FC236}">
                <a16:creationId xmlns:a16="http://schemas.microsoft.com/office/drawing/2014/main" id="{43FEFFB5-7F39-D2D7-9F23-8144C9EC6084}"/>
              </a:ext>
            </a:extLst>
          </p:cNvPr>
          <p:cNvPicPr>
            <a:picLocks noRot="1" noChangeAspect="1" noChangeArrowheads="1"/>
          </p:cNvPicPr>
          <p:nvPr>
            <a:audioFile r:link="rId4"/>
          </p:nvPr>
        </p:nvPicPr>
        <p:blipFill>
          <a:blip r:embed="rId10">
            <a:extLst>
              <a:ext uri="{28A0092B-C50C-407E-A947-70E740481C1C}">
                <a14:useLocalDpi xmlns:a14="http://schemas.microsoft.com/office/drawing/2010/main" val="0"/>
              </a:ext>
            </a:extLst>
          </a:blip>
          <a:srcRect/>
          <a:stretch>
            <a:fillRect/>
          </a:stretch>
        </p:blipFill>
        <p:spPr bwMode="auto">
          <a:xfrm>
            <a:off x="0" y="6172200"/>
            <a:ext cx="76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42" descr="Book-09-june">
            <a:extLst>
              <a:ext uri="{FF2B5EF4-FFF2-40B4-BE49-F238E27FC236}">
                <a16:creationId xmlns:a16="http://schemas.microsoft.com/office/drawing/2014/main" id="{D417D77F-150E-0B37-1B1B-22CDE634412D}"/>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915275" y="5715000"/>
            <a:ext cx="13049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WordArt 77">
            <a:extLst>
              <a:ext uri="{FF2B5EF4-FFF2-40B4-BE49-F238E27FC236}">
                <a16:creationId xmlns:a16="http://schemas.microsoft.com/office/drawing/2014/main" id="{6F534ED4-A305-CA28-E0B5-0E9C513F4E85}"/>
              </a:ext>
            </a:extLst>
          </p:cNvPr>
          <p:cNvSpPr>
            <a:spLocks noChangeArrowheads="1" noChangeShapeType="1" noTextEdit="1"/>
          </p:cNvSpPr>
          <p:nvPr/>
        </p:nvSpPr>
        <p:spPr bwMode="auto">
          <a:xfrm>
            <a:off x="1219200" y="381000"/>
            <a:ext cx="6629400" cy="3124200"/>
          </a:xfrm>
          <a:prstGeom prst="rect">
            <a:avLst/>
          </a:prstGeom>
        </p:spPr>
        <p:txBody>
          <a:bodyPr spcFirstLastPara="1" wrap="none" fromWordArt="1">
            <a:prstTxWarp prst="textArchUp">
              <a:avLst>
                <a:gd name="adj" fmla="val 10800000"/>
              </a:avLst>
            </a:prstTxWarp>
          </a:bodyPr>
          <a:lstStyle/>
          <a:p>
            <a:pPr algn="ctr"/>
            <a:endParaRPr lang="en-US" sz="4000" kern="10">
              <a:ln w="12700">
                <a:solidFill>
                  <a:srgbClr val="EAEAEA"/>
                </a:solidFill>
                <a:round/>
                <a:headEnd/>
                <a:tailEnd/>
              </a:ln>
              <a:gradFill rotWithShape="1">
                <a:gsLst>
                  <a:gs pos="0">
                    <a:srgbClr val="009999"/>
                  </a:gs>
                  <a:gs pos="100000">
                    <a:srgbClr val="4E43E1"/>
                  </a:gs>
                </a:gsLst>
                <a:lin ang="5400000" scaled="1"/>
              </a:gradFill>
              <a:effectLst>
                <a:outerShdw dist="35921" dir="2700000" sy="50000" kx="2115830" algn="bl" rotWithShape="0">
                  <a:srgbClr val="C0C0C0">
                    <a:alpha val="79999"/>
                  </a:srgbClr>
                </a:outerShdw>
              </a:effectLst>
              <a:latin typeface=".VnTifani HeavyH"/>
            </a:endParaRPr>
          </a:p>
        </p:txBody>
      </p:sp>
      <p:sp>
        <p:nvSpPr>
          <p:cNvPr id="15" name="Rectangle 14">
            <a:extLst>
              <a:ext uri="{FF2B5EF4-FFF2-40B4-BE49-F238E27FC236}">
                <a16:creationId xmlns:a16="http://schemas.microsoft.com/office/drawing/2014/main" id="{01BF4367-BDDC-F54B-8522-BFA050BD7F9E}"/>
              </a:ext>
            </a:extLst>
          </p:cNvPr>
          <p:cNvSpPr>
            <a:spLocks noChangeArrowheads="1"/>
          </p:cNvSpPr>
          <p:nvPr/>
        </p:nvSpPr>
        <p:spPr bwMode="auto">
          <a:xfrm>
            <a:off x="685800" y="1027093"/>
            <a:ext cx="838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2800" b="1" dirty="0">
                <a:solidFill>
                  <a:schemeClr val="accent2"/>
                </a:solidFill>
                <a:cs typeface="Times New Roman" panose="02020603050405020304" pitchFamily="18" charset="0"/>
              </a:rPr>
              <a:t>3</a:t>
            </a:r>
            <a:r>
              <a:rPr lang="en-US" altLang="en-US" sz="2800" b="1" dirty="0">
                <a:solidFill>
                  <a:schemeClr val="accent2"/>
                </a:solidFill>
                <a:cs typeface="Times New Roman" panose="02020603050405020304" pitchFamily="18" charset="0"/>
              </a:rPr>
              <a:t>. Sinh </a:t>
            </a:r>
            <a:r>
              <a:rPr lang="en-US" altLang="en-US" sz="2800" b="1" dirty="0" err="1">
                <a:solidFill>
                  <a:schemeClr val="accent2"/>
                </a:solidFill>
                <a:cs typeface="Times New Roman" panose="02020603050405020304" pitchFamily="18" charset="0"/>
              </a:rPr>
              <a:t>hoạt</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tập</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thể</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theo</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chủ</a:t>
            </a:r>
            <a:r>
              <a:rPr lang="en-US" altLang="en-US" sz="2800" b="1" dirty="0">
                <a:solidFill>
                  <a:schemeClr val="accent2"/>
                </a:solidFill>
                <a:cs typeface="Times New Roman" panose="02020603050405020304" pitchFamily="18" charset="0"/>
              </a:rPr>
              <a:t> </a:t>
            </a:r>
            <a:r>
              <a:rPr lang="en-US" altLang="en-US" sz="2800" b="1" dirty="0" err="1">
                <a:solidFill>
                  <a:schemeClr val="accent2"/>
                </a:solidFill>
                <a:cs typeface="Times New Roman" panose="02020603050405020304" pitchFamily="18" charset="0"/>
              </a:rPr>
              <a:t>điểm</a:t>
            </a:r>
            <a:r>
              <a:rPr lang="en-US" altLang="en-US" sz="2800" b="1" dirty="0">
                <a:solidFill>
                  <a:schemeClr val="accent2"/>
                </a:solidFill>
                <a:cs typeface="Times New Roman" panose="02020603050405020304" pitchFamily="18" charset="0"/>
              </a:rPr>
              <a:t>: </a:t>
            </a:r>
          </a:p>
          <a:p>
            <a:pPr algn="ctr" eaLnBrk="1" hangingPunct="1">
              <a:spcBef>
                <a:spcPct val="0"/>
              </a:spcBef>
              <a:buFontTx/>
              <a:buNone/>
            </a:pPr>
            <a:r>
              <a:rPr lang="en-US" altLang="en-US" sz="2800" b="1" dirty="0">
                <a:solidFill>
                  <a:srgbClr val="FF0000"/>
                </a:solidFill>
                <a:cs typeface="Times New Roman" panose="02020603050405020304" pitchFamily="18" charset="0"/>
              </a:rPr>
              <a:t>BIẾT ƠN THẦY CÔ – YÊU QUÝ BẠN BÈ</a:t>
            </a:r>
            <a:endParaRPr lang="en-US" altLang="en-US" dirty="0">
              <a:solidFill>
                <a:srgbClr val="FF0000"/>
              </a:solidFill>
              <a:cs typeface="Times New Roman" panose="02020603050405020304" pitchFamily="18" charset="0"/>
            </a:endParaRPr>
          </a:p>
        </p:txBody>
      </p:sp>
      <p:pic>
        <p:nvPicPr>
          <p:cNvPr id="10" name="Picture 9" descr="Kết quả hình ảnh cho kinh yên thay cô">
            <a:extLst>
              <a:ext uri="{FF2B5EF4-FFF2-40B4-BE49-F238E27FC236}">
                <a16:creationId xmlns:a16="http://schemas.microsoft.com/office/drawing/2014/main" id="{57F3BDE8-4518-B4D6-B85D-6DB75B6068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1889144"/>
            <a:ext cx="9144000" cy="4968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4">
            <a:extLst>
              <a:ext uri="{FF2B5EF4-FFF2-40B4-BE49-F238E27FC236}">
                <a16:creationId xmlns:a16="http://schemas.microsoft.com/office/drawing/2014/main" id="{3FE838C0-48F2-0341-8379-9FAB274B855E}"/>
              </a:ext>
            </a:extLst>
          </p:cNvPr>
          <p:cNvSpPr txBox="1"/>
          <p:nvPr/>
        </p:nvSpPr>
        <p:spPr>
          <a:xfrm>
            <a:off x="543982" y="173139"/>
            <a:ext cx="7979836"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altLang="en-US" sz="3200" dirty="0">
                <a:latin typeface="Times New Roman" panose="02020603050405020304" pitchFamily="18" charset="0"/>
                <a:cs typeface="Times New Roman" panose="02020603050405020304" pitchFamily="18" charset="0"/>
              </a:rPr>
              <a:t>Thứ </a:t>
            </a:r>
            <a:r>
              <a:rPr lang="en-US" altLang="en-US" sz="3200" dirty="0" err="1">
                <a:latin typeface="Times New Roman" panose="02020603050405020304" pitchFamily="18" charset="0"/>
                <a:cs typeface="Times New Roman" panose="02020603050405020304" pitchFamily="18" charset="0"/>
              </a:rPr>
              <a:t>năm</a:t>
            </a:r>
            <a:r>
              <a:rPr lang="vi-VN" altLang="en-US" sz="3200" dirty="0">
                <a:latin typeface="Times New Roman" panose="02020603050405020304" pitchFamily="18" charset="0"/>
                <a:cs typeface="Times New Roman" panose="02020603050405020304" pitchFamily="18" charset="0"/>
              </a:rPr>
              <a:t> ngày </a:t>
            </a:r>
            <a:r>
              <a:rPr lang="en-US" altLang="en-US" sz="3200" dirty="0">
                <a:latin typeface="Times New Roman" panose="02020603050405020304" pitchFamily="18" charset="0"/>
                <a:cs typeface="Times New Roman" panose="02020603050405020304" pitchFamily="18" charset="0"/>
              </a:rPr>
              <a:t>14</a:t>
            </a:r>
            <a:r>
              <a:rPr lang="vi-VN" altLang="en-US" sz="3200" dirty="0">
                <a:latin typeface="Times New Roman" panose="02020603050405020304" pitchFamily="18" charset="0"/>
                <a:cs typeface="Times New Roman" panose="02020603050405020304" pitchFamily="18" charset="0"/>
              </a:rPr>
              <a:t> tháng </a:t>
            </a:r>
            <a:r>
              <a:rPr lang="en-US" altLang="en-US" sz="3200" dirty="0">
                <a:latin typeface="Times New Roman" panose="02020603050405020304" pitchFamily="18" charset="0"/>
                <a:cs typeface="Times New Roman" panose="02020603050405020304" pitchFamily="18" charset="0"/>
              </a:rPr>
              <a:t>11</a:t>
            </a:r>
            <a:r>
              <a:rPr lang="vi-VN" altLang="en-US" sz="3200" dirty="0">
                <a:latin typeface="Times New Roman" panose="02020603050405020304" pitchFamily="18" charset="0"/>
                <a:cs typeface="Times New Roman" panose="02020603050405020304" pitchFamily="18" charset="0"/>
              </a:rPr>
              <a:t> năm 202</a:t>
            </a:r>
            <a:r>
              <a:rPr lang="en-US" altLang="en-US" sz="3200" dirty="0">
                <a:latin typeface="Times New Roman" panose="02020603050405020304" pitchFamily="18" charset="0"/>
                <a:cs typeface="Times New Roman" panose="02020603050405020304" pitchFamily="18" charset="0"/>
              </a:rPr>
              <a:t>4</a:t>
            </a:r>
            <a:endParaRPr lang="vi-VN" alt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60178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 calcmode="lin" valueType="num">
                                      <p:cBhvr>
                                        <p:cTn id="14"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5">
                                            <p:txEl>
                                              <p:pRg st="1" end="1"/>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068"/>
                </p:tgtEl>
              </p:cMediaNode>
            </p:audio>
            <p:audio>
              <p:cMediaNode vol="80000">
                <p:cTn id="21" fill="hold" display="0">
                  <p:stCondLst>
                    <p:cond delay="indefinite"/>
                  </p:stCondLst>
                  <p:endCondLst>
                    <p:cond evt="onStopAudio" delay="0">
                      <p:tgtEl>
                        <p:sldTgt/>
                      </p:tgtEl>
                    </p:cond>
                  </p:endCondLst>
                </p:cTn>
                <p:tgtEl>
                  <p:spTgt spid="2069"/>
                </p:tgtEl>
              </p:cMediaNode>
            </p:audio>
            <p:audio>
              <p:cMediaNode vol="80000">
                <p:cTn id="22" fill="hold" display="0">
                  <p:stCondLst>
                    <p:cond delay="indefinite"/>
                  </p:stCondLst>
                  <p:endCondLst>
                    <p:cond evt="onStopAudio" delay="0">
                      <p:tgtEl>
                        <p:sldTgt/>
                      </p:tgtEl>
                    </p:cond>
                  </p:endCondLst>
                </p:cTn>
                <p:tgtEl>
                  <p:spTgt spid="207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99" y="857250"/>
            <a:ext cx="9242726" cy="5338741"/>
          </a:xfrm>
          <a:prstGeom prst="rect">
            <a:avLst/>
          </a:prstGeom>
        </p:spPr>
      </p:pic>
      <p:pic>
        <p:nvPicPr>
          <p:cNvPr id="7" name="Picture 6" descr="images-removebg-preview"/>
          <p:cNvPicPr>
            <a:picLocks noChangeAspect="1"/>
          </p:cNvPicPr>
          <p:nvPr/>
        </p:nvPicPr>
        <p:blipFill>
          <a:blip r:embed="rId4"/>
          <a:stretch>
            <a:fillRect/>
          </a:stretch>
        </p:blipFill>
        <p:spPr>
          <a:xfrm>
            <a:off x="1133952" y="1709262"/>
            <a:ext cx="7237571" cy="4486751"/>
          </a:xfrm>
          <a:prstGeom prst="rect">
            <a:avLst/>
          </a:prstGeom>
        </p:spPr>
      </p:pic>
      <p:sp>
        <p:nvSpPr>
          <p:cNvPr id="28679" name="Text Box 9"/>
          <p:cNvSpPr txBox="1"/>
          <p:nvPr/>
        </p:nvSpPr>
        <p:spPr>
          <a:xfrm>
            <a:off x="1752600" y="118200"/>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20" name="Rectangle 19"/>
          <p:cNvSpPr/>
          <p:nvPr/>
        </p:nvSpPr>
        <p:spPr>
          <a:xfrm>
            <a:off x="469305" y="1600200"/>
            <a:ext cx="8136489" cy="131445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eaLnBrk="1" fontAlgn="auto" hangingPunct="1">
              <a:spcBef>
                <a:spcPts val="0"/>
              </a:spcBef>
              <a:spcAft>
                <a:spcPts val="0"/>
              </a:spcAft>
              <a:defRPr/>
            </a:pPr>
            <a:r>
              <a:rPr lang="vi-VN" altLang="en-US" sz="5400" b="1" dirty="0">
                <a:solidFill>
                  <a:prstClr val="white"/>
                </a:solidFill>
                <a:latin typeface="Calibri" panose="020F0502020204030204"/>
              </a:rPr>
              <a:t>TRÒ CHƠI HÁI XOÀI </a:t>
            </a:r>
          </a:p>
        </p:txBody>
      </p:sp>
      <p:sp>
        <p:nvSpPr>
          <p:cNvPr id="2" name="Rectangle 1">
            <a:extLst>
              <a:ext uri="{FF2B5EF4-FFF2-40B4-BE49-F238E27FC236}">
                <a16:creationId xmlns:a16="http://schemas.microsoft.com/office/drawing/2014/main" id="{67B315B7-0991-2F86-810D-FB50380D3477}"/>
              </a:ext>
            </a:extLst>
          </p:cNvPr>
          <p:cNvSpPr/>
          <p:nvPr/>
        </p:nvSpPr>
        <p:spPr>
          <a:xfrm>
            <a:off x="228600" y="3023712"/>
            <a:ext cx="8763000" cy="26341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LUẬT CHƠI </a:t>
            </a:r>
          </a:p>
          <a:p>
            <a:pPr algn="just"/>
            <a:r>
              <a:rPr lang="en-US" sz="2800" dirty="0"/>
              <a:t>- </a:t>
            </a:r>
            <a:r>
              <a:rPr lang="en-US" sz="2800" dirty="0" err="1"/>
              <a:t>Mỗi</a:t>
            </a:r>
            <a:r>
              <a:rPr lang="en-US" sz="2800" dirty="0"/>
              <a:t> </a:t>
            </a:r>
            <a:r>
              <a:rPr lang="en-US" sz="2800" dirty="0" err="1"/>
              <a:t>tổ</a:t>
            </a:r>
            <a:r>
              <a:rPr lang="en-US" sz="2800" dirty="0"/>
              <a:t> </a:t>
            </a:r>
            <a:r>
              <a:rPr lang="en-US" sz="2800" dirty="0" err="1"/>
              <a:t>là</a:t>
            </a:r>
            <a:r>
              <a:rPr lang="en-US" sz="2800" dirty="0"/>
              <a:t> 1 </a:t>
            </a:r>
            <a:r>
              <a:rPr lang="en-US" sz="2800" dirty="0" err="1"/>
              <a:t>đội</a:t>
            </a:r>
            <a:endParaRPr lang="en-US" sz="2800" dirty="0"/>
          </a:p>
          <a:p>
            <a:pPr algn="just"/>
            <a:r>
              <a:rPr lang="en-US" sz="2800" dirty="0"/>
              <a:t>- </a:t>
            </a:r>
            <a:r>
              <a:rPr lang="en-US" sz="2800" dirty="0" err="1"/>
              <a:t>Đại</a:t>
            </a:r>
            <a:r>
              <a:rPr lang="en-US" sz="2800" dirty="0"/>
              <a:t> </a:t>
            </a:r>
            <a:r>
              <a:rPr lang="en-US" sz="2800" dirty="0" err="1"/>
              <a:t>diện</a:t>
            </a:r>
            <a:r>
              <a:rPr lang="en-US" sz="2800" dirty="0"/>
              <a:t> </a:t>
            </a:r>
            <a:r>
              <a:rPr lang="en-US" sz="2800" dirty="0" err="1"/>
              <a:t>mỗi</a:t>
            </a:r>
            <a:r>
              <a:rPr lang="en-US" sz="2800" dirty="0"/>
              <a:t> </a:t>
            </a:r>
            <a:r>
              <a:rPr lang="en-US" sz="2800" dirty="0" err="1"/>
              <a:t>tổ</a:t>
            </a:r>
            <a:r>
              <a:rPr lang="en-US" sz="2800" dirty="0"/>
              <a:t> </a:t>
            </a:r>
            <a:r>
              <a:rPr lang="en-US" sz="2800" dirty="0" err="1"/>
              <a:t>sẽ</a:t>
            </a:r>
            <a:r>
              <a:rPr lang="en-US" sz="2800" dirty="0"/>
              <a:t> </a:t>
            </a:r>
            <a:r>
              <a:rPr lang="en-US" sz="2800" dirty="0" err="1"/>
              <a:t>chọn</a:t>
            </a:r>
            <a:r>
              <a:rPr lang="en-US" sz="2800" dirty="0"/>
              <a:t> 1 </a:t>
            </a:r>
            <a:r>
              <a:rPr lang="en-US" sz="2800" dirty="0" err="1"/>
              <a:t>quả</a:t>
            </a:r>
            <a:r>
              <a:rPr lang="en-US" sz="2800" dirty="0"/>
              <a:t> </a:t>
            </a:r>
            <a:r>
              <a:rPr lang="en-US" sz="2800" dirty="0" err="1"/>
              <a:t>xoài</a:t>
            </a:r>
            <a:r>
              <a:rPr lang="en-US" sz="2800" dirty="0"/>
              <a:t> </a:t>
            </a:r>
            <a:r>
              <a:rPr lang="en-US" sz="2800" dirty="0" err="1"/>
              <a:t>để</a:t>
            </a:r>
            <a:r>
              <a:rPr lang="en-US" sz="2800" dirty="0"/>
              <a:t> </a:t>
            </a:r>
            <a:r>
              <a:rPr lang="en-US" sz="2800" dirty="0" err="1"/>
              <a:t>trả</a:t>
            </a:r>
            <a:r>
              <a:rPr lang="en-US" sz="2800" dirty="0"/>
              <a:t> </a:t>
            </a:r>
            <a:r>
              <a:rPr lang="en-US" sz="2800" dirty="0" err="1"/>
              <a:t>lời</a:t>
            </a:r>
            <a:r>
              <a:rPr lang="en-US" sz="2800" dirty="0"/>
              <a:t> </a:t>
            </a:r>
            <a:r>
              <a:rPr lang="en-US" sz="2800" dirty="0" err="1"/>
              <a:t>câu</a:t>
            </a:r>
            <a:r>
              <a:rPr lang="en-US" sz="2800" dirty="0"/>
              <a:t> </a:t>
            </a:r>
            <a:r>
              <a:rPr lang="en-US" sz="2800" dirty="0" err="1"/>
              <a:t>hỏi</a:t>
            </a:r>
            <a:r>
              <a:rPr lang="en-US" sz="2800" dirty="0"/>
              <a:t>.</a:t>
            </a:r>
          </a:p>
          <a:p>
            <a:pPr algn="just"/>
            <a:r>
              <a:rPr lang="en-US" sz="2800" dirty="0"/>
              <a:t>- </a:t>
            </a:r>
            <a:r>
              <a:rPr lang="en-US" sz="2800" dirty="0" err="1"/>
              <a:t>Nếu</a:t>
            </a:r>
            <a:r>
              <a:rPr lang="en-US" sz="2800" dirty="0"/>
              <a:t> </a:t>
            </a:r>
            <a:r>
              <a:rPr lang="en-US" sz="2800" dirty="0" err="1"/>
              <a:t>cả</a:t>
            </a:r>
            <a:r>
              <a:rPr lang="en-US" sz="2800" dirty="0"/>
              <a:t> </a:t>
            </a:r>
            <a:r>
              <a:rPr lang="en-US" sz="2800" dirty="0" err="1"/>
              <a:t>tổ</a:t>
            </a:r>
            <a:r>
              <a:rPr lang="en-US" sz="2800" dirty="0"/>
              <a:t> </a:t>
            </a:r>
            <a:r>
              <a:rPr lang="en-US" sz="2800" dirty="0" err="1"/>
              <a:t>không</a:t>
            </a:r>
            <a:r>
              <a:rPr lang="en-US" sz="2800" dirty="0"/>
              <a:t> </a:t>
            </a:r>
            <a:r>
              <a:rPr lang="en-US" sz="2800" dirty="0" err="1"/>
              <a:t>trả</a:t>
            </a:r>
            <a:r>
              <a:rPr lang="en-US" sz="2800" dirty="0"/>
              <a:t> </a:t>
            </a:r>
            <a:r>
              <a:rPr lang="en-US" sz="2800" dirty="0" err="1"/>
              <a:t>lời</a:t>
            </a:r>
            <a:r>
              <a:rPr lang="en-US" sz="2800" dirty="0"/>
              <a:t> </a:t>
            </a:r>
            <a:r>
              <a:rPr lang="en-US" sz="2800" dirty="0" err="1"/>
              <a:t>được</a:t>
            </a:r>
            <a:r>
              <a:rPr lang="en-US" sz="2800" dirty="0"/>
              <a:t> </a:t>
            </a:r>
            <a:r>
              <a:rPr lang="en-US" sz="2800" dirty="0" err="1"/>
              <a:t>thì</a:t>
            </a:r>
            <a:r>
              <a:rPr lang="en-US" sz="2800" dirty="0"/>
              <a:t> </a:t>
            </a:r>
            <a:r>
              <a:rPr lang="en-US" sz="2800" dirty="0" err="1"/>
              <a:t>sẽ</a:t>
            </a:r>
            <a:r>
              <a:rPr lang="en-US" sz="2800" dirty="0"/>
              <a:t> </a:t>
            </a:r>
            <a:r>
              <a:rPr lang="en-US" sz="2800" dirty="0" err="1"/>
              <a:t>nhường</a:t>
            </a:r>
            <a:r>
              <a:rPr lang="en-US" sz="2800" dirty="0"/>
              <a:t> </a:t>
            </a:r>
            <a:r>
              <a:rPr lang="en-US" sz="2800" dirty="0" err="1"/>
              <a:t>quyền</a:t>
            </a:r>
            <a:r>
              <a:rPr lang="en-US" sz="2800" dirty="0"/>
              <a:t> </a:t>
            </a:r>
            <a:r>
              <a:rPr lang="en-US" sz="2800" dirty="0" err="1"/>
              <a:t>trả</a:t>
            </a:r>
            <a:r>
              <a:rPr lang="en-US" sz="2800" dirty="0"/>
              <a:t> </a:t>
            </a:r>
            <a:r>
              <a:rPr lang="en-US" sz="2800" dirty="0" err="1"/>
              <a:t>lời</a:t>
            </a:r>
            <a:r>
              <a:rPr lang="en-US" sz="2800" dirty="0"/>
              <a:t> </a:t>
            </a:r>
            <a:r>
              <a:rPr lang="en-US" sz="2800" dirty="0" err="1"/>
              <a:t>cho</a:t>
            </a:r>
            <a:r>
              <a:rPr lang="en-US" sz="2800" dirty="0"/>
              <a:t> </a:t>
            </a:r>
            <a:r>
              <a:rPr lang="en-US" sz="2800" dirty="0" err="1"/>
              <a:t>đội</a:t>
            </a:r>
            <a:r>
              <a:rPr lang="en-US" sz="2800" dirty="0"/>
              <a:t> </a:t>
            </a:r>
            <a:r>
              <a:rPr lang="en-US" sz="2800" dirty="0" err="1"/>
              <a:t>khác</a:t>
            </a:r>
            <a:endParaRPr lang="en-US" sz="2800" dirty="0"/>
          </a:p>
          <a:p>
            <a:pPr algn="just"/>
            <a:r>
              <a:rPr lang="en-US" sz="2800" dirty="0"/>
              <a:t>- </a:t>
            </a:r>
            <a:r>
              <a:rPr lang="en-US" sz="2800" dirty="0" err="1"/>
              <a:t>Mỗi</a:t>
            </a:r>
            <a:r>
              <a:rPr lang="en-US" sz="2800" dirty="0"/>
              <a:t> </a:t>
            </a:r>
            <a:r>
              <a:rPr lang="en-US" sz="2800" dirty="0" err="1"/>
              <a:t>quả</a:t>
            </a:r>
            <a:r>
              <a:rPr lang="en-US" sz="2800" dirty="0"/>
              <a:t> </a:t>
            </a:r>
            <a:r>
              <a:rPr lang="en-US" sz="2800" dirty="0" err="1"/>
              <a:t>xoài</a:t>
            </a:r>
            <a:r>
              <a:rPr lang="en-US" sz="2800" dirty="0"/>
              <a:t> </a:t>
            </a:r>
            <a:r>
              <a:rPr lang="en-US" sz="2800" dirty="0" err="1"/>
              <a:t>hái</a:t>
            </a:r>
            <a:r>
              <a:rPr lang="en-US" sz="2800" dirty="0"/>
              <a:t> </a:t>
            </a:r>
            <a:r>
              <a:rPr lang="en-US" sz="2800" dirty="0" err="1"/>
              <a:t>được</a:t>
            </a:r>
            <a:r>
              <a:rPr lang="en-US" sz="2800" dirty="0"/>
              <a:t> </a:t>
            </a:r>
            <a:r>
              <a:rPr lang="en-US" sz="2800" dirty="0" err="1"/>
              <a:t>tương</a:t>
            </a:r>
            <a:r>
              <a:rPr lang="en-US" sz="2800" dirty="0"/>
              <a:t> </a:t>
            </a:r>
            <a:r>
              <a:rPr lang="en-US" sz="2800" dirty="0" err="1"/>
              <a:t>ứng</a:t>
            </a:r>
            <a:r>
              <a:rPr lang="en-US" sz="2800" dirty="0"/>
              <a:t> </a:t>
            </a:r>
            <a:r>
              <a:rPr lang="en-US" sz="2800" dirty="0" err="1"/>
              <a:t>với</a:t>
            </a:r>
            <a:r>
              <a:rPr lang="en-US" sz="2800" dirty="0"/>
              <a:t> 5 </a:t>
            </a:r>
            <a:r>
              <a:rPr lang="en-US" sz="2800" dirty="0" err="1"/>
              <a:t>điểm</a:t>
            </a:r>
            <a:r>
              <a:rPr lang="en-US" sz="2800" dirty="0"/>
              <a:t>.</a:t>
            </a:r>
          </a:p>
        </p:txBody>
      </p:sp>
    </p:spTree>
    <p:extLst>
      <p:ext uri="{BB962C8B-B14F-4D97-AF65-F5344CB8AC3E}">
        <p14:creationId xmlns:p14="http://schemas.microsoft.com/office/powerpoint/2010/main" val="140683953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mages-removebg-preview"/>
          <p:cNvPicPr>
            <a:picLocks noChangeAspect="1"/>
          </p:cNvPicPr>
          <p:nvPr/>
        </p:nvPicPr>
        <p:blipFill>
          <a:blip r:embed="rId2"/>
          <a:stretch>
            <a:fillRect/>
          </a:stretch>
        </p:blipFill>
        <p:spPr>
          <a:xfrm>
            <a:off x="668179" y="1765936"/>
            <a:ext cx="7972901" cy="4486751"/>
          </a:xfrm>
          <a:prstGeom prst="rect">
            <a:avLst/>
          </a:prstGeom>
        </p:spPr>
      </p:pic>
      <p:pic>
        <p:nvPicPr>
          <p:cNvPr id="29698" name="Picture 4" descr="WhitecornerFlower"/>
          <p:cNvPicPr>
            <a:picLocks noChangeAspect="1"/>
          </p:cNvPicPr>
          <p:nvPr/>
        </p:nvPicPr>
        <p:blipFill>
          <a:blip r:embed="rId3"/>
          <a:stretch>
            <a:fillRect/>
          </a:stretch>
        </p:blipFill>
        <p:spPr>
          <a:xfrm>
            <a:off x="114062" y="857250"/>
            <a:ext cx="1028700" cy="1028700"/>
          </a:xfrm>
          <a:prstGeom prst="rect">
            <a:avLst/>
          </a:prstGeom>
          <a:noFill/>
          <a:ln w="9525">
            <a:noFill/>
          </a:ln>
        </p:spPr>
      </p:pic>
      <p:pic>
        <p:nvPicPr>
          <p:cNvPr id="29699" name="Picture 3" descr="WhitecornerFlower"/>
          <p:cNvPicPr>
            <a:picLocks noChangeAspect="1"/>
          </p:cNvPicPr>
          <p:nvPr/>
        </p:nvPicPr>
        <p:blipFill>
          <a:blip r:embed="rId4"/>
          <a:stretch>
            <a:fillRect/>
          </a:stretch>
        </p:blipFill>
        <p:spPr>
          <a:xfrm>
            <a:off x="8115300" y="864394"/>
            <a:ext cx="1028700" cy="1028700"/>
          </a:xfrm>
          <a:prstGeom prst="rect">
            <a:avLst/>
          </a:prstGeom>
          <a:noFill/>
          <a:ln w="9525">
            <a:noFill/>
          </a:ln>
        </p:spPr>
      </p:pic>
      <p:pic>
        <p:nvPicPr>
          <p:cNvPr id="29700" name="Picture 5" descr="WhitecornerFlower"/>
          <p:cNvPicPr>
            <a:picLocks noChangeAspect="1"/>
          </p:cNvPicPr>
          <p:nvPr/>
        </p:nvPicPr>
        <p:blipFill>
          <a:blip r:embed="rId5"/>
          <a:stretch>
            <a:fillRect/>
          </a:stretch>
        </p:blipFill>
        <p:spPr>
          <a:xfrm>
            <a:off x="0" y="4972050"/>
            <a:ext cx="1028700" cy="1028700"/>
          </a:xfrm>
          <a:prstGeom prst="rect">
            <a:avLst/>
          </a:prstGeom>
          <a:noFill/>
          <a:ln w="9525">
            <a:noFill/>
          </a:ln>
        </p:spPr>
      </p:pic>
      <p:pic>
        <p:nvPicPr>
          <p:cNvPr id="29701" name="Picture 6" descr="WhitecornerFlower">
            <a:hlinkClick r:id="rId6" action="ppaction://hlinksldjump"/>
          </p:cNvPr>
          <p:cNvPicPr>
            <a:picLocks noChangeAspect="1"/>
          </p:cNvPicPr>
          <p:nvPr/>
        </p:nvPicPr>
        <p:blipFill>
          <a:blip r:embed="rId7"/>
          <a:stretch>
            <a:fillRect/>
          </a:stretch>
        </p:blipFill>
        <p:spPr>
          <a:xfrm>
            <a:off x="7991951" y="4972050"/>
            <a:ext cx="1028700" cy="1028700"/>
          </a:xfrm>
          <a:prstGeom prst="rect">
            <a:avLst/>
          </a:prstGeom>
          <a:noFill/>
          <a:ln w="9525">
            <a:noFill/>
          </a:ln>
        </p:spPr>
      </p:pic>
      <p:sp>
        <p:nvSpPr>
          <p:cNvPr id="28679" name="Text Box 9"/>
          <p:cNvSpPr txBox="1"/>
          <p:nvPr/>
        </p:nvSpPr>
        <p:spPr>
          <a:xfrm>
            <a:off x="1618774" y="972027"/>
            <a:ext cx="6536531" cy="584775"/>
          </a:xfrm>
          <a:prstGeom prst="rect">
            <a:avLst/>
          </a:prstGeom>
          <a:noFill/>
          <a:ln w="9525">
            <a:noFill/>
          </a:ln>
        </p:spPr>
        <p:txBody>
          <a:bodyPr wrap="square">
            <a:spAutoFit/>
          </a:bodyPr>
          <a:lstStyle/>
          <a:p>
            <a:pPr eaLnBrk="1" hangingPunct="1">
              <a:spcBef>
                <a:spcPct val="50000"/>
              </a:spcBef>
              <a:buNone/>
            </a:pPr>
            <a:r>
              <a:rPr lang="en-US" altLang="en-US" sz="3200" dirty="0" err="1">
                <a:solidFill>
                  <a:srgbClr val="000000"/>
                </a:solidFill>
                <a:latin typeface="Times New Roman Regular" panose="02020603050405020304" charset="0"/>
                <a:cs typeface="Times New Roman Regular" panose="02020603050405020304" charset="0"/>
              </a:rPr>
              <a:t>Thứ</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năm</a:t>
            </a:r>
            <a:r>
              <a:rPr lang="en-US" altLang="en-US" sz="3200" dirty="0">
                <a:solidFill>
                  <a:srgbClr val="000000"/>
                </a:solidFill>
                <a:latin typeface="Times New Roman Regular" panose="02020603050405020304" charset="0"/>
                <a:cs typeface="Times New Roman Regular" panose="02020603050405020304" charset="0"/>
              </a:rPr>
              <a:t>, </a:t>
            </a:r>
            <a:r>
              <a:rPr lang="en-US" altLang="en-US" sz="3200" dirty="0" err="1">
                <a:solidFill>
                  <a:srgbClr val="000000"/>
                </a:solidFill>
                <a:latin typeface="Times New Roman Regular" panose="02020603050405020304" charset="0"/>
                <a:cs typeface="Times New Roman Regular" panose="02020603050405020304" charset="0"/>
              </a:rPr>
              <a:t>ng</a:t>
            </a:r>
            <a:r>
              <a:rPr lang="en-US" altLang="en-US" sz="3200" dirty="0" err="1">
                <a:solidFill>
                  <a:srgbClr val="000000"/>
                </a:solidFill>
                <a:latin typeface="Times New Roman Regular" panose="02020603050405020304" charset="0"/>
                <a:ea typeface="HP001" pitchFamily="34" charset="0"/>
                <a:cs typeface="Times New Roman Regular" panose="02020603050405020304" charset="0"/>
              </a:rPr>
              <a:t>à</a:t>
            </a:r>
            <a:r>
              <a:rPr lang="en-US" altLang="en-US" sz="3200" dirty="0" err="1">
                <a:solidFill>
                  <a:srgbClr val="000000"/>
                </a:solidFill>
                <a:latin typeface="Times New Roman Regular" panose="02020603050405020304" charset="0"/>
                <a:cs typeface="Times New Roman Regular" panose="02020603050405020304" charset="0"/>
              </a:rPr>
              <a:t>y</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4 </a:t>
            </a:r>
            <a:r>
              <a:rPr lang="en-US" altLang="en-US" sz="3200" dirty="0" err="1">
                <a:solidFill>
                  <a:srgbClr val="000000"/>
                </a:solidFill>
                <a:latin typeface="Times New Roman Regular" panose="02020603050405020304" charset="0"/>
                <a:cs typeface="Times New Roman Regular" panose="02020603050405020304" charset="0"/>
              </a:rPr>
              <a:t>tháng</a:t>
            </a:r>
            <a:r>
              <a:rPr lang="en-US" altLang="en-US" sz="3200" dirty="0">
                <a:solidFill>
                  <a:srgbClr val="000000"/>
                </a:solidFill>
                <a:latin typeface="Times New Roman Regular" panose="02020603050405020304" charset="0"/>
                <a:cs typeface="Times New Roman Regular" panose="02020603050405020304" charset="0"/>
              </a:rPr>
              <a:t> </a:t>
            </a:r>
            <a:r>
              <a:rPr lang="vi-VN" altLang="en-US" sz="3200" dirty="0">
                <a:solidFill>
                  <a:srgbClr val="000000"/>
                </a:solidFill>
                <a:latin typeface="Times New Roman Regular" panose="02020603050405020304" charset="0"/>
                <a:cs typeface="Times New Roman Regular" panose="02020603050405020304" charset="0"/>
              </a:rPr>
              <a:t>1</a:t>
            </a:r>
            <a:r>
              <a:rPr lang="en-US" altLang="en-US" sz="3200" dirty="0">
                <a:solidFill>
                  <a:srgbClr val="000000"/>
                </a:solidFill>
                <a:latin typeface="Times New Roman Regular" panose="02020603050405020304" charset="0"/>
                <a:cs typeface="Times New Roman Regular" panose="02020603050405020304" charset="0"/>
              </a:rPr>
              <a:t>1 năm 202</a:t>
            </a:r>
            <a:r>
              <a:rPr lang="vi-VN" altLang="en-US" sz="3200" dirty="0">
                <a:solidFill>
                  <a:srgbClr val="000000"/>
                </a:solidFill>
                <a:latin typeface="Times New Roman Regular" panose="02020603050405020304" charset="0"/>
                <a:cs typeface="Times New Roman Regular" panose="02020603050405020304" charset="0"/>
              </a:rPr>
              <a:t>4</a:t>
            </a:r>
            <a:endParaRPr lang="vi-VN" altLang="en-US" sz="3200" dirty="0">
              <a:solidFill>
                <a:srgbClr val="000000"/>
              </a:solidFill>
              <a:latin typeface="Times New Roman Regular" panose="02020603050405020304" charset="0"/>
              <a:ea typeface="HP001" pitchFamily="34" charset="0"/>
              <a:cs typeface="Times New Roman Regular" panose="02020603050405020304" charset="0"/>
            </a:endParaRPr>
          </a:p>
        </p:txBody>
      </p:sp>
      <p:pic>
        <p:nvPicPr>
          <p:cNvPr id="2" name="Picture 1" descr="images-3-removebg-preview">
            <a:hlinkClick r:id="rId8" action="ppaction://hlinksldjump"/>
          </p:cNvPr>
          <p:cNvPicPr>
            <a:picLocks noChangeAspect="1"/>
          </p:cNvPicPr>
          <p:nvPr/>
        </p:nvPicPr>
        <p:blipFill>
          <a:blip r:embed="rId9"/>
          <a:stretch>
            <a:fillRect/>
          </a:stretch>
        </p:blipFill>
        <p:spPr>
          <a:xfrm rot="18720000">
            <a:off x="2684145" y="2434114"/>
            <a:ext cx="1607344" cy="1607344"/>
          </a:xfrm>
          <a:prstGeom prst="rect">
            <a:avLst/>
          </a:prstGeom>
        </p:spPr>
      </p:pic>
      <p:sp>
        <p:nvSpPr>
          <p:cNvPr id="5" name="Text Box 4">
            <a:hlinkClick r:id="rId10" action="ppaction://hlinksldjump"/>
          </p:cNvPr>
          <p:cNvSpPr txBox="1"/>
          <p:nvPr/>
        </p:nvSpPr>
        <p:spPr>
          <a:xfrm rot="1680000">
            <a:off x="3371374" y="2879884"/>
            <a:ext cx="536258" cy="715804"/>
          </a:xfrm>
          <a:prstGeom prst="rect">
            <a:avLst/>
          </a:prstGeom>
          <a:noFill/>
        </p:spPr>
        <p:txBody>
          <a:bodyPr wrap="square" rtlCol="0">
            <a:spAutoFit/>
          </a:bodyPr>
          <a:lstStyle/>
          <a:p>
            <a:r>
              <a:rPr lang="vi-VN" altLang="en-US" sz="4050" b="1" dirty="0">
                <a:latin typeface="Times New Roman Bold" panose="02020603050405020304" charset="0"/>
                <a:cs typeface="Times New Roman Bold" panose="02020603050405020304" charset="0"/>
              </a:rPr>
              <a:t>2</a:t>
            </a:r>
          </a:p>
        </p:txBody>
      </p:sp>
      <p:pic>
        <p:nvPicPr>
          <p:cNvPr id="3" name="Picture 2" descr="images-3-removebg-preview">
            <a:hlinkClick r:id="rId11" action="ppaction://hlinksldjump"/>
          </p:cNvPr>
          <p:cNvPicPr>
            <a:picLocks noChangeAspect="1"/>
          </p:cNvPicPr>
          <p:nvPr/>
        </p:nvPicPr>
        <p:blipFill>
          <a:blip r:embed="rId9"/>
          <a:stretch>
            <a:fillRect/>
          </a:stretch>
        </p:blipFill>
        <p:spPr>
          <a:xfrm rot="17880000">
            <a:off x="4547235" y="2625567"/>
            <a:ext cx="1607344" cy="1607344"/>
          </a:xfrm>
          <a:prstGeom prst="rect">
            <a:avLst/>
          </a:prstGeom>
        </p:spPr>
      </p:pic>
      <p:sp>
        <p:nvSpPr>
          <p:cNvPr id="8" name="Text Box 7">
            <a:hlinkClick r:id="rId12" action="ppaction://hlinksldjump"/>
          </p:cNvPr>
          <p:cNvSpPr txBox="1"/>
          <p:nvPr/>
        </p:nvSpPr>
        <p:spPr>
          <a:xfrm rot="1680000">
            <a:off x="5234464" y="3070861"/>
            <a:ext cx="536258" cy="715804"/>
          </a:xfrm>
          <a:prstGeom prst="rect">
            <a:avLst/>
          </a:prstGeom>
          <a:noFill/>
        </p:spPr>
        <p:txBody>
          <a:bodyPr wrap="square" rtlCol="0">
            <a:spAutoFit/>
          </a:bodyPr>
          <a:lstStyle/>
          <a:p>
            <a:r>
              <a:rPr lang="vi-VN" altLang="en-US" sz="4050" b="1" dirty="0">
                <a:latin typeface="Times New Roman Bold" panose="02020603050405020304" charset="0"/>
                <a:cs typeface="Times New Roman Bold" panose="02020603050405020304" charset="0"/>
              </a:rPr>
              <a:t>3</a:t>
            </a:r>
          </a:p>
        </p:txBody>
      </p:sp>
      <p:pic>
        <p:nvPicPr>
          <p:cNvPr id="10" name="Picture 9" descr="images-3-removebg-preview">
            <a:hlinkClick r:id="rId10" action="ppaction://hlinksldjump"/>
          </p:cNvPr>
          <p:cNvPicPr>
            <a:picLocks noChangeAspect="1"/>
          </p:cNvPicPr>
          <p:nvPr/>
        </p:nvPicPr>
        <p:blipFill>
          <a:blip r:embed="rId9"/>
          <a:stretch>
            <a:fillRect/>
          </a:stretch>
        </p:blipFill>
        <p:spPr>
          <a:xfrm rot="16800000">
            <a:off x="1505903" y="3744754"/>
            <a:ext cx="1607344" cy="1607344"/>
          </a:xfrm>
          <a:prstGeom prst="rect">
            <a:avLst/>
          </a:prstGeom>
        </p:spPr>
      </p:pic>
      <p:sp>
        <p:nvSpPr>
          <p:cNvPr id="16" name="Rounded Rectangle 15"/>
          <p:cNvSpPr/>
          <p:nvPr/>
        </p:nvSpPr>
        <p:spPr>
          <a:xfrm>
            <a:off x="7067074" y="4582478"/>
            <a:ext cx="1088231" cy="994410"/>
          </a:xfrm>
          <a:prstGeom prst="round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18" name="Picture 17" descr="images-3-removebg-preview">
            <a:hlinkClick r:id="rId12" action="ppaction://hlinksldjump"/>
            <a:extLst>
              <a:ext uri="{FF2B5EF4-FFF2-40B4-BE49-F238E27FC236}">
                <a16:creationId xmlns:a16="http://schemas.microsoft.com/office/drawing/2014/main" id="{465A3017-75C4-6680-9BDD-56E97D20BED8}"/>
              </a:ext>
            </a:extLst>
          </p:cNvPr>
          <p:cNvPicPr>
            <a:picLocks noChangeAspect="1"/>
          </p:cNvPicPr>
          <p:nvPr/>
        </p:nvPicPr>
        <p:blipFill>
          <a:blip r:embed="rId9"/>
          <a:stretch>
            <a:fillRect/>
          </a:stretch>
        </p:blipFill>
        <p:spPr>
          <a:xfrm rot="17100000">
            <a:off x="5961536" y="2601231"/>
            <a:ext cx="1422083" cy="1422083"/>
          </a:xfrm>
          <a:prstGeom prst="rect">
            <a:avLst/>
          </a:prstGeom>
        </p:spPr>
      </p:pic>
      <p:sp>
        <p:nvSpPr>
          <p:cNvPr id="19" name="Text Box 5">
            <a:hlinkClick r:id="rId12" action="ppaction://hlinksldjump"/>
            <a:extLst>
              <a:ext uri="{FF2B5EF4-FFF2-40B4-BE49-F238E27FC236}">
                <a16:creationId xmlns:a16="http://schemas.microsoft.com/office/drawing/2014/main" id="{AC282F38-5B96-6CBA-0377-592BB2405863}"/>
              </a:ext>
            </a:extLst>
          </p:cNvPr>
          <p:cNvSpPr txBox="1"/>
          <p:nvPr/>
        </p:nvSpPr>
        <p:spPr>
          <a:xfrm rot="21120000">
            <a:off x="6518841" y="2799764"/>
            <a:ext cx="466729" cy="854080"/>
          </a:xfrm>
          <a:prstGeom prst="rect">
            <a:avLst/>
          </a:prstGeom>
          <a:noFill/>
        </p:spPr>
        <p:txBody>
          <a:bodyPr wrap="square" rtlCol="0">
            <a:spAutoFit/>
          </a:bodyPr>
          <a:lstStyle/>
          <a:p>
            <a:r>
              <a:rPr lang="vi-VN" altLang="en-US" sz="4950" b="1" dirty="0">
                <a:latin typeface="Times New Roman Bold" panose="02020603050405020304" charset="0"/>
                <a:cs typeface="Times New Roman Bold" panose="02020603050405020304" charset="0"/>
              </a:rPr>
              <a:t>4</a:t>
            </a:r>
          </a:p>
        </p:txBody>
      </p:sp>
      <p:pic>
        <p:nvPicPr>
          <p:cNvPr id="21" name="Picture 20" descr="images-3-removebg-preview">
            <a:hlinkClick r:id="rId13" action="ppaction://hlinksldjump"/>
            <a:extLst>
              <a:ext uri="{FF2B5EF4-FFF2-40B4-BE49-F238E27FC236}">
                <a16:creationId xmlns:a16="http://schemas.microsoft.com/office/drawing/2014/main" id="{8ADAE37F-39EC-1787-965F-CC0873B2EFBA}"/>
              </a:ext>
            </a:extLst>
          </p:cNvPr>
          <p:cNvPicPr>
            <a:picLocks noChangeAspect="1"/>
          </p:cNvPicPr>
          <p:nvPr/>
        </p:nvPicPr>
        <p:blipFill>
          <a:blip r:embed="rId9"/>
          <a:stretch>
            <a:fillRect/>
          </a:stretch>
        </p:blipFill>
        <p:spPr>
          <a:xfrm rot="17100000">
            <a:off x="6834907" y="3661751"/>
            <a:ext cx="1422083" cy="1422083"/>
          </a:xfrm>
          <a:prstGeom prst="rect">
            <a:avLst/>
          </a:prstGeom>
        </p:spPr>
      </p:pic>
      <p:sp>
        <p:nvSpPr>
          <p:cNvPr id="22" name="Text Box 5">
            <a:hlinkClick r:id="rId13" action="ppaction://hlinksldjump"/>
            <a:extLst>
              <a:ext uri="{FF2B5EF4-FFF2-40B4-BE49-F238E27FC236}">
                <a16:creationId xmlns:a16="http://schemas.microsoft.com/office/drawing/2014/main" id="{F67C7A53-893B-F7E2-0131-1FB617059AF9}"/>
              </a:ext>
            </a:extLst>
          </p:cNvPr>
          <p:cNvSpPr txBox="1"/>
          <p:nvPr/>
        </p:nvSpPr>
        <p:spPr>
          <a:xfrm rot="21120000">
            <a:off x="7332112" y="3929880"/>
            <a:ext cx="536258" cy="853917"/>
          </a:xfrm>
          <a:prstGeom prst="rect">
            <a:avLst/>
          </a:prstGeom>
          <a:noFill/>
        </p:spPr>
        <p:txBody>
          <a:bodyPr wrap="square" rtlCol="0">
            <a:spAutoFit/>
          </a:bodyPr>
          <a:lstStyle/>
          <a:p>
            <a:r>
              <a:rPr lang="en-US" altLang="en-US" sz="4950" b="1" dirty="0">
                <a:latin typeface="Times New Roman Bold" panose="02020603050405020304" charset="0"/>
                <a:cs typeface="Times New Roman Bold" panose="02020603050405020304" charset="0"/>
              </a:rPr>
              <a:t>5</a:t>
            </a:r>
            <a:endParaRPr lang="vi-VN" altLang="en-US" sz="4950" b="1" dirty="0">
              <a:latin typeface="Times New Roman Bold" panose="02020603050405020304" charset="0"/>
              <a:cs typeface="Times New Roman Bold" panose="02020603050405020304" charset="0"/>
            </a:endParaRPr>
          </a:p>
        </p:txBody>
      </p:sp>
      <p:pic>
        <p:nvPicPr>
          <p:cNvPr id="24" name="Picture 23" descr="images-3-removebg-preview">
            <a:hlinkClick r:id="rId14" action="ppaction://hlinksldjump"/>
            <a:extLst>
              <a:ext uri="{FF2B5EF4-FFF2-40B4-BE49-F238E27FC236}">
                <a16:creationId xmlns:a16="http://schemas.microsoft.com/office/drawing/2014/main" id="{56B52514-7A6B-1F8A-C74F-F25945D9DD32}"/>
              </a:ext>
            </a:extLst>
          </p:cNvPr>
          <p:cNvPicPr>
            <a:picLocks noChangeAspect="1"/>
          </p:cNvPicPr>
          <p:nvPr/>
        </p:nvPicPr>
        <p:blipFill>
          <a:blip r:embed="rId9"/>
          <a:stretch>
            <a:fillRect/>
          </a:stretch>
        </p:blipFill>
        <p:spPr>
          <a:xfrm rot="17983350">
            <a:off x="3711464" y="3184842"/>
            <a:ext cx="1422083" cy="1422083"/>
          </a:xfrm>
          <a:prstGeom prst="rect">
            <a:avLst/>
          </a:prstGeom>
        </p:spPr>
      </p:pic>
      <p:sp>
        <p:nvSpPr>
          <p:cNvPr id="25" name="Text Box 5">
            <a:hlinkClick r:id="rId14" action="ppaction://hlinksldjump"/>
            <a:extLst>
              <a:ext uri="{FF2B5EF4-FFF2-40B4-BE49-F238E27FC236}">
                <a16:creationId xmlns:a16="http://schemas.microsoft.com/office/drawing/2014/main" id="{C1527AA3-1C96-D353-24AD-515CDCAA2D5E}"/>
              </a:ext>
            </a:extLst>
          </p:cNvPr>
          <p:cNvSpPr txBox="1"/>
          <p:nvPr/>
        </p:nvSpPr>
        <p:spPr>
          <a:xfrm rot="403350">
            <a:off x="4210941" y="3467292"/>
            <a:ext cx="536258" cy="853917"/>
          </a:xfrm>
          <a:prstGeom prst="rect">
            <a:avLst/>
          </a:prstGeom>
          <a:noFill/>
        </p:spPr>
        <p:txBody>
          <a:bodyPr wrap="square" rtlCol="0">
            <a:spAutoFit/>
          </a:bodyPr>
          <a:lstStyle/>
          <a:p>
            <a:r>
              <a:rPr lang="en-US" altLang="en-US" sz="4950" b="1" dirty="0">
                <a:latin typeface="Times New Roman Bold" panose="02020603050405020304" charset="0"/>
                <a:cs typeface="Times New Roman Bold" panose="02020603050405020304" charset="0"/>
              </a:rPr>
              <a:t>8</a:t>
            </a:r>
            <a:endParaRPr lang="vi-VN" altLang="en-US" sz="4950" b="1" dirty="0">
              <a:latin typeface="Times New Roman Bold" panose="02020603050405020304" charset="0"/>
              <a:cs typeface="Times New Roman Bold" panose="02020603050405020304" charset="0"/>
            </a:endParaRPr>
          </a:p>
        </p:txBody>
      </p:sp>
      <p:pic>
        <p:nvPicPr>
          <p:cNvPr id="27" name="Picture 26" descr="images-3-removebg-preview">
            <a:hlinkClick r:id="rId15" action="ppaction://hlinksldjump"/>
            <a:extLst>
              <a:ext uri="{FF2B5EF4-FFF2-40B4-BE49-F238E27FC236}">
                <a16:creationId xmlns:a16="http://schemas.microsoft.com/office/drawing/2014/main" id="{8F698D36-3C9E-CDB5-B610-9A2302193FF0}"/>
              </a:ext>
            </a:extLst>
          </p:cNvPr>
          <p:cNvPicPr>
            <a:picLocks noChangeAspect="1"/>
          </p:cNvPicPr>
          <p:nvPr/>
        </p:nvPicPr>
        <p:blipFill>
          <a:blip r:embed="rId9"/>
          <a:stretch>
            <a:fillRect/>
          </a:stretch>
        </p:blipFill>
        <p:spPr>
          <a:xfrm rot="17100000">
            <a:off x="2800994" y="4405840"/>
            <a:ext cx="1422083" cy="1422083"/>
          </a:xfrm>
          <a:prstGeom prst="rect">
            <a:avLst/>
          </a:prstGeom>
        </p:spPr>
      </p:pic>
      <p:sp>
        <p:nvSpPr>
          <p:cNvPr id="28" name="Text Box 5">
            <a:hlinkClick r:id="rId13" action="ppaction://hlinksldjump"/>
            <a:extLst>
              <a:ext uri="{FF2B5EF4-FFF2-40B4-BE49-F238E27FC236}">
                <a16:creationId xmlns:a16="http://schemas.microsoft.com/office/drawing/2014/main" id="{181B3053-B5A6-0087-0119-65080B8C2ED9}"/>
              </a:ext>
            </a:extLst>
          </p:cNvPr>
          <p:cNvSpPr txBox="1"/>
          <p:nvPr/>
        </p:nvSpPr>
        <p:spPr>
          <a:xfrm rot="21120000">
            <a:off x="3298199" y="4673969"/>
            <a:ext cx="536258" cy="853917"/>
          </a:xfrm>
          <a:prstGeom prst="rect">
            <a:avLst/>
          </a:prstGeom>
          <a:noFill/>
        </p:spPr>
        <p:txBody>
          <a:bodyPr wrap="square" rtlCol="0">
            <a:spAutoFit/>
          </a:bodyPr>
          <a:lstStyle/>
          <a:p>
            <a:r>
              <a:rPr lang="en-US" altLang="en-US" sz="4950" b="1" dirty="0">
                <a:latin typeface="Times New Roman Bold" panose="02020603050405020304" charset="0"/>
                <a:cs typeface="Times New Roman Bold" panose="02020603050405020304" charset="0"/>
              </a:rPr>
              <a:t>7</a:t>
            </a:r>
            <a:endParaRPr lang="vi-VN" altLang="en-US" sz="4950" b="1" dirty="0">
              <a:latin typeface="Times New Roman Bold" panose="02020603050405020304" charset="0"/>
              <a:cs typeface="Times New Roman Bold" panose="02020603050405020304" charset="0"/>
            </a:endParaRPr>
          </a:p>
        </p:txBody>
      </p:sp>
      <p:sp>
        <p:nvSpPr>
          <p:cNvPr id="29" name="Rectangle 28">
            <a:extLst>
              <a:ext uri="{FF2B5EF4-FFF2-40B4-BE49-F238E27FC236}">
                <a16:creationId xmlns:a16="http://schemas.microsoft.com/office/drawing/2014/main" id="{CFD83C79-E527-4F92-8EA2-59FC87F36174}"/>
              </a:ext>
            </a:extLst>
          </p:cNvPr>
          <p:cNvSpPr/>
          <p:nvPr/>
        </p:nvSpPr>
        <p:spPr>
          <a:xfrm>
            <a:off x="2133600" y="4183117"/>
            <a:ext cx="549165" cy="6827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Times New Roman" panose="02020603050405020304" pitchFamily="18" charset="0"/>
                <a:cs typeface="Times New Roman" panose="02020603050405020304" pitchFamily="18" charset="0"/>
              </a:rPr>
              <a:t>1</a:t>
            </a:r>
          </a:p>
        </p:txBody>
      </p:sp>
      <p:pic>
        <p:nvPicPr>
          <p:cNvPr id="31" name="Picture 30" descr="images-3-removebg-preview">
            <a:hlinkClick r:id="rId16" action="ppaction://hlinksldjump"/>
            <a:extLst>
              <a:ext uri="{FF2B5EF4-FFF2-40B4-BE49-F238E27FC236}">
                <a16:creationId xmlns:a16="http://schemas.microsoft.com/office/drawing/2014/main" id="{FBDA354A-846D-5D68-5E2A-B93F1468E732}"/>
              </a:ext>
            </a:extLst>
          </p:cNvPr>
          <p:cNvPicPr>
            <a:picLocks noChangeAspect="1"/>
          </p:cNvPicPr>
          <p:nvPr/>
        </p:nvPicPr>
        <p:blipFill>
          <a:blip r:embed="rId9"/>
          <a:stretch>
            <a:fillRect/>
          </a:stretch>
        </p:blipFill>
        <p:spPr>
          <a:xfrm rot="17100000">
            <a:off x="5442390" y="4330217"/>
            <a:ext cx="1422083" cy="1422083"/>
          </a:xfrm>
          <a:prstGeom prst="rect">
            <a:avLst/>
          </a:prstGeom>
        </p:spPr>
      </p:pic>
      <p:sp>
        <p:nvSpPr>
          <p:cNvPr id="32" name="Rectangle 31">
            <a:extLst>
              <a:ext uri="{FF2B5EF4-FFF2-40B4-BE49-F238E27FC236}">
                <a16:creationId xmlns:a16="http://schemas.microsoft.com/office/drawing/2014/main" id="{3EC24272-7C1E-B8D0-88DC-3F44E826B445}"/>
              </a:ext>
            </a:extLst>
          </p:cNvPr>
          <p:cNvSpPr/>
          <p:nvPr/>
        </p:nvSpPr>
        <p:spPr>
          <a:xfrm>
            <a:off x="6035121" y="4731170"/>
            <a:ext cx="365679" cy="6028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Times New Roman" panose="02020603050405020304" pitchFamily="18" charset="0"/>
                <a:cs typeface="Times New Roman" panose="02020603050405020304" pitchFamily="18" charset="0"/>
              </a:rPr>
              <a:t>6</a:t>
            </a:r>
          </a:p>
        </p:txBody>
      </p:sp>
    </p:spTree>
    <p:extLst>
      <p:ext uri="{BB962C8B-B14F-4D97-AF65-F5344CB8AC3E}">
        <p14:creationId xmlns:p14="http://schemas.microsoft.com/office/powerpoint/2010/main" val="2141103920"/>
      </p:ext>
    </p:extLst>
  </p:cSld>
  <p:clrMapOvr>
    <a:masterClrMapping/>
  </p:clrMapOvr>
  <mc:AlternateContent xmlns:mc="http://schemas.openxmlformats.org/markup-compatibility/2006" xmlns:p14="http://schemas.microsoft.com/office/powerpoint/2010/main">
    <mc:Choice Requires="p14">
      <p:transition spd="slow" p14:dur="1399">
        <p14:doors dir="ver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hidden"/>
                                      </p:to>
                                    </p:set>
                                  </p:childTnLst>
                                </p:cTn>
                              </p:par>
                              <p:par>
                                <p:cTn id="14" presetID="1" presetClass="exit" presetSubtype="0" fill="hold" nodeType="withEffect">
                                  <p:stCondLst>
                                    <p:cond delay="0"/>
                                  </p:stCondLst>
                                  <p:childTnLst>
                                    <p:set>
                                      <p:cBhvr>
                                        <p:cTn id="15"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21"/>
                                        </p:tgtEl>
                                        <p:attrNameLst>
                                          <p:attrName>style.visibility</p:attrName>
                                        </p:attrNameLst>
                                      </p:cBhvr>
                                      <p:to>
                                        <p:strVal val="hidden"/>
                                      </p:to>
                                    </p:set>
                                  </p:childTnLst>
                                </p:cTn>
                              </p:par>
                              <p:par>
                                <p:cTn id="28" presetID="1" presetClass="exit"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0" restart="whenNotActive" fill="hold" evtFilter="cancelBubble" nodeType="interactiveSeq">
                <p:stCondLst>
                  <p:cond evt="onClick" delay="0">
                    <p:tgtEl>
                      <p:spTgt spid="18"/>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8"/>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7" restart="whenNotActive" fill="hold" evtFilter="cancelBubble" nodeType="interactiveSeq">
                <p:stCondLst>
                  <p:cond evt="onClick" delay="0">
                    <p:tgtEl>
                      <p:spTgt spid="31"/>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1"/>
                                        </p:tgtEl>
                                        <p:attrNameLst>
                                          <p:attrName>style.visibility</p:attrName>
                                        </p:attrNameLst>
                                      </p:cBhvr>
                                      <p:to>
                                        <p:strVal val="hidden"/>
                                      </p:to>
                                    </p:set>
                                  </p:childTnLst>
                                </p:cTn>
                              </p:par>
                              <p:par>
                                <p:cTn id="42" presetID="1" presetClass="exit" presetSubtype="0" fill="hold" grpId="0" nodeType="withEffect">
                                  <p:stCondLst>
                                    <p:cond delay="0"/>
                                  </p:stCondLst>
                                  <p:childTnLst>
                                    <p:set>
                                      <p:cBhvr>
                                        <p:cTn id="43"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44" restart="whenNotActive" fill="hold" evtFilter="cancelBubble" nodeType="interactiveSeq">
                <p:stCondLst>
                  <p:cond evt="onClick" delay="0">
                    <p:tgtEl>
                      <p:spTgt spid="27"/>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27"/>
                                        </p:tgtEl>
                                        <p:attrNameLst>
                                          <p:attrName>style.visibility</p:attrName>
                                        </p:attrNameLst>
                                      </p:cBhvr>
                                      <p:to>
                                        <p:strVal val="hidden"/>
                                      </p:to>
                                    </p:set>
                                  </p:childTnLst>
                                </p:cTn>
                              </p:par>
                            </p:childTnLst>
                          </p:cTn>
                        </p:par>
                        <p:par>
                          <p:cTn id="49" fill="hold">
                            <p:stCondLst>
                              <p:cond delay="0"/>
                            </p:stCondLst>
                            <p:childTnLst>
                              <p:par>
                                <p:cTn id="50" presetID="1" presetClass="exit" presetSubtype="0" fill="hold" grpId="0" nodeType="afterEffect">
                                  <p:stCondLst>
                                    <p:cond delay="0"/>
                                  </p:stCondLst>
                                  <p:childTnLst>
                                    <p:set>
                                      <p:cBhvr>
                                        <p:cTn id="51"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24"/>
                                        </p:tgtEl>
                                        <p:attrNameLst>
                                          <p:attrName>style.visibility</p:attrName>
                                        </p:attrNameLst>
                                      </p:cBhvr>
                                      <p:to>
                                        <p:strVal val="hidden"/>
                                      </p:to>
                                    </p:set>
                                  </p:childTnLst>
                                </p:cTn>
                              </p:par>
                              <p:par>
                                <p:cTn id="57" presetID="1" presetClass="exit"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5" grpId="0"/>
      <p:bldP spid="8" grpId="0"/>
      <p:bldP spid="19" grpId="0"/>
      <p:bldP spid="22" grpId="0"/>
      <p:bldP spid="25" grpId="0"/>
      <p:bldP spid="28" grpId="0"/>
      <p:bldP spid="29" grpId="0"/>
      <p:bldP spid="32"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2212</TotalTime>
  <Words>1116</Words>
  <Application>Microsoft Office PowerPoint</Application>
  <PresentationFormat>On-screen Show (4:3)</PresentationFormat>
  <Paragraphs>119</Paragraphs>
  <Slides>22</Slides>
  <Notes>3</Notes>
  <HiddenSlides>0</HiddenSlides>
  <MMClips>14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Calibri</vt:lpstr>
      <vt:lpstr>Arial</vt:lpstr>
      <vt:lpstr>Times New Roman Bold</vt:lpstr>
      <vt:lpstr>.VnTifani HeavyH</vt:lpstr>
      <vt:lpstr>Quicksand</vt:lpstr>
      <vt:lpstr>Times New Roman Regular</vt:lpstr>
      <vt:lpstr>Times New Roman</vt:lpstr>
      <vt:lpstr>Default Design</vt:lpstr>
      <vt:lpstr>CHÀO MỪNG THẦY CÔ  ĐẾN DỰ GIỜ LỚP 4B2</vt:lpstr>
      <vt:lpstr>PowerPoint Presentation</vt:lpstr>
      <vt:lpstr>     </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Smart</dc:creator>
  <cp:lastModifiedBy>MR LOI</cp:lastModifiedBy>
  <cp:revision>126</cp:revision>
  <dcterms:created xsi:type="dcterms:W3CDTF">2011-03-04T12:46:14Z</dcterms:created>
  <dcterms:modified xsi:type="dcterms:W3CDTF">2024-11-14T00:56:29Z</dcterms:modified>
</cp:coreProperties>
</file>