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75" r:id="rId2"/>
    <p:sldId id="256" r:id="rId3"/>
    <p:sldId id="257" r:id="rId4"/>
    <p:sldId id="266" r:id="rId5"/>
    <p:sldId id="265" r:id="rId6"/>
    <p:sldId id="263" r:id="rId7"/>
    <p:sldId id="267" r:id="rId8"/>
    <p:sldId id="264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NI-Avo" pitchFamily="2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2EF"/>
    <a:srgbClr val="FF00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4KJdxTA14SyBEAm7x2c09w?sub_confirmation=1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4KJdxTA14SyBEAm7x2c09w?sub_confirmation=1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Mosel/Desktop/SONG_007.MID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dễ thư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3387725" y="257284"/>
            <a:ext cx="5416550" cy="846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vi-VN" altLang="en-US" sz="900" b="1" dirty="0" smtClean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ỦY BAN NHÂN DÂN THÀNH PHỐ BẾN CÁT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TRƯỜNG TIỂU HỌ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 HÒA LỢI</a:t>
            </a:r>
            <a:endParaRPr lang="en-US" altLang="en-US" sz="2000" b="1" dirty="0" smtClean="0">
              <a:solidFill>
                <a:srgbClr val="FF0066"/>
              </a:solidFill>
              <a:latin typeface="Calibri Light" panose="020F03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137160" y="1343669"/>
            <a:ext cx="12410983" cy="6709468"/>
          </a:xfrm>
          <a:prstGeom prst="rect">
            <a:avLst/>
          </a:prstGeom>
          <a:noFill/>
        </p:spPr>
        <p:txBody>
          <a:bodyPr lIns="68580" tIns="34290" rIns="68580" bIns="34290">
            <a:prstTxWarp prst="textArchUpPour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CHÀO MỪNG QUÝ THẦY CÔ </a:t>
            </a:r>
          </a:p>
          <a:p>
            <a:pPr algn="ctr" defTabSz="685800">
              <a:defRPr/>
            </a:pPr>
            <a:r>
              <a:rPr 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VỀ DỰ GIỜ THĂM LỚP 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1A1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  <a:p>
            <a:pPr algn="ctr" defTabSz="685800">
              <a:defRPr/>
            </a:pP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NĂM HỌC: 2024 - 2025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943178" y="3635576"/>
            <a:ext cx="6524625" cy="185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MÔN </a:t>
            </a:r>
            <a:r>
              <a:rPr lang="en-US" sz="28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TIẾNG VIỆT </a:t>
            </a:r>
            <a:r>
              <a:rPr lang="en-US" sz="28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LỚP 1</a:t>
            </a:r>
          </a:p>
          <a:p>
            <a:pPr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nhà</a:t>
            </a: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None/>
            </a:pP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viên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Phạm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Thị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Hiền</a:t>
            </a: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396" y="1354558"/>
            <a:ext cx="6277082" cy="2640026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79208" cy="620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208" y="150"/>
            <a:ext cx="7598110" cy="1639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53" y="1726039"/>
            <a:ext cx="4753638" cy="1724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3816" y="4174123"/>
            <a:ext cx="6319211" cy="26681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28747" y="1498411"/>
            <a:ext cx="3394842" cy="2169699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1107" y="408181"/>
            <a:ext cx="4729654" cy="923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Ngôi nhà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88" y="203200"/>
            <a:ext cx="5638800" cy="665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29" y="1326111"/>
            <a:ext cx="2143424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08" y="2867077"/>
            <a:ext cx="2086266" cy="1276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08" y="4407167"/>
            <a:ext cx="1933845" cy="1286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085" y="5804361"/>
            <a:ext cx="657317" cy="304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405" y="6062076"/>
            <a:ext cx="3997356" cy="646497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217683" cy="5474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1107" y="408181"/>
            <a:ext cx="4729654" cy="923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Ngôi nhà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29" y="1326111"/>
            <a:ext cx="2143424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08" y="2867077"/>
            <a:ext cx="2086266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440" y="6200140"/>
            <a:ext cx="1103630" cy="5581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51434" y="1188664"/>
            <a:ext cx="1524000" cy="4791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Luyện đọc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3324" y="2248186"/>
            <a:ext cx="124022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Từ khó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41760" y="3959019"/>
            <a:ext cx="214460" cy="346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32938" y="2102045"/>
            <a:ext cx="492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Xao xuyến, nở, lảnh lót, nước…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0" name="Picture 1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7683" cy="547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0" y="1188720"/>
            <a:ext cx="2823210" cy="1512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2877820"/>
            <a:ext cx="2907030" cy="155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40" y="4610735"/>
            <a:ext cx="2851785" cy="158369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2428" b="82454"/>
          <a:stretch>
            <a:fillRect/>
          </a:stretch>
        </p:blipFill>
        <p:spPr>
          <a:xfrm>
            <a:off x="3296756" y="113384"/>
            <a:ext cx="601527" cy="698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80" y="131188"/>
            <a:ext cx="3982006" cy="2286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7779" y="3163614"/>
            <a:ext cx="748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chùm: giùm, hùm, túm, cúm…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779" y="4122469"/>
            <a:ext cx="748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00FF"/>
                </a:solidFill>
              </a:rPr>
              <a:t>phơi: chơi, ngời, sợi, với, khởi…</a:t>
            </a:r>
            <a:endParaRPr lang="en-US" sz="440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7779" y="5065986"/>
            <a:ext cx="748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FF"/>
                </a:solidFill>
              </a:rPr>
              <a:t>nước: trước, lược, …</a:t>
            </a:r>
            <a:endParaRPr lang="en-US" sz="4400">
              <a:solidFill>
                <a:srgbClr val="FF00FF"/>
              </a:solidFill>
            </a:endParaRPr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17683" cy="54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83" y="709416"/>
            <a:ext cx="2638793" cy="457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182" y="1912944"/>
            <a:ext cx="70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Trước ngõ nhà bạn nhỏ có hàng xoan.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183" y="1278202"/>
            <a:ext cx="70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 Trước ngõ nhà bạn nhỏ có gì?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2217683" y="2436164"/>
            <a:ext cx="70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b) Tiếng chim hót ở đầu hồi như thế nào?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217682" y="3482604"/>
            <a:ext cx="70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c) Câu thơ nào nói về hình ảnh mái nhà?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2267432" y="2920818"/>
            <a:ext cx="70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Tiếng chim hót ở đầu </a:t>
            </a:r>
            <a:r>
              <a:rPr lang="en-US" sz="2800" smtClean="0">
                <a:solidFill>
                  <a:srgbClr val="FF0000"/>
                </a:solidFill>
              </a:rPr>
              <a:t>hồi lảnh lót.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432" y="3995434"/>
            <a:ext cx="70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Mái vàng thơm phức.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683" cy="54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91" y="203997"/>
            <a:ext cx="3858163" cy="390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49" y="1462747"/>
            <a:ext cx="3815735" cy="2272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49" y="4071669"/>
            <a:ext cx="3713982" cy="2272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1" y="931017"/>
            <a:ext cx="4771905" cy="56317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4077" y="664446"/>
            <a:ext cx="4729654" cy="923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Ngôi nhà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22" name="Picture 2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217683" cy="54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35" y="538782"/>
            <a:ext cx="3858163" cy="562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523" r="2737" b="3221"/>
          <a:stretch>
            <a:fillRect/>
          </a:stretch>
        </p:blipFill>
        <p:spPr>
          <a:xfrm flipH="1">
            <a:off x="5327338" y="1773190"/>
            <a:ext cx="6388412" cy="3471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79" y="1773190"/>
            <a:ext cx="4846320" cy="3471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5750" y="4857750"/>
            <a:ext cx="1348740" cy="274320"/>
          </a:xfrm>
          <a:prstGeom prst="rect">
            <a:avLst/>
          </a:prstGeom>
          <a:solidFill>
            <a:srgbClr val="FD0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7683" cy="54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xmlns="" id="{9C8857C8-F101-4E88-8E02-0D06B967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>
            <a:hlinkClick r:id="rId3" action="ppaction://hlinkfile"/>
            <a:extLst>
              <a:ext uri="{FF2B5EF4-FFF2-40B4-BE49-F238E27FC236}">
                <a16:creationId xmlns:a16="http://schemas.microsoft.com/office/drawing/2014/main" xmlns="" id="{EA7FD990-01D2-4E9A-9C0B-F185776089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 pitchFamily="2" charset="0"/>
              </a:rPr>
              <a:t>CHUÙC THAÀY COÂ VAØ CAÙC EM VUI KHOEÛ</a:t>
            </a:r>
          </a:p>
        </p:txBody>
      </p:sp>
      <p:grpSp>
        <p:nvGrpSpPr>
          <p:cNvPr id="19460" name="Group 14">
            <a:extLst>
              <a:ext uri="{FF2B5EF4-FFF2-40B4-BE49-F238E27FC236}">
                <a16:creationId xmlns:a16="http://schemas.microsoft.com/office/drawing/2014/main" xmlns="" id="{24FA5642-2721-49C3-84EB-479DC740C15F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743200"/>
            <a:ext cx="2971800" cy="1905000"/>
            <a:chOff x="340" y="278"/>
            <a:chExt cx="549" cy="514"/>
          </a:xfrm>
        </p:grpSpPr>
        <p:pic>
          <p:nvPicPr>
            <p:cNvPr id="19461" name="Picture 15" descr="3d butterfly">
              <a:extLst>
                <a:ext uri="{FF2B5EF4-FFF2-40B4-BE49-F238E27FC236}">
                  <a16:creationId xmlns:a16="http://schemas.microsoft.com/office/drawing/2014/main" xmlns="" id="{7C9130B9-BD0F-4570-BB81-59224E3450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16" descr="Book-03-june">
              <a:extLst>
                <a:ext uri="{FF2B5EF4-FFF2-40B4-BE49-F238E27FC236}">
                  <a16:creationId xmlns:a16="http://schemas.microsoft.com/office/drawing/2014/main" xmlns="" id="{A15CCC78-9E62-4617-8AB9-B07AE766A6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160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VNI-Avo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Welcome</cp:lastModifiedBy>
  <cp:revision>533</cp:revision>
  <dcterms:created xsi:type="dcterms:W3CDTF">2020-10-19T12:51:00Z</dcterms:created>
  <dcterms:modified xsi:type="dcterms:W3CDTF">2025-06-04T01:03:11Z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A358E186E9D14EABB1455994B20CB596</vt:lpwstr>
  </property>
  <property fmtid="{D5CDD505-2E9C-101B-9397-08002B2CF9AE}" pid="3" name="KSOProductBuildVer">
    <vt:lpwstr>1033-11.2.0.10382</vt:lpwstr>
  </property>
</Properties>
</file>