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88" r:id="rId3"/>
    <p:sldMasterId id="2147483700" r:id="rId4"/>
    <p:sldMasterId id="2147483712" r:id="rId5"/>
    <p:sldMasterId id="2147483742" r:id="rId6"/>
    <p:sldMasterId id="2147483754" r:id="rId7"/>
    <p:sldMasterId id="2147483766" r:id="rId8"/>
    <p:sldMasterId id="2147483778" r:id="rId9"/>
  </p:sldMasterIdLst>
  <p:notesMasterIdLst>
    <p:notesMasterId r:id="rId32"/>
  </p:notesMasterIdLst>
  <p:sldIdLst>
    <p:sldId id="342" r:id="rId10"/>
    <p:sldId id="345" r:id="rId11"/>
    <p:sldId id="343" r:id="rId12"/>
    <p:sldId id="349" r:id="rId13"/>
    <p:sldId id="350" r:id="rId14"/>
    <p:sldId id="351" r:id="rId15"/>
    <p:sldId id="352" r:id="rId16"/>
    <p:sldId id="353" r:id="rId17"/>
    <p:sldId id="333" r:id="rId18"/>
    <p:sldId id="334" r:id="rId19"/>
    <p:sldId id="344" r:id="rId20"/>
    <p:sldId id="335" r:id="rId21"/>
    <p:sldId id="336" r:id="rId22"/>
    <p:sldId id="337" r:id="rId23"/>
    <p:sldId id="346" r:id="rId24"/>
    <p:sldId id="347" r:id="rId25"/>
    <p:sldId id="338" r:id="rId26"/>
    <p:sldId id="339" r:id="rId27"/>
    <p:sldId id="340" r:id="rId28"/>
    <p:sldId id="341" r:id="rId29"/>
    <p:sldId id="294" r:id="rId30"/>
    <p:sldId id="348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.VnAvant" panose="020B7200000000000000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Kurale" panose="020B0604020202020204" charset="0"/>
      <p:regular r:id="rId43"/>
    </p:embeddedFont>
    <p:embeddedFont>
      <p:font typeface="SimSun" panose="02010600030101010101" pitchFamily="2" charset="-122"/>
      <p:regular r:id="rId44"/>
    </p:embeddedFont>
    <p:embeddedFont>
      <p:font typeface="VNI-Avo" pitchFamily="2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CCFF"/>
    <a:srgbClr val="FFFFFF"/>
    <a:srgbClr val="FF0066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7.fntdata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1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2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2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Google Shape;2172;ga073618e60_0_753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  <p:sp>
        <p:nvSpPr>
          <p:cNvPr id="162819" name="Google Shape;2173;ga073618e60_0_753:notes"/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504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6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60000" y="2906167"/>
            <a:ext cx="1027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0447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6004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958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15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721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404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0155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10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918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42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;p4"/>
          <p:cNvSpPr/>
          <p:nvPr/>
        </p:nvSpPr>
        <p:spPr>
          <a:xfrm rot="18900000">
            <a:off x="491067" y="5021264"/>
            <a:ext cx="924984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4;p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60000" y="704184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14859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364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9682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2842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765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8026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464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229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060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965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60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;p5"/>
          <p:cNvSpPr/>
          <p:nvPr/>
        </p:nvSpPr>
        <p:spPr>
          <a:xfrm rot="1799715" flipH="1">
            <a:off x="213785" y="44958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29;p5"/>
          <p:cNvSpPr>
            <a:spLocks/>
          </p:cNvSpPr>
          <p:nvPr/>
        </p:nvSpPr>
        <p:spPr bwMode="auto">
          <a:xfrm rot="18900000">
            <a:off x="10864851" y="5021264"/>
            <a:ext cx="927100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30;p5"/>
          <p:cNvSpPr>
            <a:spLocks/>
          </p:cNvSpPr>
          <p:nvPr/>
        </p:nvSpPr>
        <p:spPr bwMode="auto">
          <a:xfrm rot="9900040">
            <a:off x="5966885" y="-3175"/>
            <a:ext cx="1172633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31;p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32;p5"/>
          <p:cNvSpPr/>
          <p:nvPr/>
        </p:nvSpPr>
        <p:spPr>
          <a:xfrm>
            <a:off x="2715684" y="398464"/>
            <a:ext cx="347133" cy="344487"/>
          </a:xfrm>
          <a:custGeom>
            <a:avLst/>
            <a:gdLst/>
            <a:ahLst/>
            <a:cxnLst/>
            <a:rect l="l" t="t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lnTo>
                  <a:pt x="878" y="11624"/>
                </a:ln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721017" y="2064667"/>
            <a:ext cx="3876800" cy="6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6594184" y="2064667"/>
            <a:ext cx="3876800" cy="6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721033" y="2755467"/>
            <a:ext cx="3876800" cy="24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6594200" y="2755467"/>
            <a:ext cx="3876800" cy="24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597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7279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374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93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937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912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2653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762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699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043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11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;p6"/>
          <p:cNvSpPr/>
          <p:nvPr/>
        </p:nvSpPr>
        <p:spPr>
          <a:xfrm rot="899911">
            <a:off x="7393518" y="6053139"/>
            <a:ext cx="971549" cy="942975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40;p6"/>
          <p:cNvSpPr>
            <a:spLocks/>
          </p:cNvSpPr>
          <p:nvPr/>
        </p:nvSpPr>
        <p:spPr bwMode="auto">
          <a:xfrm rot="17100114">
            <a:off x="-264583" y="5030788"/>
            <a:ext cx="2032000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41;p6"/>
          <p:cNvSpPr>
            <a:spLocks noChangeArrowheads="1"/>
          </p:cNvSpPr>
          <p:nvPr/>
        </p:nvSpPr>
        <p:spPr bwMode="auto">
          <a:xfrm>
            <a:off x="797985" y="619125"/>
            <a:ext cx="10596033" cy="561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2;p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3;p6"/>
          <p:cNvSpPr/>
          <p:nvPr/>
        </p:nvSpPr>
        <p:spPr>
          <a:xfrm>
            <a:off x="3261784" y="6526213"/>
            <a:ext cx="482600" cy="444500"/>
          </a:xfrm>
          <a:custGeom>
            <a:avLst/>
            <a:gdLst/>
            <a:ahLst/>
            <a:cxnLst/>
            <a:rect l="l" t="t" r="r" b="b"/>
            <a:pathLst>
              <a:path w="57161" h="52565" extrusionOk="0">
                <a:moveTo>
                  <a:pt x="31493" y="0"/>
                </a:moveTo>
                <a:cubicBezTo>
                  <a:pt x="31368" y="0"/>
                  <a:pt x="31247" y="28"/>
                  <a:pt x="31121" y="77"/>
                </a:cubicBezTo>
                <a:cubicBezTo>
                  <a:pt x="31024" y="116"/>
                  <a:pt x="30925" y="128"/>
                  <a:pt x="30824" y="128"/>
                </a:cubicBezTo>
                <a:cubicBezTo>
                  <a:pt x="30647" y="128"/>
                  <a:pt x="30466" y="90"/>
                  <a:pt x="30288" y="90"/>
                </a:cubicBezTo>
                <a:cubicBezTo>
                  <a:pt x="30175" y="90"/>
                  <a:pt x="30063" y="105"/>
                  <a:pt x="29954" y="155"/>
                </a:cubicBezTo>
                <a:cubicBezTo>
                  <a:pt x="29953" y="155"/>
                  <a:pt x="29952" y="155"/>
                  <a:pt x="29950" y="155"/>
                </a:cubicBezTo>
                <a:cubicBezTo>
                  <a:pt x="29937" y="155"/>
                  <a:pt x="29914" y="135"/>
                  <a:pt x="29898" y="123"/>
                </a:cubicBezTo>
                <a:cubicBezTo>
                  <a:pt x="29796" y="39"/>
                  <a:pt x="29696" y="7"/>
                  <a:pt x="29597" y="7"/>
                </a:cubicBezTo>
                <a:cubicBezTo>
                  <a:pt x="29445" y="7"/>
                  <a:pt x="29296" y="82"/>
                  <a:pt x="29149" y="155"/>
                </a:cubicBezTo>
                <a:cubicBezTo>
                  <a:pt x="28922" y="264"/>
                  <a:pt x="28693" y="321"/>
                  <a:pt x="28460" y="321"/>
                </a:cubicBezTo>
                <a:cubicBezTo>
                  <a:pt x="28300" y="321"/>
                  <a:pt x="28138" y="294"/>
                  <a:pt x="27975" y="239"/>
                </a:cubicBezTo>
                <a:cubicBezTo>
                  <a:pt x="27832" y="190"/>
                  <a:pt x="27689" y="163"/>
                  <a:pt x="27545" y="163"/>
                </a:cubicBezTo>
                <a:cubicBezTo>
                  <a:pt x="27446" y="163"/>
                  <a:pt x="27346" y="176"/>
                  <a:pt x="27247" y="203"/>
                </a:cubicBezTo>
                <a:cubicBezTo>
                  <a:pt x="26593" y="383"/>
                  <a:pt x="25917" y="333"/>
                  <a:pt x="25253" y="400"/>
                </a:cubicBezTo>
                <a:cubicBezTo>
                  <a:pt x="25042" y="422"/>
                  <a:pt x="24829" y="426"/>
                  <a:pt x="24616" y="426"/>
                </a:cubicBezTo>
                <a:cubicBezTo>
                  <a:pt x="24463" y="426"/>
                  <a:pt x="24310" y="424"/>
                  <a:pt x="24157" y="424"/>
                </a:cubicBezTo>
                <a:cubicBezTo>
                  <a:pt x="23658" y="424"/>
                  <a:pt x="23161" y="449"/>
                  <a:pt x="22683" y="659"/>
                </a:cubicBezTo>
                <a:cubicBezTo>
                  <a:pt x="22674" y="663"/>
                  <a:pt x="22664" y="665"/>
                  <a:pt x="22654" y="665"/>
                </a:cubicBezTo>
                <a:cubicBezTo>
                  <a:pt x="22607" y="665"/>
                  <a:pt x="22547" y="634"/>
                  <a:pt x="22496" y="634"/>
                </a:cubicBezTo>
                <a:cubicBezTo>
                  <a:pt x="22494" y="634"/>
                  <a:pt x="22492" y="634"/>
                  <a:pt x="22490" y="634"/>
                </a:cubicBezTo>
                <a:cubicBezTo>
                  <a:pt x="22076" y="659"/>
                  <a:pt x="21663" y="646"/>
                  <a:pt x="21262" y="819"/>
                </a:cubicBezTo>
                <a:cubicBezTo>
                  <a:pt x="20671" y="1073"/>
                  <a:pt x="20051" y="1225"/>
                  <a:pt x="19401" y="1225"/>
                </a:cubicBezTo>
                <a:cubicBezTo>
                  <a:pt x="19370" y="1225"/>
                  <a:pt x="19339" y="1225"/>
                  <a:pt x="19309" y="1224"/>
                </a:cubicBezTo>
                <a:cubicBezTo>
                  <a:pt x="19296" y="1224"/>
                  <a:pt x="19283" y="1224"/>
                  <a:pt x="19270" y="1224"/>
                </a:cubicBezTo>
                <a:cubicBezTo>
                  <a:pt x="18848" y="1224"/>
                  <a:pt x="18460" y="1385"/>
                  <a:pt x="18103" y="1582"/>
                </a:cubicBezTo>
                <a:cubicBezTo>
                  <a:pt x="17886" y="1700"/>
                  <a:pt x="17683" y="1773"/>
                  <a:pt x="17447" y="1773"/>
                </a:cubicBezTo>
                <a:cubicBezTo>
                  <a:pt x="17434" y="1773"/>
                  <a:pt x="17422" y="1773"/>
                  <a:pt x="17409" y="1772"/>
                </a:cubicBezTo>
                <a:cubicBezTo>
                  <a:pt x="17372" y="1771"/>
                  <a:pt x="17335" y="1770"/>
                  <a:pt x="17298" y="1770"/>
                </a:cubicBezTo>
                <a:cubicBezTo>
                  <a:pt x="17222" y="1770"/>
                  <a:pt x="17145" y="1775"/>
                  <a:pt x="17076" y="1799"/>
                </a:cubicBezTo>
                <a:cubicBezTo>
                  <a:pt x="16213" y="2095"/>
                  <a:pt x="15283" y="2184"/>
                  <a:pt x="14463" y="2618"/>
                </a:cubicBezTo>
                <a:cubicBezTo>
                  <a:pt x="14404" y="2650"/>
                  <a:pt x="14340" y="2680"/>
                  <a:pt x="14274" y="2689"/>
                </a:cubicBezTo>
                <a:cubicBezTo>
                  <a:pt x="13765" y="2766"/>
                  <a:pt x="13329" y="3091"/>
                  <a:pt x="12801" y="3122"/>
                </a:cubicBezTo>
                <a:cubicBezTo>
                  <a:pt x="12684" y="3129"/>
                  <a:pt x="12549" y="3227"/>
                  <a:pt x="12463" y="3321"/>
                </a:cubicBezTo>
                <a:cubicBezTo>
                  <a:pt x="12171" y="3642"/>
                  <a:pt x="11791" y="3820"/>
                  <a:pt x="11426" y="4027"/>
                </a:cubicBezTo>
                <a:cubicBezTo>
                  <a:pt x="11224" y="4143"/>
                  <a:pt x="11027" y="4222"/>
                  <a:pt x="10795" y="4225"/>
                </a:cubicBezTo>
                <a:cubicBezTo>
                  <a:pt x="10756" y="4225"/>
                  <a:pt x="10716" y="4224"/>
                  <a:pt x="10677" y="4224"/>
                </a:cubicBezTo>
                <a:cubicBezTo>
                  <a:pt x="10559" y="4224"/>
                  <a:pt x="10442" y="4234"/>
                  <a:pt x="10341" y="4308"/>
                </a:cubicBezTo>
                <a:cubicBezTo>
                  <a:pt x="9965" y="4585"/>
                  <a:pt x="9590" y="4866"/>
                  <a:pt x="9218" y="5149"/>
                </a:cubicBezTo>
                <a:cubicBezTo>
                  <a:pt x="8932" y="5364"/>
                  <a:pt x="8682" y="5677"/>
                  <a:pt x="8362" y="5781"/>
                </a:cubicBezTo>
                <a:cubicBezTo>
                  <a:pt x="7923" y="5920"/>
                  <a:pt x="7710" y="6220"/>
                  <a:pt x="7501" y="6563"/>
                </a:cubicBezTo>
                <a:cubicBezTo>
                  <a:pt x="7407" y="6717"/>
                  <a:pt x="7306" y="6862"/>
                  <a:pt x="7157" y="6970"/>
                </a:cubicBezTo>
                <a:cubicBezTo>
                  <a:pt x="6640" y="7346"/>
                  <a:pt x="6292" y="7854"/>
                  <a:pt x="5976" y="8402"/>
                </a:cubicBezTo>
                <a:cubicBezTo>
                  <a:pt x="5790" y="8725"/>
                  <a:pt x="5536" y="9028"/>
                  <a:pt x="5253" y="9270"/>
                </a:cubicBezTo>
                <a:cubicBezTo>
                  <a:pt x="5068" y="9430"/>
                  <a:pt x="4962" y="9593"/>
                  <a:pt x="4900" y="9810"/>
                </a:cubicBezTo>
                <a:cubicBezTo>
                  <a:pt x="4772" y="10255"/>
                  <a:pt x="4713" y="10731"/>
                  <a:pt x="4339" y="11069"/>
                </a:cubicBezTo>
                <a:cubicBezTo>
                  <a:pt x="4295" y="11109"/>
                  <a:pt x="4290" y="11192"/>
                  <a:pt x="4265" y="11254"/>
                </a:cubicBezTo>
                <a:cubicBezTo>
                  <a:pt x="4088" y="11688"/>
                  <a:pt x="3755" y="12022"/>
                  <a:pt x="3528" y="12421"/>
                </a:cubicBezTo>
                <a:cubicBezTo>
                  <a:pt x="3277" y="12860"/>
                  <a:pt x="3076" y="13324"/>
                  <a:pt x="2714" y="13692"/>
                </a:cubicBezTo>
                <a:cubicBezTo>
                  <a:pt x="2686" y="13719"/>
                  <a:pt x="2676" y="13775"/>
                  <a:pt x="2672" y="13817"/>
                </a:cubicBezTo>
                <a:cubicBezTo>
                  <a:pt x="2630" y="14434"/>
                  <a:pt x="2225" y="14876"/>
                  <a:pt x="1924" y="15367"/>
                </a:cubicBezTo>
                <a:cubicBezTo>
                  <a:pt x="1830" y="15518"/>
                  <a:pt x="1697" y="15643"/>
                  <a:pt x="1657" y="15826"/>
                </a:cubicBezTo>
                <a:cubicBezTo>
                  <a:pt x="1569" y="16224"/>
                  <a:pt x="1374" y="16579"/>
                  <a:pt x="1191" y="16937"/>
                </a:cubicBezTo>
                <a:cubicBezTo>
                  <a:pt x="1098" y="17121"/>
                  <a:pt x="1006" y="17312"/>
                  <a:pt x="1023" y="17511"/>
                </a:cubicBezTo>
                <a:cubicBezTo>
                  <a:pt x="1058" y="17934"/>
                  <a:pt x="891" y="18293"/>
                  <a:pt x="735" y="18666"/>
                </a:cubicBezTo>
                <a:cubicBezTo>
                  <a:pt x="555" y="19093"/>
                  <a:pt x="328" y="19520"/>
                  <a:pt x="522" y="20013"/>
                </a:cubicBezTo>
                <a:cubicBezTo>
                  <a:pt x="552" y="20090"/>
                  <a:pt x="547" y="20199"/>
                  <a:pt x="517" y="20277"/>
                </a:cubicBezTo>
                <a:cubicBezTo>
                  <a:pt x="316" y="20781"/>
                  <a:pt x="365" y="21329"/>
                  <a:pt x="222" y="21846"/>
                </a:cubicBezTo>
                <a:cubicBezTo>
                  <a:pt x="103" y="22276"/>
                  <a:pt x="0" y="22727"/>
                  <a:pt x="98" y="23172"/>
                </a:cubicBezTo>
                <a:cubicBezTo>
                  <a:pt x="190" y="23598"/>
                  <a:pt x="202" y="24015"/>
                  <a:pt x="138" y="24438"/>
                </a:cubicBezTo>
                <a:cubicBezTo>
                  <a:pt x="110" y="24622"/>
                  <a:pt x="111" y="24800"/>
                  <a:pt x="234" y="24950"/>
                </a:cubicBezTo>
                <a:cubicBezTo>
                  <a:pt x="547" y="25336"/>
                  <a:pt x="532" y="25775"/>
                  <a:pt x="454" y="26227"/>
                </a:cubicBezTo>
                <a:cubicBezTo>
                  <a:pt x="436" y="26335"/>
                  <a:pt x="380" y="26456"/>
                  <a:pt x="409" y="26552"/>
                </a:cubicBezTo>
                <a:cubicBezTo>
                  <a:pt x="577" y="27129"/>
                  <a:pt x="653" y="27717"/>
                  <a:pt x="676" y="28317"/>
                </a:cubicBezTo>
                <a:cubicBezTo>
                  <a:pt x="681" y="28420"/>
                  <a:pt x="744" y="28531"/>
                  <a:pt x="802" y="28622"/>
                </a:cubicBezTo>
                <a:cubicBezTo>
                  <a:pt x="991" y="28911"/>
                  <a:pt x="1039" y="29236"/>
                  <a:pt x="1100" y="29568"/>
                </a:cubicBezTo>
                <a:cubicBezTo>
                  <a:pt x="1245" y="30354"/>
                  <a:pt x="1324" y="31169"/>
                  <a:pt x="1860" y="31825"/>
                </a:cubicBezTo>
                <a:cubicBezTo>
                  <a:pt x="1917" y="31896"/>
                  <a:pt x="1978" y="31985"/>
                  <a:pt x="1936" y="32070"/>
                </a:cubicBezTo>
                <a:cubicBezTo>
                  <a:pt x="1731" y="32493"/>
                  <a:pt x="1979" y="32795"/>
                  <a:pt x="2196" y="33105"/>
                </a:cubicBezTo>
                <a:cubicBezTo>
                  <a:pt x="2274" y="33214"/>
                  <a:pt x="2366" y="33315"/>
                  <a:pt x="2370" y="33459"/>
                </a:cubicBezTo>
                <a:cubicBezTo>
                  <a:pt x="2373" y="33676"/>
                  <a:pt x="2502" y="33834"/>
                  <a:pt x="2617" y="34001"/>
                </a:cubicBezTo>
                <a:cubicBezTo>
                  <a:pt x="2867" y="34371"/>
                  <a:pt x="3114" y="34742"/>
                  <a:pt x="3370" y="35109"/>
                </a:cubicBezTo>
                <a:cubicBezTo>
                  <a:pt x="3515" y="35312"/>
                  <a:pt x="3664" y="35504"/>
                  <a:pt x="3557" y="35781"/>
                </a:cubicBezTo>
                <a:cubicBezTo>
                  <a:pt x="3515" y="35891"/>
                  <a:pt x="3575" y="36000"/>
                  <a:pt x="3647" y="36091"/>
                </a:cubicBezTo>
                <a:cubicBezTo>
                  <a:pt x="3772" y="36249"/>
                  <a:pt x="3886" y="36419"/>
                  <a:pt x="4027" y="36562"/>
                </a:cubicBezTo>
                <a:cubicBezTo>
                  <a:pt x="4374" y="36913"/>
                  <a:pt x="4737" y="37248"/>
                  <a:pt x="4777" y="37787"/>
                </a:cubicBezTo>
                <a:cubicBezTo>
                  <a:pt x="4781" y="37828"/>
                  <a:pt x="4813" y="37868"/>
                  <a:pt x="4836" y="37907"/>
                </a:cubicBezTo>
                <a:cubicBezTo>
                  <a:pt x="5055" y="38243"/>
                  <a:pt x="5270" y="38583"/>
                  <a:pt x="5494" y="38917"/>
                </a:cubicBezTo>
                <a:cubicBezTo>
                  <a:pt x="5877" y="39492"/>
                  <a:pt x="6265" y="40066"/>
                  <a:pt x="6772" y="40547"/>
                </a:cubicBezTo>
                <a:cubicBezTo>
                  <a:pt x="6819" y="40590"/>
                  <a:pt x="6866" y="40651"/>
                  <a:pt x="6879" y="40713"/>
                </a:cubicBezTo>
                <a:cubicBezTo>
                  <a:pt x="6933" y="40950"/>
                  <a:pt x="7103" y="41086"/>
                  <a:pt x="7279" y="41229"/>
                </a:cubicBezTo>
                <a:cubicBezTo>
                  <a:pt x="7380" y="41310"/>
                  <a:pt x="7476" y="41424"/>
                  <a:pt x="7522" y="41544"/>
                </a:cubicBezTo>
                <a:cubicBezTo>
                  <a:pt x="7695" y="41991"/>
                  <a:pt x="8011" y="42334"/>
                  <a:pt x="8307" y="42696"/>
                </a:cubicBezTo>
                <a:cubicBezTo>
                  <a:pt x="8532" y="42971"/>
                  <a:pt x="8741" y="43266"/>
                  <a:pt x="8922" y="43572"/>
                </a:cubicBezTo>
                <a:cubicBezTo>
                  <a:pt x="9038" y="43770"/>
                  <a:pt x="9171" y="43933"/>
                  <a:pt x="9349" y="44076"/>
                </a:cubicBezTo>
                <a:cubicBezTo>
                  <a:pt x="9664" y="44328"/>
                  <a:pt x="10003" y="44569"/>
                  <a:pt x="10245" y="44882"/>
                </a:cubicBezTo>
                <a:cubicBezTo>
                  <a:pt x="10637" y="45388"/>
                  <a:pt x="11123" y="45766"/>
                  <a:pt x="11638" y="46121"/>
                </a:cubicBezTo>
                <a:cubicBezTo>
                  <a:pt x="11950" y="46336"/>
                  <a:pt x="12231" y="46583"/>
                  <a:pt x="12514" y="46835"/>
                </a:cubicBezTo>
                <a:cubicBezTo>
                  <a:pt x="12924" y="47202"/>
                  <a:pt x="13329" y="47595"/>
                  <a:pt x="13914" y="47706"/>
                </a:cubicBezTo>
                <a:cubicBezTo>
                  <a:pt x="14096" y="47742"/>
                  <a:pt x="14296" y="47829"/>
                  <a:pt x="14375" y="48056"/>
                </a:cubicBezTo>
                <a:cubicBezTo>
                  <a:pt x="14439" y="48248"/>
                  <a:pt x="14617" y="48298"/>
                  <a:pt x="14797" y="48345"/>
                </a:cubicBezTo>
                <a:cubicBezTo>
                  <a:pt x="15211" y="48456"/>
                  <a:pt x="15616" y="48623"/>
                  <a:pt x="15942" y="48888"/>
                </a:cubicBezTo>
                <a:cubicBezTo>
                  <a:pt x="16290" y="49171"/>
                  <a:pt x="16796" y="49129"/>
                  <a:pt x="17086" y="49502"/>
                </a:cubicBezTo>
                <a:cubicBezTo>
                  <a:pt x="17103" y="49526"/>
                  <a:pt x="17153" y="49531"/>
                  <a:pt x="17195" y="49531"/>
                </a:cubicBezTo>
                <a:cubicBezTo>
                  <a:pt x="17201" y="49531"/>
                  <a:pt x="17208" y="49531"/>
                  <a:pt x="17213" y="49531"/>
                </a:cubicBezTo>
                <a:cubicBezTo>
                  <a:pt x="17227" y="49530"/>
                  <a:pt x="17239" y="49530"/>
                  <a:pt x="17252" y="49530"/>
                </a:cubicBezTo>
                <a:cubicBezTo>
                  <a:pt x="17642" y="49530"/>
                  <a:pt x="17948" y="49725"/>
                  <a:pt x="18246" y="49953"/>
                </a:cubicBezTo>
                <a:cubicBezTo>
                  <a:pt x="18588" y="50214"/>
                  <a:pt x="18965" y="50379"/>
                  <a:pt x="19395" y="50379"/>
                </a:cubicBezTo>
                <a:cubicBezTo>
                  <a:pt x="19447" y="50379"/>
                  <a:pt x="19499" y="50376"/>
                  <a:pt x="19552" y="50372"/>
                </a:cubicBezTo>
                <a:cubicBezTo>
                  <a:pt x="19569" y="50370"/>
                  <a:pt x="19588" y="50369"/>
                  <a:pt x="19607" y="50369"/>
                </a:cubicBezTo>
                <a:cubicBezTo>
                  <a:pt x="19659" y="50369"/>
                  <a:pt x="19714" y="50376"/>
                  <a:pt x="19741" y="50403"/>
                </a:cubicBezTo>
                <a:cubicBezTo>
                  <a:pt x="19981" y="50634"/>
                  <a:pt x="20321" y="50614"/>
                  <a:pt x="20602" y="50746"/>
                </a:cubicBezTo>
                <a:cubicBezTo>
                  <a:pt x="20998" y="50936"/>
                  <a:pt x="21417" y="51103"/>
                  <a:pt x="21863" y="51190"/>
                </a:cubicBezTo>
                <a:cubicBezTo>
                  <a:pt x="22495" y="51315"/>
                  <a:pt x="23136" y="51402"/>
                  <a:pt x="23743" y="51646"/>
                </a:cubicBezTo>
                <a:cubicBezTo>
                  <a:pt x="23931" y="51722"/>
                  <a:pt x="24149" y="51772"/>
                  <a:pt x="24354" y="51772"/>
                </a:cubicBezTo>
                <a:cubicBezTo>
                  <a:pt x="24391" y="51772"/>
                  <a:pt x="24427" y="51770"/>
                  <a:pt x="24462" y="51767"/>
                </a:cubicBezTo>
                <a:cubicBezTo>
                  <a:pt x="24517" y="51762"/>
                  <a:pt x="24570" y="51759"/>
                  <a:pt x="24623" y="51759"/>
                </a:cubicBezTo>
                <a:cubicBezTo>
                  <a:pt x="24800" y="51759"/>
                  <a:pt x="24965" y="51791"/>
                  <a:pt x="25108" y="51876"/>
                </a:cubicBezTo>
                <a:cubicBezTo>
                  <a:pt x="25427" y="52067"/>
                  <a:pt x="25749" y="52188"/>
                  <a:pt x="26094" y="52188"/>
                </a:cubicBezTo>
                <a:cubicBezTo>
                  <a:pt x="26245" y="52188"/>
                  <a:pt x="26401" y="52164"/>
                  <a:pt x="26562" y="52114"/>
                </a:cubicBezTo>
                <a:cubicBezTo>
                  <a:pt x="26592" y="52104"/>
                  <a:pt x="26623" y="52101"/>
                  <a:pt x="26656" y="52101"/>
                </a:cubicBezTo>
                <a:cubicBezTo>
                  <a:pt x="26734" y="52101"/>
                  <a:pt x="26818" y="52121"/>
                  <a:pt x="26894" y="52139"/>
                </a:cubicBezTo>
                <a:cubicBezTo>
                  <a:pt x="27322" y="52241"/>
                  <a:pt x="27787" y="52187"/>
                  <a:pt x="28182" y="52451"/>
                </a:cubicBezTo>
                <a:cubicBezTo>
                  <a:pt x="28264" y="52506"/>
                  <a:pt x="28353" y="52524"/>
                  <a:pt x="28445" y="52524"/>
                </a:cubicBezTo>
                <a:cubicBezTo>
                  <a:pt x="28552" y="52524"/>
                  <a:pt x="28663" y="52499"/>
                  <a:pt x="28770" y="52477"/>
                </a:cubicBezTo>
                <a:cubicBezTo>
                  <a:pt x="28956" y="52438"/>
                  <a:pt x="29144" y="52387"/>
                  <a:pt x="29328" y="52387"/>
                </a:cubicBezTo>
                <a:cubicBezTo>
                  <a:pt x="29487" y="52387"/>
                  <a:pt x="29644" y="52425"/>
                  <a:pt x="29796" y="52539"/>
                </a:cubicBezTo>
                <a:cubicBezTo>
                  <a:pt x="29820" y="52557"/>
                  <a:pt x="29859" y="52565"/>
                  <a:pt x="29894" y="52565"/>
                </a:cubicBezTo>
                <a:cubicBezTo>
                  <a:pt x="29905" y="52565"/>
                  <a:pt x="29916" y="52564"/>
                  <a:pt x="29925" y="52562"/>
                </a:cubicBezTo>
                <a:cubicBezTo>
                  <a:pt x="30168" y="52515"/>
                  <a:pt x="30410" y="52475"/>
                  <a:pt x="30647" y="52409"/>
                </a:cubicBezTo>
                <a:cubicBezTo>
                  <a:pt x="30679" y="52400"/>
                  <a:pt x="30711" y="52397"/>
                  <a:pt x="30742" y="52397"/>
                </a:cubicBezTo>
                <a:cubicBezTo>
                  <a:pt x="30912" y="52397"/>
                  <a:pt x="31066" y="52508"/>
                  <a:pt x="31232" y="52508"/>
                </a:cubicBezTo>
                <a:cubicBezTo>
                  <a:pt x="31275" y="52508"/>
                  <a:pt x="31318" y="52501"/>
                  <a:pt x="31363" y="52482"/>
                </a:cubicBezTo>
                <a:cubicBezTo>
                  <a:pt x="31659" y="52356"/>
                  <a:pt x="31990" y="52414"/>
                  <a:pt x="32279" y="52332"/>
                </a:cubicBezTo>
                <a:cubicBezTo>
                  <a:pt x="32831" y="52174"/>
                  <a:pt x="33384" y="52201"/>
                  <a:pt x="33941" y="52181"/>
                </a:cubicBezTo>
                <a:cubicBezTo>
                  <a:pt x="34055" y="52177"/>
                  <a:pt x="34173" y="52182"/>
                  <a:pt x="34259" y="52105"/>
                </a:cubicBezTo>
                <a:cubicBezTo>
                  <a:pt x="34472" y="51910"/>
                  <a:pt x="34748" y="51915"/>
                  <a:pt x="35002" y="51836"/>
                </a:cubicBezTo>
                <a:cubicBezTo>
                  <a:pt x="35641" y="51636"/>
                  <a:pt x="36318" y="51712"/>
                  <a:pt x="36952" y="51532"/>
                </a:cubicBezTo>
                <a:cubicBezTo>
                  <a:pt x="37393" y="51406"/>
                  <a:pt x="37800" y="51167"/>
                  <a:pt x="38274" y="51163"/>
                </a:cubicBezTo>
                <a:cubicBezTo>
                  <a:pt x="38496" y="50918"/>
                  <a:pt x="38857" y="50938"/>
                  <a:pt x="39096" y="50738"/>
                </a:cubicBezTo>
                <a:cubicBezTo>
                  <a:pt x="39269" y="50592"/>
                  <a:pt x="39491" y="50708"/>
                  <a:pt x="39663" y="50577"/>
                </a:cubicBezTo>
                <a:cubicBezTo>
                  <a:pt x="39947" y="50360"/>
                  <a:pt x="40266" y="50188"/>
                  <a:pt x="40530" y="49951"/>
                </a:cubicBezTo>
                <a:cubicBezTo>
                  <a:pt x="40709" y="49790"/>
                  <a:pt x="40885" y="49692"/>
                  <a:pt x="41119" y="49680"/>
                </a:cubicBezTo>
                <a:cubicBezTo>
                  <a:pt x="41275" y="49674"/>
                  <a:pt x="41440" y="49669"/>
                  <a:pt x="41563" y="49556"/>
                </a:cubicBezTo>
                <a:cubicBezTo>
                  <a:pt x="42106" y="49052"/>
                  <a:pt x="42837" y="48830"/>
                  <a:pt x="43382" y="48327"/>
                </a:cubicBezTo>
                <a:cubicBezTo>
                  <a:pt x="43422" y="48290"/>
                  <a:pt x="43491" y="48248"/>
                  <a:pt x="43540" y="48248"/>
                </a:cubicBezTo>
                <a:cubicBezTo>
                  <a:pt x="43547" y="48248"/>
                  <a:pt x="43554" y="48249"/>
                  <a:pt x="43560" y="48251"/>
                </a:cubicBezTo>
                <a:cubicBezTo>
                  <a:pt x="43607" y="48265"/>
                  <a:pt x="43650" y="48272"/>
                  <a:pt x="43689" y="48272"/>
                </a:cubicBezTo>
                <a:cubicBezTo>
                  <a:pt x="43876" y="48272"/>
                  <a:pt x="43990" y="48130"/>
                  <a:pt x="44127" y="47999"/>
                </a:cubicBezTo>
                <a:cubicBezTo>
                  <a:pt x="44512" y="47632"/>
                  <a:pt x="44973" y="47348"/>
                  <a:pt x="45287" y="46906"/>
                </a:cubicBezTo>
                <a:cubicBezTo>
                  <a:pt x="45427" y="46711"/>
                  <a:pt x="45677" y="46699"/>
                  <a:pt x="45866" y="46582"/>
                </a:cubicBezTo>
                <a:cubicBezTo>
                  <a:pt x="46074" y="46452"/>
                  <a:pt x="46096" y="46178"/>
                  <a:pt x="46340" y="46042"/>
                </a:cubicBezTo>
                <a:cubicBezTo>
                  <a:pt x="46683" y="45850"/>
                  <a:pt x="47041" y="45608"/>
                  <a:pt x="47261" y="45294"/>
                </a:cubicBezTo>
                <a:cubicBezTo>
                  <a:pt x="47552" y="44878"/>
                  <a:pt x="47838" y="44505"/>
                  <a:pt x="48322" y="44315"/>
                </a:cubicBezTo>
                <a:cubicBezTo>
                  <a:pt x="48428" y="44273"/>
                  <a:pt x="48511" y="44185"/>
                  <a:pt x="48534" y="44069"/>
                </a:cubicBezTo>
                <a:cubicBezTo>
                  <a:pt x="48606" y="43710"/>
                  <a:pt x="48906" y="43521"/>
                  <a:pt x="49128" y="43279"/>
                </a:cubicBezTo>
                <a:cubicBezTo>
                  <a:pt x="49232" y="43166"/>
                  <a:pt x="49388" y="43098"/>
                  <a:pt x="49440" y="42939"/>
                </a:cubicBezTo>
                <a:cubicBezTo>
                  <a:pt x="49595" y="42477"/>
                  <a:pt x="49990" y="42260"/>
                  <a:pt x="50369" y="42035"/>
                </a:cubicBezTo>
                <a:cubicBezTo>
                  <a:pt x="50739" y="41815"/>
                  <a:pt x="51031" y="41517"/>
                  <a:pt x="51226" y="41144"/>
                </a:cubicBezTo>
                <a:cubicBezTo>
                  <a:pt x="51342" y="40920"/>
                  <a:pt x="51480" y="40735"/>
                  <a:pt x="51660" y="40562"/>
                </a:cubicBezTo>
                <a:cubicBezTo>
                  <a:pt x="52227" y="40014"/>
                  <a:pt x="52618" y="39343"/>
                  <a:pt x="52930" y="38625"/>
                </a:cubicBezTo>
                <a:cubicBezTo>
                  <a:pt x="52995" y="38473"/>
                  <a:pt x="53094" y="38369"/>
                  <a:pt x="53192" y="38248"/>
                </a:cubicBezTo>
                <a:cubicBezTo>
                  <a:pt x="53552" y="37799"/>
                  <a:pt x="53748" y="37239"/>
                  <a:pt x="54154" y="36819"/>
                </a:cubicBezTo>
                <a:cubicBezTo>
                  <a:pt x="54182" y="36789"/>
                  <a:pt x="54181" y="36733"/>
                  <a:pt x="54197" y="36691"/>
                </a:cubicBezTo>
                <a:cubicBezTo>
                  <a:pt x="54624" y="35546"/>
                  <a:pt x="55052" y="34398"/>
                  <a:pt x="55485" y="33254"/>
                </a:cubicBezTo>
                <a:cubicBezTo>
                  <a:pt x="55558" y="33064"/>
                  <a:pt x="55603" y="32874"/>
                  <a:pt x="55638" y="32674"/>
                </a:cubicBezTo>
                <a:cubicBezTo>
                  <a:pt x="55697" y="32323"/>
                  <a:pt x="55733" y="31948"/>
                  <a:pt x="55889" y="31638"/>
                </a:cubicBezTo>
                <a:cubicBezTo>
                  <a:pt x="56076" y="31272"/>
                  <a:pt x="56136" y="30882"/>
                  <a:pt x="56266" y="30507"/>
                </a:cubicBezTo>
                <a:cubicBezTo>
                  <a:pt x="56363" y="30223"/>
                  <a:pt x="56297" y="29928"/>
                  <a:pt x="56313" y="29639"/>
                </a:cubicBezTo>
                <a:cubicBezTo>
                  <a:pt x="56331" y="29328"/>
                  <a:pt x="56622" y="29089"/>
                  <a:pt x="56545" y="28745"/>
                </a:cubicBezTo>
                <a:cubicBezTo>
                  <a:pt x="56521" y="28645"/>
                  <a:pt x="56556" y="28516"/>
                  <a:pt x="56607" y="28423"/>
                </a:cubicBezTo>
                <a:cubicBezTo>
                  <a:pt x="56731" y="28191"/>
                  <a:pt x="56726" y="27954"/>
                  <a:pt x="56698" y="27705"/>
                </a:cubicBezTo>
                <a:cubicBezTo>
                  <a:pt x="56654" y="27302"/>
                  <a:pt x="56651" y="26892"/>
                  <a:pt x="56795" y="26510"/>
                </a:cubicBezTo>
                <a:cubicBezTo>
                  <a:pt x="56889" y="26266"/>
                  <a:pt x="56884" y="26042"/>
                  <a:pt x="56844" y="25792"/>
                </a:cubicBezTo>
                <a:cubicBezTo>
                  <a:pt x="56762" y="25266"/>
                  <a:pt x="56731" y="24749"/>
                  <a:pt x="56896" y="24211"/>
                </a:cubicBezTo>
                <a:cubicBezTo>
                  <a:pt x="57021" y="23806"/>
                  <a:pt x="57160" y="23355"/>
                  <a:pt x="56931" y="22918"/>
                </a:cubicBezTo>
                <a:cubicBezTo>
                  <a:pt x="56879" y="22819"/>
                  <a:pt x="56883" y="22708"/>
                  <a:pt x="56906" y="22592"/>
                </a:cubicBezTo>
                <a:cubicBezTo>
                  <a:pt x="57042" y="21918"/>
                  <a:pt x="56938" y="21262"/>
                  <a:pt x="56755" y="20610"/>
                </a:cubicBezTo>
                <a:cubicBezTo>
                  <a:pt x="56647" y="20223"/>
                  <a:pt x="56563" y="19826"/>
                  <a:pt x="56561" y="19419"/>
                </a:cubicBezTo>
                <a:lnTo>
                  <a:pt x="56561" y="19417"/>
                </a:lnTo>
                <a:cubicBezTo>
                  <a:pt x="56561" y="19217"/>
                  <a:pt x="56627" y="18985"/>
                  <a:pt x="56550" y="18822"/>
                </a:cubicBezTo>
                <a:cubicBezTo>
                  <a:pt x="56303" y="18311"/>
                  <a:pt x="56208" y="17760"/>
                  <a:pt x="56057" y="17225"/>
                </a:cubicBezTo>
                <a:cubicBezTo>
                  <a:pt x="55928" y="16769"/>
                  <a:pt x="55655" y="16367"/>
                  <a:pt x="55532" y="15923"/>
                </a:cubicBezTo>
                <a:cubicBezTo>
                  <a:pt x="55346" y="15256"/>
                  <a:pt x="54993" y="14704"/>
                  <a:pt x="54601" y="14158"/>
                </a:cubicBezTo>
                <a:cubicBezTo>
                  <a:pt x="54460" y="13961"/>
                  <a:pt x="54300" y="13761"/>
                  <a:pt x="54253" y="13511"/>
                </a:cubicBezTo>
                <a:cubicBezTo>
                  <a:pt x="54155" y="12972"/>
                  <a:pt x="53760" y="12626"/>
                  <a:pt x="53417" y="12263"/>
                </a:cubicBezTo>
                <a:cubicBezTo>
                  <a:pt x="53241" y="12075"/>
                  <a:pt x="53076" y="11918"/>
                  <a:pt x="53071" y="11649"/>
                </a:cubicBezTo>
                <a:cubicBezTo>
                  <a:pt x="53067" y="11505"/>
                  <a:pt x="52995" y="11390"/>
                  <a:pt x="52876" y="11315"/>
                </a:cubicBezTo>
                <a:cubicBezTo>
                  <a:pt x="52460" y="11051"/>
                  <a:pt x="52255" y="10613"/>
                  <a:pt x="52001" y="10225"/>
                </a:cubicBezTo>
                <a:cubicBezTo>
                  <a:pt x="51840" y="9979"/>
                  <a:pt x="51731" y="9715"/>
                  <a:pt x="51418" y="9620"/>
                </a:cubicBezTo>
                <a:cubicBezTo>
                  <a:pt x="51342" y="9596"/>
                  <a:pt x="51273" y="9514"/>
                  <a:pt x="51228" y="9441"/>
                </a:cubicBezTo>
                <a:cubicBezTo>
                  <a:pt x="50925" y="8960"/>
                  <a:pt x="50528" y="8587"/>
                  <a:pt x="50014" y="8342"/>
                </a:cubicBezTo>
                <a:cubicBezTo>
                  <a:pt x="49894" y="8283"/>
                  <a:pt x="49746" y="8224"/>
                  <a:pt x="49683" y="8121"/>
                </a:cubicBezTo>
                <a:cubicBezTo>
                  <a:pt x="49422" y="7708"/>
                  <a:pt x="48981" y="7585"/>
                  <a:pt x="48581" y="7397"/>
                </a:cubicBezTo>
                <a:cubicBezTo>
                  <a:pt x="48378" y="7299"/>
                  <a:pt x="48206" y="7193"/>
                  <a:pt x="48063" y="6997"/>
                </a:cubicBezTo>
                <a:cubicBezTo>
                  <a:pt x="47757" y="6578"/>
                  <a:pt x="47574" y="6025"/>
                  <a:pt x="46972" y="5893"/>
                </a:cubicBezTo>
                <a:cubicBezTo>
                  <a:pt x="46954" y="5890"/>
                  <a:pt x="46940" y="5865"/>
                  <a:pt x="46925" y="5848"/>
                </a:cubicBezTo>
                <a:cubicBezTo>
                  <a:pt x="46528" y="5426"/>
                  <a:pt x="46140" y="4996"/>
                  <a:pt x="45607" y="4735"/>
                </a:cubicBezTo>
                <a:cubicBezTo>
                  <a:pt x="45333" y="4353"/>
                  <a:pt x="45018" y="4024"/>
                  <a:pt x="44539" y="3904"/>
                </a:cubicBezTo>
                <a:cubicBezTo>
                  <a:pt x="44379" y="3659"/>
                  <a:pt x="44124" y="3590"/>
                  <a:pt x="43861" y="3513"/>
                </a:cubicBezTo>
                <a:cubicBezTo>
                  <a:pt x="43718" y="3469"/>
                  <a:pt x="43582" y="3365"/>
                  <a:pt x="43470" y="3260"/>
                </a:cubicBezTo>
                <a:cubicBezTo>
                  <a:pt x="43271" y="3077"/>
                  <a:pt x="43080" y="2907"/>
                  <a:pt x="42794" y="2907"/>
                </a:cubicBezTo>
                <a:cubicBezTo>
                  <a:pt x="42766" y="2907"/>
                  <a:pt x="42737" y="2909"/>
                  <a:pt x="42706" y="2912"/>
                </a:cubicBezTo>
                <a:cubicBezTo>
                  <a:pt x="42701" y="2913"/>
                  <a:pt x="42695" y="2913"/>
                  <a:pt x="42689" y="2913"/>
                </a:cubicBezTo>
                <a:cubicBezTo>
                  <a:pt x="42599" y="2913"/>
                  <a:pt x="42486" y="2841"/>
                  <a:pt x="42414" y="2774"/>
                </a:cubicBezTo>
                <a:cubicBezTo>
                  <a:pt x="42151" y="2538"/>
                  <a:pt x="41900" y="2287"/>
                  <a:pt x="41533" y="2287"/>
                </a:cubicBezTo>
                <a:cubicBezTo>
                  <a:pt x="41480" y="2287"/>
                  <a:pt x="41424" y="2292"/>
                  <a:pt x="41366" y="2304"/>
                </a:cubicBezTo>
                <a:cubicBezTo>
                  <a:pt x="41363" y="2304"/>
                  <a:pt x="41359" y="2305"/>
                  <a:pt x="41355" y="2305"/>
                </a:cubicBezTo>
                <a:cubicBezTo>
                  <a:pt x="41320" y="2305"/>
                  <a:pt x="41277" y="2278"/>
                  <a:pt x="41242" y="2256"/>
                </a:cubicBezTo>
                <a:cubicBezTo>
                  <a:pt x="40887" y="2029"/>
                  <a:pt x="40418" y="2029"/>
                  <a:pt x="40117" y="1690"/>
                </a:cubicBezTo>
                <a:cubicBezTo>
                  <a:pt x="40078" y="1646"/>
                  <a:pt x="39999" y="1629"/>
                  <a:pt x="39933" y="1616"/>
                </a:cubicBezTo>
                <a:cubicBezTo>
                  <a:pt x="39532" y="1537"/>
                  <a:pt x="39177" y="1354"/>
                  <a:pt x="38830" y="1145"/>
                </a:cubicBezTo>
                <a:cubicBezTo>
                  <a:pt x="38682" y="1056"/>
                  <a:pt x="38519" y="969"/>
                  <a:pt x="38347" y="969"/>
                </a:cubicBezTo>
                <a:cubicBezTo>
                  <a:pt x="38318" y="969"/>
                  <a:pt x="38288" y="972"/>
                  <a:pt x="38259" y="977"/>
                </a:cubicBezTo>
                <a:cubicBezTo>
                  <a:pt x="38198" y="988"/>
                  <a:pt x="38139" y="992"/>
                  <a:pt x="38081" y="992"/>
                </a:cubicBezTo>
                <a:cubicBezTo>
                  <a:pt x="37747" y="992"/>
                  <a:pt x="37470" y="826"/>
                  <a:pt x="37203" y="642"/>
                </a:cubicBezTo>
                <a:cubicBezTo>
                  <a:pt x="37022" y="518"/>
                  <a:pt x="36846" y="420"/>
                  <a:pt x="36640" y="420"/>
                </a:cubicBezTo>
                <a:cubicBezTo>
                  <a:pt x="36581" y="420"/>
                  <a:pt x="36520" y="428"/>
                  <a:pt x="36456" y="446"/>
                </a:cubicBezTo>
                <a:cubicBezTo>
                  <a:pt x="36406" y="459"/>
                  <a:pt x="36353" y="469"/>
                  <a:pt x="36302" y="469"/>
                </a:cubicBezTo>
                <a:cubicBezTo>
                  <a:pt x="36241" y="469"/>
                  <a:pt x="36182" y="455"/>
                  <a:pt x="36132" y="417"/>
                </a:cubicBezTo>
                <a:cubicBezTo>
                  <a:pt x="35937" y="266"/>
                  <a:pt x="35715" y="314"/>
                  <a:pt x="35498" y="281"/>
                </a:cubicBezTo>
                <a:cubicBezTo>
                  <a:pt x="35202" y="236"/>
                  <a:pt x="34913" y="146"/>
                  <a:pt x="34614" y="146"/>
                </a:cubicBezTo>
                <a:cubicBezTo>
                  <a:pt x="34519" y="146"/>
                  <a:pt x="34422" y="155"/>
                  <a:pt x="34324" y="178"/>
                </a:cubicBezTo>
                <a:cubicBezTo>
                  <a:pt x="34323" y="178"/>
                  <a:pt x="34322" y="179"/>
                  <a:pt x="34320" y="179"/>
                </a:cubicBezTo>
                <a:cubicBezTo>
                  <a:pt x="34304" y="179"/>
                  <a:pt x="34282" y="161"/>
                  <a:pt x="34265" y="150"/>
                </a:cubicBezTo>
                <a:cubicBezTo>
                  <a:pt x="34162" y="79"/>
                  <a:pt x="34060" y="53"/>
                  <a:pt x="33956" y="53"/>
                </a:cubicBezTo>
                <a:cubicBezTo>
                  <a:pt x="33826" y="53"/>
                  <a:pt x="33695" y="93"/>
                  <a:pt x="33561" y="134"/>
                </a:cubicBezTo>
                <a:cubicBezTo>
                  <a:pt x="33389" y="186"/>
                  <a:pt x="33208" y="230"/>
                  <a:pt x="33029" y="230"/>
                </a:cubicBezTo>
                <a:cubicBezTo>
                  <a:pt x="32941" y="230"/>
                  <a:pt x="32853" y="220"/>
                  <a:pt x="32767" y="193"/>
                </a:cubicBezTo>
                <a:cubicBezTo>
                  <a:pt x="32417" y="89"/>
                  <a:pt x="32054" y="114"/>
                  <a:pt x="31708" y="27"/>
                </a:cubicBezTo>
                <a:cubicBezTo>
                  <a:pt x="31634" y="9"/>
                  <a:pt x="31563" y="0"/>
                  <a:pt x="314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44;p6"/>
          <p:cNvSpPr>
            <a:spLocks/>
          </p:cNvSpPr>
          <p:nvPr/>
        </p:nvSpPr>
        <p:spPr bwMode="auto">
          <a:xfrm rot="11699960" flipH="1">
            <a:off x="6021918" y="-444500"/>
            <a:ext cx="1170516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04643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632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874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8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6489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5266800" cy="1692000"/>
          </a:xfrm>
          <a:prstGeom prst="rect">
            <a:avLst/>
          </a:prstGeom>
          <a:solidFill>
            <a:schemeClr val="lt1"/>
          </a:solidFill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22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008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4;p13"/>
          <p:cNvSpPr>
            <a:spLocks/>
          </p:cNvSpPr>
          <p:nvPr/>
        </p:nvSpPr>
        <p:spPr bwMode="auto">
          <a:xfrm>
            <a:off x="1803400" y="-44450"/>
            <a:ext cx="1024467" cy="977900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Google Shape;75;p13"/>
          <p:cNvSpPr>
            <a:spLocks/>
          </p:cNvSpPr>
          <p:nvPr/>
        </p:nvSpPr>
        <p:spPr bwMode="auto">
          <a:xfrm rot="1799784">
            <a:off x="6453718" y="52388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Google Shape;76;p13"/>
          <p:cNvSpPr/>
          <p:nvPr/>
        </p:nvSpPr>
        <p:spPr>
          <a:xfrm rot="8100000">
            <a:off x="10301817" y="5232400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77;p13"/>
          <p:cNvSpPr>
            <a:spLocks/>
          </p:cNvSpPr>
          <p:nvPr/>
        </p:nvSpPr>
        <p:spPr bwMode="auto">
          <a:xfrm rot="1799715" flipH="1">
            <a:off x="10088034" y="171450"/>
            <a:ext cx="1790700" cy="2222500"/>
          </a:xfrm>
          <a:custGeom>
            <a:avLst/>
            <a:gdLst>
              <a:gd name="T0" fmla="*/ 25806 w 54669"/>
              <a:gd name="T1" fmla="*/ 2865 h 67894"/>
              <a:gd name="T2" fmla="*/ 23239 w 54669"/>
              <a:gd name="T3" fmla="*/ 4245 h 67894"/>
              <a:gd name="T4" fmla="*/ 20626 w 54669"/>
              <a:gd name="T5" fmla="*/ 958 h 67894"/>
              <a:gd name="T6" fmla="*/ 18981 w 54669"/>
              <a:gd name="T7" fmla="*/ 877 h 67894"/>
              <a:gd name="T8" fmla="*/ 17740 w 54669"/>
              <a:gd name="T9" fmla="*/ 5066 h 67894"/>
              <a:gd name="T10" fmla="*/ 17348 w 54669"/>
              <a:gd name="T11" fmla="*/ 9168 h 67894"/>
              <a:gd name="T12" fmla="*/ 13314 w 54669"/>
              <a:gd name="T13" fmla="*/ 7632 h 67894"/>
              <a:gd name="T14" fmla="*/ 10471 w 54669"/>
              <a:gd name="T15" fmla="*/ 5346 h 67894"/>
              <a:gd name="T16" fmla="*/ 7202 w 54669"/>
              <a:gd name="T17" fmla="*/ 4958 h 67894"/>
              <a:gd name="T18" fmla="*/ 8574 w 54669"/>
              <a:gd name="T19" fmla="*/ 12589 h 67894"/>
              <a:gd name="T20" fmla="*/ 10377 w 54669"/>
              <a:gd name="T21" fmla="*/ 17098 h 67894"/>
              <a:gd name="T22" fmla="*/ 8093 w 54669"/>
              <a:gd name="T23" fmla="*/ 17307 h 67894"/>
              <a:gd name="T24" fmla="*/ 3318 w 54669"/>
              <a:gd name="T25" fmla="*/ 19457 h 67894"/>
              <a:gd name="T26" fmla="*/ 2350 w 54669"/>
              <a:gd name="T27" fmla="*/ 22486 h 67894"/>
              <a:gd name="T28" fmla="*/ 6684 w 54669"/>
              <a:gd name="T29" fmla="*/ 27069 h 67894"/>
              <a:gd name="T30" fmla="*/ 6303 w 54669"/>
              <a:gd name="T31" fmla="*/ 30198 h 67894"/>
              <a:gd name="T32" fmla="*/ 2488 w 54669"/>
              <a:gd name="T33" fmla="*/ 33593 h 67894"/>
              <a:gd name="T34" fmla="*/ 2565 w 54669"/>
              <a:gd name="T35" fmla="*/ 39344 h 67894"/>
              <a:gd name="T36" fmla="*/ 7305 w 54669"/>
              <a:gd name="T37" fmla="*/ 42408 h 67894"/>
              <a:gd name="T38" fmla="*/ 3797 w 54669"/>
              <a:gd name="T39" fmla="*/ 45436 h 67894"/>
              <a:gd name="T40" fmla="*/ 3749 w 54669"/>
              <a:gd name="T41" fmla="*/ 50383 h 67894"/>
              <a:gd name="T42" fmla="*/ 8880 w 54669"/>
              <a:gd name="T43" fmla="*/ 52806 h 67894"/>
              <a:gd name="T44" fmla="*/ 9121 w 54669"/>
              <a:gd name="T45" fmla="*/ 55045 h 67894"/>
              <a:gd name="T46" fmla="*/ 6747 w 54669"/>
              <a:gd name="T47" fmla="*/ 60332 h 67894"/>
              <a:gd name="T48" fmla="*/ 7176 w 54669"/>
              <a:gd name="T49" fmla="*/ 63375 h 67894"/>
              <a:gd name="T50" fmla="*/ 11423 w 54669"/>
              <a:gd name="T51" fmla="*/ 62525 h 67894"/>
              <a:gd name="T52" fmla="*/ 15102 w 54669"/>
              <a:gd name="T53" fmla="*/ 60418 h 67894"/>
              <a:gd name="T54" fmla="*/ 18132 w 54669"/>
              <a:gd name="T55" fmla="*/ 58168 h 67894"/>
              <a:gd name="T56" fmla="*/ 18912 w 54669"/>
              <a:gd name="T57" fmla="*/ 64603 h 67894"/>
              <a:gd name="T58" fmla="*/ 20990 w 54669"/>
              <a:gd name="T59" fmla="*/ 67835 h 67894"/>
              <a:gd name="T60" fmla="*/ 22983 w 54669"/>
              <a:gd name="T61" fmla="*/ 67256 h 67894"/>
              <a:gd name="T62" fmla="*/ 26680 w 54669"/>
              <a:gd name="T63" fmla="*/ 62212 h 67894"/>
              <a:gd name="T64" fmla="*/ 29842 w 54669"/>
              <a:gd name="T65" fmla="*/ 58970 h 67894"/>
              <a:gd name="T66" fmla="*/ 32307 w 54669"/>
              <a:gd name="T67" fmla="*/ 63604 h 67894"/>
              <a:gd name="T68" fmla="*/ 35340 w 54669"/>
              <a:gd name="T69" fmla="*/ 67056 h 67894"/>
              <a:gd name="T70" fmla="*/ 37617 w 54669"/>
              <a:gd name="T71" fmla="*/ 64734 h 67894"/>
              <a:gd name="T72" fmla="*/ 39249 w 54669"/>
              <a:gd name="T73" fmla="*/ 59844 h 67894"/>
              <a:gd name="T74" fmla="*/ 40289 w 54669"/>
              <a:gd name="T75" fmla="*/ 55550 h 67894"/>
              <a:gd name="T76" fmla="*/ 44973 w 54669"/>
              <a:gd name="T77" fmla="*/ 57426 h 67894"/>
              <a:gd name="T78" fmla="*/ 48351 w 54669"/>
              <a:gd name="T79" fmla="*/ 57551 h 67894"/>
              <a:gd name="T80" fmla="*/ 47114 w 54669"/>
              <a:gd name="T81" fmla="*/ 52061 h 67894"/>
              <a:gd name="T82" fmla="*/ 44961 w 54669"/>
              <a:gd name="T83" fmla="*/ 45892 h 67894"/>
              <a:gd name="T84" fmla="*/ 48079 w 54669"/>
              <a:gd name="T85" fmla="*/ 46275 h 67894"/>
              <a:gd name="T86" fmla="*/ 50729 w 54669"/>
              <a:gd name="T87" fmla="*/ 47089 h 67894"/>
              <a:gd name="T88" fmla="*/ 54031 w 54669"/>
              <a:gd name="T89" fmla="*/ 46552 h 67894"/>
              <a:gd name="T90" fmla="*/ 52012 w 54669"/>
              <a:gd name="T91" fmla="*/ 42392 h 67894"/>
              <a:gd name="T92" fmla="*/ 49387 w 54669"/>
              <a:gd name="T93" fmla="*/ 39179 h 67894"/>
              <a:gd name="T94" fmla="*/ 46455 w 54669"/>
              <a:gd name="T95" fmla="*/ 35601 h 67894"/>
              <a:gd name="T96" fmla="*/ 50006 w 54669"/>
              <a:gd name="T97" fmla="*/ 32468 h 67894"/>
              <a:gd name="T98" fmla="*/ 54478 w 54669"/>
              <a:gd name="T99" fmla="*/ 28142 h 67894"/>
              <a:gd name="T100" fmla="*/ 51699 w 54669"/>
              <a:gd name="T101" fmla="*/ 24850 h 67894"/>
              <a:gd name="T102" fmla="*/ 46234 w 54669"/>
              <a:gd name="T103" fmla="*/ 21922 h 67894"/>
              <a:gd name="T104" fmla="*/ 50446 w 54669"/>
              <a:gd name="T105" fmla="*/ 16643 h 67894"/>
              <a:gd name="T106" fmla="*/ 52214 w 54669"/>
              <a:gd name="T107" fmla="*/ 12098 h 67894"/>
              <a:gd name="T108" fmla="*/ 48227 w 54669"/>
              <a:gd name="T109" fmla="*/ 11553 h 67894"/>
              <a:gd name="T110" fmla="*/ 43785 w 54669"/>
              <a:gd name="T111" fmla="*/ 12218 h 67894"/>
              <a:gd name="T112" fmla="*/ 40971 w 54669"/>
              <a:gd name="T113" fmla="*/ 11706 h 67894"/>
              <a:gd name="T114" fmla="*/ 41151 w 54669"/>
              <a:gd name="T115" fmla="*/ 5745 h 67894"/>
              <a:gd name="T116" fmla="*/ 39640 w 54669"/>
              <a:gd name="T117" fmla="*/ 1466 h 67894"/>
              <a:gd name="T118" fmla="*/ 35348 w 54669"/>
              <a:gd name="T119" fmla="*/ 4787 h 67894"/>
              <a:gd name="T120" fmla="*/ 33305 w 54669"/>
              <a:gd name="T121" fmla="*/ 9068 h 67894"/>
              <a:gd name="T122" fmla="*/ 30001 w 54669"/>
              <a:gd name="T123" fmla="*/ 3263 h 67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Google Shape;78;p13"/>
          <p:cNvSpPr>
            <a:spLocks/>
          </p:cNvSpPr>
          <p:nvPr/>
        </p:nvSpPr>
        <p:spPr bwMode="auto">
          <a:xfrm rot="18900000">
            <a:off x="491067" y="5021264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Google Shape;79;p13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1736833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6733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3"/>
          </p:nvPr>
        </p:nvSpPr>
        <p:spPr>
          <a:xfrm>
            <a:off x="5318600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4"/>
          </p:nvPr>
        </p:nvSpPr>
        <p:spPr>
          <a:xfrm>
            <a:off x="4538400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5"/>
          </p:nvPr>
        </p:nvSpPr>
        <p:spPr>
          <a:xfrm>
            <a:off x="8900267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8120067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/>
          </p:nvPr>
        </p:nvSpPr>
        <p:spPr>
          <a:xfrm>
            <a:off x="1736833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956733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9"/>
          </p:nvPr>
        </p:nvSpPr>
        <p:spPr>
          <a:xfrm>
            <a:off x="5318600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3"/>
          </p:nvPr>
        </p:nvSpPr>
        <p:spPr>
          <a:xfrm>
            <a:off x="4538400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4"/>
          </p:nvPr>
        </p:nvSpPr>
        <p:spPr>
          <a:xfrm>
            <a:off x="8900267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120067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6"/>
          </p:nvPr>
        </p:nvSpPr>
        <p:spPr>
          <a:xfrm>
            <a:off x="956733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7"/>
          </p:nvPr>
        </p:nvSpPr>
        <p:spPr>
          <a:xfrm>
            <a:off x="4538400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8"/>
          </p:nvPr>
        </p:nvSpPr>
        <p:spPr>
          <a:xfrm>
            <a:off x="8120067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9"/>
          </p:nvPr>
        </p:nvSpPr>
        <p:spPr>
          <a:xfrm>
            <a:off x="956733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20"/>
          </p:nvPr>
        </p:nvSpPr>
        <p:spPr>
          <a:xfrm>
            <a:off x="4538400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1"/>
          </p:nvPr>
        </p:nvSpPr>
        <p:spPr>
          <a:xfrm>
            <a:off x="8120067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885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;p14"/>
          <p:cNvSpPr>
            <a:spLocks/>
          </p:cNvSpPr>
          <p:nvPr/>
        </p:nvSpPr>
        <p:spPr bwMode="auto">
          <a:xfrm rot="12600143">
            <a:off x="5306485" y="-128588"/>
            <a:ext cx="1087967" cy="1057276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Google Shape;101;p14"/>
          <p:cNvSpPr/>
          <p:nvPr/>
        </p:nvSpPr>
        <p:spPr>
          <a:xfrm rot="19799956">
            <a:off x="241301" y="95250"/>
            <a:ext cx="1172633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02;p14"/>
          <p:cNvSpPr/>
          <p:nvPr/>
        </p:nvSpPr>
        <p:spPr>
          <a:xfrm rot="10800000" flipH="1">
            <a:off x="10424584" y="-261938"/>
            <a:ext cx="1380067" cy="1609726"/>
          </a:xfrm>
          <a:custGeom>
            <a:avLst/>
            <a:gdLst/>
            <a:ahLst/>
            <a:cxnLst/>
            <a:rect l="l" t="t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03;p14"/>
          <p:cNvSpPr>
            <a:spLocks/>
          </p:cNvSpPr>
          <p:nvPr/>
        </p:nvSpPr>
        <p:spPr bwMode="auto">
          <a:xfrm rot="13500000" flipH="1">
            <a:off x="-188383" y="530701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04;p1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05;p14"/>
          <p:cNvSpPr>
            <a:spLocks/>
          </p:cNvSpPr>
          <p:nvPr/>
        </p:nvSpPr>
        <p:spPr bwMode="auto">
          <a:xfrm>
            <a:off x="232834" y="712788"/>
            <a:ext cx="345017" cy="317500"/>
          </a:xfrm>
          <a:custGeom>
            <a:avLst/>
            <a:gdLst>
              <a:gd name="T0" fmla="*/ 30288 w 57161"/>
              <a:gd name="T1" fmla="*/ 90 h 52565"/>
              <a:gd name="T2" fmla="*/ 29597 w 57161"/>
              <a:gd name="T3" fmla="*/ 7 h 52565"/>
              <a:gd name="T4" fmla="*/ 27545 w 57161"/>
              <a:gd name="T5" fmla="*/ 163 h 52565"/>
              <a:gd name="T6" fmla="*/ 24157 w 57161"/>
              <a:gd name="T7" fmla="*/ 424 h 52565"/>
              <a:gd name="T8" fmla="*/ 22490 w 57161"/>
              <a:gd name="T9" fmla="*/ 634 h 52565"/>
              <a:gd name="T10" fmla="*/ 19270 w 57161"/>
              <a:gd name="T11" fmla="*/ 1224 h 52565"/>
              <a:gd name="T12" fmla="*/ 17298 w 57161"/>
              <a:gd name="T13" fmla="*/ 1770 h 52565"/>
              <a:gd name="T14" fmla="*/ 12801 w 57161"/>
              <a:gd name="T15" fmla="*/ 3122 h 52565"/>
              <a:gd name="T16" fmla="*/ 10677 w 57161"/>
              <a:gd name="T17" fmla="*/ 4224 h 52565"/>
              <a:gd name="T18" fmla="*/ 7501 w 57161"/>
              <a:gd name="T19" fmla="*/ 6563 h 52565"/>
              <a:gd name="T20" fmla="*/ 4900 w 57161"/>
              <a:gd name="T21" fmla="*/ 9810 h 52565"/>
              <a:gd name="T22" fmla="*/ 2714 w 57161"/>
              <a:gd name="T23" fmla="*/ 13692 h 52565"/>
              <a:gd name="T24" fmla="*/ 1191 w 57161"/>
              <a:gd name="T25" fmla="*/ 16937 h 52565"/>
              <a:gd name="T26" fmla="*/ 517 w 57161"/>
              <a:gd name="T27" fmla="*/ 20277 h 52565"/>
              <a:gd name="T28" fmla="*/ 234 w 57161"/>
              <a:gd name="T29" fmla="*/ 24950 h 52565"/>
              <a:gd name="T30" fmla="*/ 802 w 57161"/>
              <a:gd name="T31" fmla="*/ 28622 h 52565"/>
              <a:gd name="T32" fmla="*/ 2196 w 57161"/>
              <a:gd name="T33" fmla="*/ 33105 h 52565"/>
              <a:gd name="T34" fmla="*/ 3557 w 57161"/>
              <a:gd name="T35" fmla="*/ 35781 h 52565"/>
              <a:gd name="T36" fmla="*/ 4836 w 57161"/>
              <a:gd name="T37" fmla="*/ 37907 h 52565"/>
              <a:gd name="T38" fmla="*/ 7279 w 57161"/>
              <a:gd name="T39" fmla="*/ 41229 h 52565"/>
              <a:gd name="T40" fmla="*/ 9349 w 57161"/>
              <a:gd name="T41" fmla="*/ 44076 h 52565"/>
              <a:gd name="T42" fmla="*/ 13914 w 57161"/>
              <a:gd name="T43" fmla="*/ 47706 h 52565"/>
              <a:gd name="T44" fmla="*/ 17086 w 57161"/>
              <a:gd name="T45" fmla="*/ 49502 h 52565"/>
              <a:gd name="T46" fmla="*/ 18246 w 57161"/>
              <a:gd name="T47" fmla="*/ 49953 h 52565"/>
              <a:gd name="T48" fmla="*/ 19741 w 57161"/>
              <a:gd name="T49" fmla="*/ 50403 h 52565"/>
              <a:gd name="T50" fmla="*/ 24354 w 57161"/>
              <a:gd name="T51" fmla="*/ 51772 h 52565"/>
              <a:gd name="T52" fmla="*/ 26094 w 57161"/>
              <a:gd name="T53" fmla="*/ 52188 h 52565"/>
              <a:gd name="T54" fmla="*/ 28182 w 57161"/>
              <a:gd name="T55" fmla="*/ 52451 h 52565"/>
              <a:gd name="T56" fmla="*/ 29796 w 57161"/>
              <a:gd name="T57" fmla="*/ 52539 h 52565"/>
              <a:gd name="T58" fmla="*/ 30742 w 57161"/>
              <a:gd name="T59" fmla="*/ 52397 h 52565"/>
              <a:gd name="T60" fmla="*/ 33941 w 57161"/>
              <a:gd name="T61" fmla="*/ 52181 h 52565"/>
              <a:gd name="T62" fmla="*/ 38274 w 57161"/>
              <a:gd name="T63" fmla="*/ 51163 h 52565"/>
              <a:gd name="T64" fmla="*/ 41119 w 57161"/>
              <a:gd name="T65" fmla="*/ 49680 h 52565"/>
              <a:gd name="T66" fmla="*/ 43560 w 57161"/>
              <a:gd name="T67" fmla="*/ 48251 h 52565"/>
              <a:gd name="T68" fmla="*/ 45866 w 57161"/>
              <a:gd name="T69" fmla="*/ 46582 h 52565"/>
              <a:gd name="T70" fmla="*/ 48534 w 57161"/>
              <a:gd name="T71" fmla="*/ 44069 h 52565"/>
              <a:gd name="T72" fmla="*/ 51226 w 57161"/>
              <a:gd name="T73" fmla="*/ 41144 h 52565"/>
              <a:gd name="T74" fmla="*/ 54154 w 57161"/>
              <a:gd name="T75" fmla="*/ 36819 h 52565"/>
              <a:gd name="T76" fmla="*/ 55889 w 57161"/>
              <a:gd name="T77" fmla="*/ 31638 h 52565"/>
              <a:gd name="T78" fmla="*/ 56607 w 57161"/>
              <a:gd name="T79" fmla="*/ 28423 h 52565"/>
              <a:gd name="T80" fmla="*/ 56896 w 57161"/>
              <a:gd name="T81" fmla="*/ 24211 h 52565"/>
              <a:gd name="T82" fmla="*/ 56561 w 57161"/>
              <a:gd name="T83" fmla="*/ 19419 h 52565"/>
              <a:gd name="T84" fmla="*/ 55532 w 57161"/>
              <a:gd name="T85" fmla="*/ 15923 h 52565"/>
              <a:gd name="T86" fmla="*/ 53071 w 57161"/>
              <a:gd name="T87" fmla="*/ 11649 h 52565"/>
              <a:gd name="T88" fmla="*/ 51228 w 57161"/>
              <a:gd name="T89" fmla="*/ 9441 h 52565"/>
              <a:gd name="T90" fmla="*/ 48063 w 57161"/>
              <a:gd name="T91" fmla="*/ 6997 h 52565"/>
              <a:gd name="T92" fmla="*/ 44539 w 57161"/>
              <a:gd name="T93" fmla="*/ 3904 h 52565"/>
              <a:gd name="T94" fmla="*/ 42706 w 57161"/>
              <a:gd name="T95" fmla="*/ 2912 h 52565"/>
              <a:gd name="T96" fmla="*/ 41366 w 57161"/>
              <a:gd name="T97" fmla="*/ 2304 h 52565"/>
              <a:gd name="T98" fmla="*/ 39933 w 57161"/>
              <a:gd name="T99" fmla="*/ 1616 h 52565"/>
              <a:gd name="T100" fmla="*/ 38081 w 57161"/>
              <a:gd name="T101" fmla="*/ 992 h 52565"/>
              <a:gd name="T102" fmla="*/ 36302 w 57161"/>
              <a:gd name="T103" fmla="*/ 469 h 52565"/>
              <a:gd name="T104" fmla="*/ 34324 w 57161"/>
              <a:gd name="T105" fmla="*/ 178 h 52565"/>
              <a:gd name="T106" fmla="*/ 33561 w 57161"/>
              <a:gd name="T107" fmla="*/ 134 h 52565"/>
              <a:gd name="T108" fmla="*/ 31493 w 57161"/>
              <a:gd name="T109" fmla="*/ 0 h 52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7161" h="52565" extrusionOk="0">
                <a:moveTo>
                  <a:pt x="31493" y="0"/>
                </a:moveTo>
                <a:cubicBezTo>
                  <a:pt x="31368" y="0"/>
                  <a:pt x="31247" y="28"/>
                  <a:pt x="31121" y="77"/>
                </a:cubicBezTo>
                <a:cubicBezTo>
                  <a:pt x="31024" y="116"/>
                  <a:pt x="30925" y="128"/>
                  <a:pt x="30824" y="128"/>
                </a:cubicBezTo>
                <a:cubicBezTo>
                  <a:pt x="30647" y="128"/>
                  <a:pt x="30466" y="90"/>
                  <a:pt x="30288" y="90"/>
                </a:cubicBezTo>
                <a:cubicBezTo>
                  <a:pt x="30175" y="90"/>
                  <a:pt x="30063" y="105"/>
                  <a:pt x="29954" y="155"/>
                </a:cubicBezTo>
                <a:cubicBezTo>
                  <a:pt x="29953" y="155"/>
                  <a:pt x="29952" y="155"/>
                  <a:pt x="29950" y="155"/>
                </a:cubicBezTo>
                <a:cubicBezTo>
                  <a:pt x="29937" y="155"/>
                  <a:pt x="29914" y="135"/>
                  <a:pt x="29898" y="123"/>
                </a:cubicBezTo>
                <a:cubicBezTo>
                  <a:pt x="29796" y="39"/>
                  <a:pt x="29696" y="7"/>
                  <a:pt x="29597" y="7"/>
                </a:cubicBezTo>
                <a:cubicBezTo>
                  <a:pt x="29445" y="7"/>
                  <a:pt x="29296" y="82"/>
                  <a:pt x="29149" y="155"/>
                </a:cubicBezTo>
                <a:cubicBezTo>
                  <a:pt x="28922" y="264"/>
                  <a:pt x="28693" y="321"/>
                  <a:pt x="28460" y="321"/>
                </a:cubicBezTo>
                <a:cubicBezTo>
                  <a:pt x="28300" y="321"/>
                  <a:pt x="28138" y="294"/>
                  <a:pt x="27975" y="239"/>
                </a:cubicBezTo>
                <a:cubicBezTo>
                  <a:pt x="27832" y="190"/>
                  <a:pt x="27689" y="163"/>
                  <a:pt x="27545" y="163"/>
                </a:cubicBezTo>
                <a:cubicBezTo>
                  <a:pt x="27446" y="163"/>
                  <a:pt x="27346" y="176"/>
                  <a:pt x="27247" y="203"/>
                </a:cubicBezTo>
                <a:cubicBezTo>
                  <a:pt x="26593" y="383"/>
                  <a:pt x="25917" y="333"/>
                  <a:pt x="25253" y="400"/>
                </a:cubicBezTo>
                <a:cubicBezTo>
                  <a:pt x="25042" y="422"/>
                  <a:pt x="24829" y="426"/>
                  <a:pt x="24616" y="426"/>
                </a:cubicBezTo>
                <a:cubicBezTo>
                  <a:pt x="24463" y="426"/>
                  <a:pt x="24310" y="424"/>
                  <a:pt x="24157" y="424"/>
                </a:cubicBezTo>
                <a:cubicBezTo>
                  <a:pt x="23658" y="424"/>
                  <a:pt x="23161" y="449"/>
                  <a:pt x="22683" y="659"/>
                </a:cubicBezTo>
                <a:cubicBezTo>
                  <a:pt x="22674" y="663"/>
                  <a:pt x="22664" y="665"/>
                  <a:pt x="22654" y="665"/>
                </a:cubicBezTo>
                <a:cubicBezTo>
                  <a:pt x="22607" y="665"/>
                  <a:pt x="22547" y="634"/>
                  <a:pt x="22496" y="634"/>
                </a:cubicBezTo>
                <a:cubicBezTo>
                  <a:pt x="22494" y="634"/>
                  <a:pt x="22492" y="634"/>
                  <a:pt x="22490" y="634"/>
                </a:cubicBezTo>
                <a:cubicBezTo>
                  <a:pt x="22076" y="659"/>
                  <a:pt x="21663" y="646"/>
                  <a:pt x="21262" y="819"/>
                </a:cubicBezTo>
                <a:cubicBezTo>
                  <a:pt x="20671" y="1073"/>
                  <a:pt x="20051" y="1225"/>
                  <a:pt x="19401" y="1225"/>
                </a:cubicBezTo>
                <a:cubicBezTo>
                  <a:pt x="19370" y="1225"/>
                  <a:pt x="19339" y="1225"/>
                  <a:pt x="19309" y="1224"/>
                </a:cubicBezTo>
                <a:cubicBezTo>
                  <a:pt x="19296" y="1224"/>
                  <a:pt x="19283" y="1224"/>
                  <a:pt x="19270" y="1224"/>
                </a:cubicBezTo>
                <a:cubicBezTo>
                  <a:pt x="18848" y="1224"/>
                  <a:pt x="18460" y="1385"/>
                  <a:pt x="18103" y="1582"/>
                </a:cubicBezTo>
                <a:cubicBezTo>
                  <a:pt x="17886" y="1700"/>
                  <a:pt x="17683" y="1773"/>
                  <a:pt x="17447" y="1773"/>
                </a:cubicBezTo>
                <a:cubicBezTo>
                  <a:pt x="17434" y="1773"/>
                  <a:pt x="17422" y="1773"/>
                  <a:pt x="17409" y="1772"/>
                </a:cubicBezTo>
                <a:cubicBezTo>
                  <a:pt x="17372" y="1771"/>
                  <a:pt x="17335" y="1770"/>
                  <a:pt x="17298" y="1770"/>
                </a:cubicBezTo>
                <a:cubicBezTo>
                  <a:pt x="17222" y="1770"/>
                  <a:pt x="17145" y="1775"/>
                  <a:pt x="17076" y="1799"/>
                </a:cubicBezTo>
                <a:cubicBezTo>
                  <a:pt x="16213" y="2095"/>
                  <a:pt x="15283" y="2184"/>
                  <a:pt x="14463" y="2618"/>
                </a:cubicBezTo>
                <a:cubicBezTo>
                  <a:pt x="14404" y="2650"/>
                  <a:pt x="14340" y="2680"/>
                  <a:pt x="14274" y="2689"/>
                </a:cubicBezTo>
                <a:cubicBezTo>
                  <a:pt x="13765" y="2766"/>
                  <a:pt x="13329" y="3091"/>
                  <a:pt x="12801" y="3122"/>
                </a:cubicBezTo>
                <a:cubicBezTo>
                  <a:pt x="12684" y="3129"/>
                  <a:pt x="12549" y="3227"/>
                  <a:pt x="12463" y="3321"/>
                </a:cubicBezTo>
                <a:cubicBezTo>
                  <a:pt x="12171" y="3642"/>
                  <a:pt x="11791" y="3820"/>
                  <a:pt x="11426" y="4027"/>
                </a:cubicBezTo>
                <a:cubicBezTo>
                  <a:pt x="11224" y="4143"/>
                  <a:pt x="11027" y="4222"/>
                  <a:pt x="10795" y="4225"/>
                </a:cubicBezTo>
                <a:cubicBezTo>
                  <a:pt x="10756" y="4225"/>
                  <a:pt x="10716" y="4224"/>
                  <a:pt x="10677" y="4224"/>
                </a:cubicBezTo>
                <a:cubicBezTo>
                  <a:pt x="10559" y="4224"/>
                  <a:pt x="10442" y="4234"/>
                  <a:pt x="10341" y="4308"/>
                </a:cubicBezTo>
                <a:cubicBezTo>
                  <a:pt x="9965" y="4585"/>
                  <a:pt x="9590" y="4866"/>
                  <a:pt x="9218" y="5149"/>
                </a:cubicBezTo>
                <a:cubicBezTo>
                  <a:pt x="8932" y="5364"/>
                  <a:pt x="8682" y="5677"/>
                  <a:pt x="8362" y="5781"/>
                </a:cubicBezTo>
                <a:cubicBezTo>
                  <a:pt x="7923" y="5920"/>
                  <a:pt x="7710" y="6220"/>
                  <a:pt x="7501" y="6563"/>
                </a:cubicBezTo>
                <a:cubicBezTo>
                  <a:pt x="7407" y="6717"/>
                  <a:pt x="7306" y="6862"/>
                  <a:pt x="7157" y="6970"/>
                </a:cubicBezTo>
                <a:cubicBezTo>
                  <a:pt x="6640" y="7346"/>
                  <a:pt x="6292" y="7854"/>
                  <a:pt x="5976" y="8402"/>
                </a:cubicBezTo>
                <a:cubicBezTo>
                  <a:pt x="5790" y="8725"/>
                  <a:pt x="5536" y="9028"/>
                  <a:pt x="5253" y="9270"/>
                </a:cubicBezTo>
                <a:cubicBezTo>
                  <a:pt x="5068" y="9430"/>
                  <a:pt x="4962" y="9593"/>
                  <a:pt x="4900" y="9810"/>
                </a:cubicBezTo>
                <a:cubicBezTo>
                  <a:pt x="4772" y="10255"/>
                  <a:pt x="4713" y="10731"/>
                  <a:pt x="4339" y="11069"/>
                </a:cubicBezTo>
                <a:cubicBezTo>
                  <a:pt x="4295" y="11109"/>
                  <a:pt x="4290" y="11192"/>
                  <a:pt x="4265" y="11254"/>
                </a:cubicBezTo>
                <a:cubicBezTo>
                  <a:pt x="4088" y="11688"/>
                  <a:pt x="3755" y="12022"/>
                  <a:pt x="3528" y="12421"/>
                </a:cubicBezTo>
                <a:cubicBezTo>
                  <a:pt x="3277" y="12860"/>
                  <a:pt x="3076" y="13324"/>
                  <a:pt x="2714" y="13692"/>
                </a:cubicBezTo>
                <a:cubicBezTo>
                  <a:pt x="2686" y="13719"/>
                  <a:pt x="2676" y="13775"/>
                  <a:pt x="2672" y="13817"/>
                </a:cubicBezTo>
                <a:cubicBezTo>
                  <a:pt x="2630" y="14434"/>
                  <a:pt x="2225" y="14876"/>
                  <a:pt x="1924" y="15367"/>
                </a:cubicBezTo>
                <a:cubicBezTo>
                  <a:pt x="1830" y="15518"/>
                  <a:pt x="1697" y="15643"/>
                  <a:pt x="1657" y="15826"/>
                </a:cubicBezTo>
                <a:cubicBezTo>
                  <a:pt x="1569" y="16224"/>
                  <a:pt x="1374" y="16579"/>
                  <a:pt x="1191" y="16937"/>
                </a:cubicBezTo>
                <a:cubicBezTo>
                  <a:pt x="1098" y="17121"/>
                  <a:pt x="1006" y="17312"/>
                  <a:pt x="1023" y="17511"/>
                </a:cubicBezTo>
                <a:cubicBezTo>
                  <a:pt x="1058" y="17934"/>
                  <a:pt x="891" y="18293"/>
                  <a:pt x="735" y="18666"/>
                </a:cubicBezTo>
                <a:cubicBezTo>
                  <a:pt x="555" y="19093"/>
                  <a:pt x="328" y="19520"/>
                  <a:pt x="522" y="20013"/>
                </a:cubicBezTo>
                <a:cubicBezTo>
                  <a:pt x="552" y="20090"/>
                  <a:pt x="547" y="20199"/>
                  <a:pt x="517" y="20277"/>
                </a:cubicBezTo>
                <a:cubicBezTo>
                  <a:pt x="316" y="20781"/>
                  <a:pt x="365" y="21329"/>
                  <a:pt x="222" y="21846"/>
                </a:cubicBezTo>
                <a:cubicBezTo>
                  <a:pt x="103" y="22276"/>
                  <a:pt x="0" y="22727"/>
                  <a:pt x="98" y="23172"/>
                </a:cubicBezTo>
                <a:cubicBezTo>
                  <a:pt x="190" y="23598"/>
                  <a:pt x="202" y="24015"/>
                  <a:pt x="138" y="24438"/>
                </a:cubicBezTo>
                <a:cubicBezTo>
                  <a:pt x="110" y="24622"/>
                  <a:pt x="111" y="24800"/>
                  <a:pt x="234" y="24950"/>
                </a:cubicBezTo>
                <a:cubicBezTo>
                  <a:pt x="547" y="25336"/>
                  <a:pt x="532" y="25775"/>
                  <a:pt x="454" y="26227"/>
                </a:cubicBezTo>
                <a:cubicBezTo>
                  <a:pt x="436" y="26335"/>
                  <a:pt x="380" y="26456"/>
                  <a:pt x="409" y="26552"/>
                </a:cubicBezTo>
                <a:cubicBezTo>
                  <a:pt x="577" y="27129"/>
                  <a:pt x="653" y="27717"/>
                  <a:pt x="676" y="28317"/>
                </a:cubicBezTo>
                <a:cubicBezTo>
                  <a:pt x="681" y="28420"/>
                  <a:pt x="744" y="28531"/>
                  <a:pt x="802" y="28622"/>
                </a:cubicBezTo>
                <a:cubicBezTo>
                  <a:pt x="991" y="28911"/>
                  <a:pt x="1039" y="29236"/>
                  <a:pt x="1100" y="29568"/>
                </a:cubicBezTo>
                <a:cubicBezTo>
                  <a:pt x="1245" y="30354"/>
                  <a:pt x="1324" y="31169"/>
                  <a:pt x="1860" y="31825"/>
                </a:cubicBezTo>
                <a:cubicBezTo>
                  <a:pt x="1917" y="31896"/>
                  <a:pt x="1978" y="31985"/>
                  <a:pt x="1936" y="32070"/>
                </a:cubicBezTo>
                <a:cubicBezTo>
                  <a:pt x="1731" y="32493"/>
                  <a:pt x="1979" y="32795"/>
                  <a:pt x="2196" y="33105"/>
                </a:cubicBezTo>
                <a:cubicBezTo>
                  <a:pt x="2274" y="33214"/>
                  <a:pt x="2366" y="33315"/>
                  <a:pt x="2370" y="33459"/>
                </a:cubicBezTo>
                <a:cubicBezTo>
                  <a:pt x="2373" y="33676"/>
                  <a:pt x="2502" y="33834"/>
                  <a:pt x="2617" y="34001"/>
                </a:cubicBezTo>
                <a:cubicBezTo>
                  <a:pt x="2867" y="34371"/>
                  <a:pt x="3114" y="34742"/>
                  <a:pt x="3370" y="35109"/>
                </a:cubicBezTo>
                <a:cubicBezTo>
                  <a:pt x="3515" y="35312"/>
                  <a:pt x="3664" y="35504"/>
                  <a:pt x="3557" y="35781"/>
                </a:cubicBezTo>
                <a:cubicBezTo>
                  <a:pt x="3515" y="35891"/>
                  <a:pt x="3575" y="36000"/>
                  <a:pt x="3647" y="36091"/>
                </a:cubicBezTo>
                <a:cubicBezTo>
                  <a:pt x="3772" y="36249"/>
                  <a:pt x="3886" y="36419"/>
                  <a:pt x="4027" y="36562"/>
                </a:cubicBezTo>
                <a:cubicBezTo>
                  <a:pt x="4374" y="36913"/>
                  <a:pt x="4737" y="37248"/>
                  <a:pt x="4777" y="37787"/>
                </a:cubicBezTo>
                <a:cubicBezTo>
                  <a:pt x="4781" y="37828"/>
                  <a:pt x="4813" y="37868"/>
                  <a:pt x="4836" y="37907"/>
                </a:cubicBezTo>
                <a:cubicBezTo>
                  <a:pt x="5055" y="38243"/>
                  <a:pt x="5270" y="38583"/>
                  <a:pt x="5494" y="38917"/>
                </a:cubicBezTo>
                <a:cubicBezTo>
                  <a:pt x="5877" y="39492"/>
                  <a:pt x="6265" y="40066"/>
                  <a:pt x="6772" y="40547"/>
                </a:cubicBezTo>
                <a:cubicBezTo>
                  <a:pt x="6819" y="40590"/>
                  <a:pt x="6866" y="40651"/>
                  <a:pt x="6879" y="40713"/>
                </a:cubicBezTo>
                <a:cubicBezTo>
                  <a:pt x="6933" y="40950"/>
                  <a:pt x="7103" y="41086"/>
                  <a:pt x="7279" y="41229"/>
                </a:cubicBezTo>
                <a:cubicBezTo>
                  <a:pt x="7380" y="41310"/>
                  <a:pt x="7476" y="41424"/>
                  <a:pt x="7522" y="41544"/>
                </a:cubicBezTo>
                <a:cubicBezTo>
                  <a:pt x="7695" y="41991"/>
                  <a:pt x="8011" y="42334"/>
                  <a:pt x="8307" y="42696"/>
                </a:cubicBezTo>
                <a:cubicBezTo>
                  <a:pt x="8532" y="42971"/>
                  <a:pt x="8741" y="43266"/>
                  <a:pt x="8922" y="43572"/>
                </a:cubicBezTo>
                <a:cubicBezTo>
                  <a:pt x="9038" y="43770"/>
                  <a:pt x="9171" y="43933"/>
                  <a:pt x="9349" y="44076"/>
                </a:cubicBezTo>
                <a:cubicBezTo>
                  <a:pt x="9664" y="44328"/>
                  <a:pt x="10003" y="44569"/>
                  <a:pt x="10245" y="44882"/>
                </a:cubicBezTo>
                <a:cubicBezTo>
                  <a:pt x="10637" y="45388"/>
                  <a:pt x="11123" y="45766"/>
                  <a:pt x="11638" y="46121"/>
                </a:cubicBezTo>
                <a:cubicBezTo>
                  <a:pt x="11950" y="46336"/>
                  <a:pt x="12231" y="46583"/>
                  <a:pt x="12514" y="46835"/>
                </a:cubicBezTo>
                <a:cubicBezTo>
                  <a:pt x="12924" y="47202"/>
                  <a:pt x="13329" y="47595"/>
                  <a:pt x="13914" y="47706"/>
                </a:cubicBezTo>
                <a:cubicBezTo>
                  <a:pt x="14096" y="47742"/>
                  <a:pt x="14296" y="47829"/>
                  <a:pt x="14375" y="48056"/>
                </a:cubicBezTo>
                <a:cubicBezTo>
                  <a:pt x="14439" y="48248"/>
                  <a:pt x="14617" y="48298"/>
                  <a:pt x="14797" y="48345"/>
                </a:cubicBezTo>
                <a:cubicBezTo>
                  <a:pt x="15211" y="48456"/>
                  <a:pt x="15616" y="48623"/>
                  <a:pt x="15942" y="48888"/>
                </a:cubicBezTo>
                <a:cubicBezTo>
                  <a:pt x="16290" y="49171"/>
                  <a:pt x="16796" y="49129"/>
                  <a:pt x="17086" y="49502"/>
                </a:cubicBezTo>
                <a:cubicBezTo>
                  <a:pt x="17103" y="49526"/>
                  <a:pt x="17153" y="49531"/>
                  <a:pt x="17195" y="49531"/>
                </a:cubicBezTo>
                <a:cubicBezTo>
                  <a:pt x="17201" y="49531"/>
                  <a:pt x="17208" y="49531"/>
                  <a:pt x="17213" y="49531"/>
                </a:cubicBezTo>
                <a:cubicBezTo>
                  <a:pt x="17227" y="49530"/>
                  <a:pt x="17239" y="49530"/>
                  <a:pt x="17252" y="49530"/>
                </a:cubicBezTo>
                <a:cubicBezTo>
                  <a:pt x="17642" y="49530"/>
                  <a:pt x="17948" y="49725"/>
                  <a:pt x="18246" y="49953"/>
                </a:cubicBezTo>
                <a:cubicBezTo>
                  <a:pt x="18588" y="50214"/>
                  <a:pt x="18965" y="50379"/>
                  <a:pt x="19395" y="50379"/>
                </a:cubicBezTo>
                <a:cubicBezTo>
                  <a:pt x="19447" y="50379"/>
                  <a:pt x="19499" y="50376"/>
                  <a:pt x="19552" y="50372"/>
                </a:cubicBezTo>
                <a:cubicBezTo>
                  <a:pt x="19569" y="50370"/>
                  <a:pt x="19588" y="50369"/>
                  <a:pt x="19607" y="50369"/>
                </a:cubicBezTo>
                <a:cubicBezTo>
                  <a:pt x="19659" y="50369"/>
                  <a:pt x="19714" y="50376"/>
                  <a:pt x="19741" y="50403"/>
                </a:cubicBezTo>
                <a:cubicBezTo>
                  <a:pt x="19981" y="50634"/>
                  <a:pt x="20321" y="50614"/>
                  <a:pt x="20602" y="50746"/>
                </a:cubicBezTo>
                <a:cubicBezTo>
                  <a:pt x="20998" y="50936"/>
                  <a:pt x="21417" y="51103"/>
                  <a:pt x="21863" y="51190"/>
                </a:cubicBezTo>
                <a:cubicBezTo>
                  <a:pt x="22495" y="51315"/>
                  <a:pt x="23136" y="51402"/>
                  <a:pt x="23743" y="51646"/>
                </a:cubicBezTo>
                <a:cubicBezTo>
                  <a:pt x="23931" y="51722"/>
                  <a:pt x="24149" y="51772"/>
                  <a:pt x="24354" y="51772"/>
                </a:cubicBezTo>
                <a:cubicBezTo>
                  <a:pt x="24391" y="51772"/>
                  <a:pt x="24427" y="51770"/>
                  <a:pt x="24462" y="51767"/>
                </a:cubicBezTo>
                <a:cubicBezTo>
                  <a:pt x="24517" y="51762"/>
                  <a:pt x="24570" y="51759"/>
                  <a:pt x="24623" y="51759"/>
                </a:cubicBezTo>
                <a:cubicBezTo>
                  <a:pt x="24800" y="51759"/>
                  <a:pt x="24965" y="51791"/>
                  <a:pt x="25108" y="51876"/>
                </a:cubicBezTo>
                <a:cubicBezTo>
                  <a:pt x="25427" y="52067"/>
                  <a:pt x="25749" y="52188"/>
                  <a:pt x="26094" y="52188"/>
                </a:cubicBezTo>
                <a:cubicBezTo>
                  <a:pt x="26245" y="52188"/>
                  <a:pt x="26401" y="52164"/>
                  <a:pt x="26562" y="52114"/>
                </a:cubicBezTo>
                <a:cubicBezTo>
                  <a:pt x="26592" y="52104"/>
                  <a:pt x="26623" y="52101"/>
                  <a:pt x="26656" y="52101"/>
                </a:cubicBezTo>
                <a:cubicBezTo>
                  <a:pt x="26734" y="52101"/>
                  <a:pt x="26818" y="52121"/>
                  <a:pt x="26894" y="52139"/>
                </a:cubicBezTo>
                <a:cubicBezTo>
                  <a:pt x="27322" y="52241"/>
                  <a:pt x="27787" y="52187"/>
                  <a:pt x="28182" y="52451"/>
                </a:cubicBezTo>
                <a:cubicBezTo>
                  <a:pt x="28264" y="52506"/>
                  <a:pt x="28353" y="52524"/>
                  <a:pt x="28445" y="52524"/>
                </a:cubicBezTo>
                <a:cubicBezTo>
                  <a:pt x="28552" y="52524"/>
                  <a:pt x="28663" y="52499"/>
                  <a:pt x="28770" y="52477"/>
                </a:cubicBezTo>
                <a:cubicBezTo>
                  <a:pt x="28956" y="52438"/>
                  <a:pt x="29144" y="52387"/>
                  <a:pt x="29328" y="52387"/>
                </a:cubicBezTo>
                <a:cubicBezTo>
                  <a:pt x="29487" y="52387"/>
                  <a:pt x="29644" y="52425"/>
                  <a:pt x="29796" y="52539"/>
                </a:cubicBezTo>
                <a:cubicBezTo>
                  <a:pt x="29820" y="52557"/>
                  <a:pt x="29859" y="52565"/>
                  <a:pt x="29894" y="52565"/>
                </a:cubicBezTo>
                <a:cubicBezTo>
                  <a:pt x="29905" y="52565"/>
                  <a:pt x="29916" y="52564"/>
                  <a:pt x="29925" y="52562"/>
                </a:cubicBezTo>
                <a:cubicBezTo>
                  <a:pt x="30168" y="52515"/>
                  <a:pt x="30410" y="52475"/>
                  <a:pt x="30647" y="52409"/>
                </a:cubicBezTo>
                <a:cubicBezTo>
                  <a:pt x="30679" y="52400"/>
                  <a:pt x="30711" y="52397"/>
                  <a:pt x="30742" y="52397"/>
                </a:cubicBezTo>
                <a:cubicBezTo>
                  <a:pt x="30912" y="52397"/>
                  <a:pt x="31066" y="52508"/>
                  <a:pt x="31232" y="52508"/>
                </a:cubicBezTo>
                <a:cubicBezTo>
                  <a:pt x="31275" y="52508"/>
                  <a:pt x="31318" y="52501"/>
                  <a:pt x="31363" y="52482"/>
                </a:cubicBezTo>
                <a:cubicBezTo>
                  <a:pt x="31659" y="52356"/>
                  <a:pt x="31990" y="52414"/>
                  <a:pt x="32279" y="52332"/>
                </a:cubicBezTo>
                <a:cubicBezTo>
                  <a:pt x="32831" y="52174"/>
                  <a:pt x="33384" y="52201"/>
                  <a:pt x="33941" y="52181"/>
                </a:cubicBezTo>
                <a:cubicBezTo>
                  <a:pt x="34055" y="52177"/>
                  <a:pt x="34173" y="52182"/>
                  <a:pt x="34259" y="52105"/>
                </a:cubicBezTo>
                <a:cubicBezTo>
                  <a:pt x="34472" y="51910"/>
                  <a:pt x="34748" y="51915"/>
                  <a:pt x="35002" y="51836"/>
                </a:cubicBezTo>
                <a:cubicBezTo>
                  <a:pt x="35641" y="51636"/>
                  <a:pt x="36318" y="51712"/>
                  <a:pt x="36952" y="51532"/>
                </a:cubicBezTo>
                <a:cubicBezTo>
                  <a:pt x="37393" y="51406"/>
                  <a:pt x="37800" y="51167"/>
                  <a:pt x="38274" y="51163"/>
                </a:cubicBezTo>
                <a:cubicBezTo>
                  <a:pt x="38496" y="50918"/>
                  <a:pt x="38857" y="50938"/>
                  <a:pt x="39096" y="50738"/>
                </a:cubicBezTo>
                <a:cubicBezTo>
                  <a:pt x="39269" y="50592"/>
                  <a:pt x="39491" y="50708"/>
                  <a:pt x="39663" y="50577"/>
                </a:cubicBezTo>
                <a:cubicBezTo>
                  <a:pt x="39947" y="50360"/>
                  <a:pt x="40266" y="50188"/>
                  <a:pt x="40530" y="49951"/>
                </a:cubicBezTo>
                <a:cubicBezTo>
                  <a:pt x="40709" y="49790"/>
                  <a:pt x="40885" y="49692"/>
                  <a:pt x="41119" y="49680"/>
                </a:cubicBezTo>
                <a:cubicBezTo>
                  <a:pt x="41275" y="49674"/>
                  <a:pt x="41440" y="49669"/>
                  <a:pt x="41563" y="49556"/>
                </a:cubicBezTo>
                <a:cubicBezTo>
                  <a:pt x="42106" y="49052"/>
                  <a:pt x="42837" y="48830"/>
                  <a:pt x="43382" y="48327"/>
                </a:cubicBezTo>
                <a:cubicBezTo>
                  <a:pt x="43422" y="48290"/>
                  <a:pt x="43491" y="48248"/>
                  <a:pt x="43540" y="48248"/>
                </a:cubicBezTo>
                <a:cubicBezTo>
                  <a:pt x="43547" y="48248"/>
                  <a:pt x="43554" y="48249"/>
                  <a:pt x="43560" y="48251"/>
                </a:cubicBezTo>
                <a:cubicBezTo>
                  <a:pt x="43607" y="48265"/>
                  <a:pt x="43650" y="48272"/>
                  <a:pt x="43689" y="48272"/>
                </a:cubicBezTo>
                <a:cubicBezTo>
                  <a:pt x="43876" y="48272"/>
                  <a:pt x="43990" y="48130"/>
                  <a:pt x="44127" y="47999"/>
                </a:cubicBezTo>
                <a:cubicBezTo>
                  <a:pt x="44512" y="47632"/>
                  <a:pt x="44973" y="47348"/>
                  <a:pt x="45287" y="46906"/>
                </a:cubicBezTo>
                <a:cubicBezTo>
                  <a:pt x="45427" y="46711"/>
                  <a:pt x="45677" y="46699"/>
                  <a:pt x="45866" y="46582"/>
                </a:cubicBezTo>
                <a:cubicBezTo>
                  <a:pt x="46074" y="46452"/>
                  <a:pt x="46096" y="46178"/>
                  <a:pt x="46340" y="46042"/>
                </a:cubicBezTo>
                <a:cubicBezTo>
                  <a:pt x="46683" y="45850"/>
                  <a:pt x="47041" y="45608"/>
                  <a:pt x="47261" y="45294"/>
                </a:cubicBezTo>
                <a:cubicBezTo>
                  <a:pt x="47552" y="44878"/>
                  <a:pt x="47838" y="44505"/>
                  <a:pt x="48322" y="44315"/>
                </a:cubicBezTo>
                <a:cubicBezTo>
                  <a:pt x="48428" y="44273"/>
                  <a:pt x="48511" y="44185"/>
                  <a:pt x="48534" y="44069"/>
                </a:cubicBezTo>
                <a:cubicBezTo>
                  <a:pt x="48606" y="43710"/>
                  <a:pt x="48906" y="43521"/>
                  <a:pt x="49128" y="43279"/>
                </a:cubicBezTo>
                <a:cubicBezTo>
                  <a:pt x="49232" y="43166"/>
                  <a:pt x="49388" y="43098"/>
                  <a:pt x="49440" y="42939"/>
                </a:cubicBezTo>
                <a:cubicBezTo>
                  <a:pt x="49595" y="42477"/>
                  <a:pt x="49990" y="42260"/>
                  <a:pt x="50369" y="42035"/>
                </a:cubicBezTo>
                <a:cubicBezTo>
                  <a:pt x="50739" y="41815"/>
                  <a:pt x="51031" y="41517"/>
                  <a:pt x="51226" y="41144"/>
                </a:cubicBezTo>
                <a:cubicBezTo>
                  <a:pt x="51342" y="40920"/>
                  <a:pt x="51480" y="40735"/>
                  <a:pt x="51660" y="40562"/>
                </a:cubicBezTo>
                <a:cubicBezTo>
                  <a:pt x="52227" y="40014"/>
                  <a:pt x="52618" y="39343"/>
                  <a:pt x="52930" y="38625"/>
                </a:cubicBezTo>
                <a:cubicBezTo>
                  <a:pt x="52995" y="38473"/>
                  <a:pt x="53094" y="38369"/>
                  <a:pt x="53192" y="38248"/>
                </a:cubicBezTo>
                <a:cubicBezTo>
                  <a:pt x="53552" y="37799"/>
                  <a:pt x="53748" y="37239"/>
                  <a:pt x="54154" y="36819"/>
                </a:cubicBezTo>
                <a:cubicBezTo>
                  <a:pt x="54182" y="36789"/>
                  <a:pt x="54181" y="36733"/>
                  <a:pt x="54197" y="36691"/>
                </a:cubicBezTo>
                <a:cubicBezTo>
                  <a:pt x="54624" y="35546"/>
                  <a:pt x="55052" y="34398"/>
                  <a:pt x="55485" y="33254"/>
                </a:cubicBezTo>
                <a:cubicBezTo>
                  <a:pt x="55558" y="33064"/>
                  <a:pt x="55603" y="32874"/>
                  <a:pt x="55638" y="32674"/>
                </a:cubicBezTo>
                <a:cubicBezTo>
                  <a:pt x="55697" y="32323"/>
                  <a:pt x="55733" y="31948"/>
                  <a:pt x="55889" y="31638"/>
                </a:cubicBezTo>
                <a:cubicBezTo>
                  <a:pt x="56076" y="31272"/>
                  <a:pt x="56136" y="30882"/>
                  <a:pt x="56266" y="30507"/>
                </a:cubicBezTo>
                <a:cubicBezTo>
                  <a:pt x="56363" y="30223"/>
                  <a:pt x="56297" y="29928"/>
                  <a:pt x="56313" y="29639"/>
                </a:cubicBezTo>
                <a:cubicBezTo>
                  <a:pt x="56331" y="29328"/>
                  <a:pt x="56622" y="29089"/>
                  <a:pt x="56545" y="28745"/>
                </a:cubicBezTo>
                <a:cubicBezTo>
                  <a:pt x="56521" y="28645"/>
                  <a:pt x="56556" y="28516"/>
                  <a:pt x="56607" y="28423"/>
                </a:cubicBezTo>
                <a:cubicBezTo>
                  <a:pt x="56731" y="28191"/>
                  <a:pt x="56726" y="27954"/>
                  <a:pt x="56698" y="27705"/>
                </a:cubicBezTo>
                <a:cubicBezTo>
                  <a:pt x="56654" y="27302"/>
                  <a:pt x="56651" y="26892"/>
                  <a:pt x="56795" y="26510"/>
                </a:cubicBezTo>
                <a:cubicBezTo>
                  <a:pt x="56889" y="26266"/>
                  <a:pt x="56884" y="26042"/>
                  <a:pt x="56844" y="25792"/>
                </a:cubicBezTo>
                <a:cubicBezTo>
                  <a:pt x="56762" y="25266"/>
                  <a:pt x="56731" y="24749"/>
                  <a:pt x="56896" y="24211"/>
                </a:cubicBezTo>
                <a:cubicBezTo>
                  <a:pt x="57021" y="23806"/>
                  <a:pt x="57160" y="23355"/>
                  <a:pt x="56931" y="22918"/>
                </a:cubicBezTo>
                <a:cubicBezTo>
                  <a:pt x="56879" y="22819"/>
                  <a:pt x="56883" y="22708"/>
                  <a:pt x="56906" y="22592"/>
                </a:cubicBezTo>
                <a:cubicBezTo>
                  <a:pt x="57042" y="21918"/>
                  <a:pt x="56938" y="21262"/>
                  <a:pt x="56755" y="20610"/>
                </a:cubicBezTo>
                <a:cubicBezTo>
                  <a:pt x="56647" y="20223"/>
                  <a:pt x="56563" y="19826"/>
                  <a:pt x="56561" y="19419"/>
                </a:cubicBezTo>
                <a:lnTo>
                  <a:pt x="56561" y="19417"/>
                </a:lnTo>
                <a:cubicBezTo>
                  <a:pt x="56561" y="19217"/>
                  <a:pt x="56627" y="18985"/>
                  <a:pt x="56550" y="18822"/>
                </a:cubicBezTo>
                <a:cubicBezTo>
                  <a:pt x="56303" y="18311"/>
                  <a:pt x="56208" y="17760"/>
                  <a:pt x="56057" y="17225"/>
                </a:cubicBezTo>
                <a:cubicBezTo>
                  <a:pt x="55928" y="16769"/>
                  <a:pt x="55655" y="16367"/>
                  <a:pt x="55532" y="15923"/>
                </a:cubicBezTo>
                <a:cubicBezTo>
                  <a:pt x="55346" y="15256"/>
                  <a:pt x="54993" y="14704"/>
                  <a:pt x="54601" y="14158"/>
                </a:cubicBezTo>
                <a:cubicBezTo>
                  <a:pt x="54460" y="13961"/>
                  <a:pt x="54300" y="13761"/>
                  <a:pt x="54253" y="13511"/>
                </a:cubicBezTo>
                <a:cubicBezTo>
                  <a:pt x="54155" y="12972"/>
                  <a:pt x="53760" y="12626"/>
                  <a:pt x="53417" y="12263"/>
                </a:cubicBezTo>
                <a:cubicBezTo>
                  <a:pt x="53241" y="12075"/>
                  <a:pt x="53076" y="11918"/>
                  <a:pt x="53071" y="11649"/>
                </a:cubicBezTo>
                <a:cubicBezTo>
                  <a:pt x="53067" y="11505"/>
                  <a:pt x="52995" y="11390"/>
                  <a:pt x="52876" y="11315"/>
                </a:cubicBezTo>
                <a:cubicBezTo>
                  <a:pt x="52460" y="11051"/>
                  <a:pt x="52255" y="10613"/>
                  <a:pt x="52001" y="10225"/>
                </a:cubicBezTo>
                <a:cubicBezTo>
                  <a:pt x="51840" y="9979"/>
                  <a:pt x="51731" y="9715"/>
                  <a:pt x="51418" y="9620"/>
                </a:cubicBezTo>
                <a:cubicBezTo>
                  <a:pt x="51342" y="9596"/>
                  <a:pt x="51273" y="9514"/>
                  <a:pt x="51228" y="9441"/>
                </a:cubicBezTo>
                <a:cubicBezTo>
                  <a:pt x="50925" y="8960"/>
                  <a:pt x="50528" y="8587"/>
                  <a:pt x="50014" y="8342"/>
                </a:cubicBezTo>
                <a:cubicBezTo>
                  <a:pt x="49894" y="8283"/>
                  <a:pt x="49746" y="8224"/>
                  <a:pt x="49683" y="8121"/>
                </a:cubicBezTo>
                <a:cubicBezTo>
                  <a:pt x="49422" y="7708"/>
                  <a:pt x="48981" y="7585"/>
                  <a:pt x="48581" y="7397"/>
                </a:cubicBezTo>
                <a:cubicBezTo>
                  <a:pt x="48378" y="7299"/>
                  <a:pt x="48206" y="7193"/>
                  <a:pt x="48063" y="6997"/>
                </a:cubicBezTo>
                <a:cubicBezTo>
                  <a:pt x="47757" y="6578"/>
                  <a:pt x="47574" y="6025"/>
                  <a:pt x="46972" y="5893"/>
                </a:cubicBezTo>
                <a:cubicBezTo>
                  <a:pt x="46954" y="5890"/>
                  <a:pt x="46940" y="5865"/>
                  <a:pt x="46925" y="5848"/>
                </a:cubicBezTo>
                <a:cubicBezTo>
                  <a:pt x="46528" y="5426"/>
                  <a:pt x="46140" y="4996"/>
                  <a:pt x="45607" y="4735"/>
                </a:cubicBezTo>
                <a:cubicBezTo>
                  <a:pt x="45333" y="4353"/>
                  <a:pt x="45018" y="4024"/>
                  <a:pt x="44539" y="3904"/>
                </a:cubicBezTo>
                <a:cubicBezTo>
                  <a:pt x="44379" y="3659"/>
                  <a:pt x="44124" y="3590"/>
                  <a:pt x="43861" y="3513"/>
                </a:cubicBezTo>
                <a:cubicBezTo>
                  <a:pt x="43718" y="3469"/>
                  <a:pt x="43582" y="3365"/>
                  <a:pt x="43470" y="3260"/>
                </a:cubicBezTo>
                <a:cubicBezTo>
                  <a:pt x="43271" y="3077"/>
                  <a:pt x="43080" y="2907"/>
                  <a:pt x="42794" y="2907"/>
                </a:cubicBezTo>
                <a:cubicBezTo>
                  <a:pt x="42766" y="2907"/>
                  <a:pt x="42737" y="2909"/>
                  <a:pt x="42706" y="2912"/>
                </a:cubicBezTo>
                <a:cubicBezTo>
                  <a:pt x="42701" y="2913"/>
                  <a:pt x="42695" y="2913"/>
                  <a:pt x="42689" y="2913"/>
                </a:cubicBezTo>
                <a:cubicBezTo>
                  <a:pt x="42599" y="2913"/>
                  <a:pt x="42486" y="2841"/>
                  <a:pt x="42414" y="2774"/>
                </a:cubicBezTo>
                <a:cubicBezTo>
                  <a:pt x="42151" y="2538"/>
                  <a:pt x="41900" y="2287"/>
                  <a:pt x="41533" y="2287"/>
                </a:cubicBezTo>
                <a:cubicBezTo>
                  <a:pt x="41480" y="2287"/>
                  <a:pt x="41424" y="2292"/>
                  <a:pt x="41366" y="2304"/>
                </a:cubicBezTo>
                <a:cubicBezTo>
                  <a:pt x="41363" y="2304"/>
                  <a:pt x="41359" y="2305"/>
                  <a:pt x="41355" y="2305"/>
                </a:cubicBezTo>
                <a:cubicBezTo>
                  <a:pt x="41320" y="2305"/>
                  <a:pt x="41277" y="2278"/>
                  <a:pt x="41242" y="2256"/>
                </a:cubicBezTo>
                <a:cubicBezTo>
                  <a:pt x="40887" y="2029"/>
                  <a:pt x="40418" y="2029"/>
                  <a:pt x="40117" y="1690"/>
                </a:cubicBezTo>
                <a:cubicBezTo>
                  <a:pt x="40078" y="1646"/>
                  <a:pt x="39999" y="1629"/>
                  <a:pt x="39933" y="1616"/>
                </a:cubicBezTo>
                <a:cubicBezTo>
                  <a:pt x="39532" y="1537"/>
                  <a:pt x="39177" y="1354"/>
                  <a:pt x="38830" y="1145"/>
                </a:cubicBezTo>
                <a:cubicBezTo>
                  <a:pt x="38682" y="1056"/>
                  <a:pt x="38519" y="969"/>
                  <a:pt x="38347" y="969"/>
                </a:cubicBezTo>
                <a:cubicBezTo>
                  <a:pt x="38318" y="969"/>
                  <a:pt x="38288" y="972"/>
                  <a:pt x="38259" y="977"/>
                </a:cubicBezTo>
                <a:cubicBezTo>
                  <a:pt x="38198" y="988"/>
                  <a:pt x="38139" y="992"/>
                  <a:pt x="38081" y="992"/>
                </a:cubicBezTo>
                <a:cubicBezTo>
                  <a:pt x="37747" y="992"/>
                  <a:pt x="37470" y="826"/>
                  <a:pt x="37203" y="642"/>
                </a:cubicBezTo>
                <a:cubicBezTo>
                  <a:pt x="37022" y="518"/>
                  <a:pt x="36846" y="420"/>
                  <a:pt x="36640" y="420"/>
                </a:cubicBezTo>
                <a:cubicBezTo>
                  <a:pt x="36581" y="420"/>
                  <a:pt x="36520" y="428"/>
                  <a:pt x="36456" y="446"/>
                </a:cubicBezTo>
                <a:cubicBezTo>
                  <a:pt x="36406" y="459"/>
                  <a:pt x="36353" y="469"/>
                  <a:pt x="36302" y="469"/>
                </a:cubicBezTo>
                <a:cubicBezTo>
                  <a:pt x="36241" y="469"/>
                  <a:pt x="36182" y="455"/>
                  <a:pt x="36132" y="417"/>
                </a:cubicBezTo>
                <a:cubicBezTo>
                  <a:pt x="35937" y="266"/>
                  <a:pt x="35715" y="314"/>
                  <a:pt x="35498" y="281"/>
                </a:cubicBezTo>
                <a:cubicBezTo>
                  <a:pt x="35202" y="236"/>
                  <a:pt x="34913" y="146"/>
                  <a:pt x="34614" y="146"/>
                </a:cubicBezTo>
                <a:cubicBezTo>
                  <a:pt x="34519" y="146"/>
                  <a:pt x="34422" y="155"/>
                  <a:pt x="34324" y="178"/>
                </a:cubicBezTo>
                <a:cubicBezTo>
                  <a:pt x="34323" y="178"/>
                  <a:pt x="34322" y="179"/>
                  <a:pt x="34320" y="179"/>
                </a:cubicBezTo>
                <a:cubicBezTo>
                  <a:pt x="34304" y="179"/>
                  <a:pt x="34282" y="161"/>
                  <a:pt x="34265" y="150"/>
                </a:cubicBezTo>
                <a:cubicBezTo>
                  <a:pt x="34162" y="79"/>
                  <a:pt x="34060" y="53"/>
                  <a:pt x="33956" y="53"/>
                </a:cubicBezTo>
                <a:cubicBezTo>
                  <a:pt x="33826" y="53"/>
                  <a:pt x="33695" y="93"/>
                  <a:pt x="33561" y="134"/>
                </a:cubicBezTo>
                <a:cubicBezTo>
                  <a:pt x="33389" y="186"/>
                  <a:pt x="33208" y="230"/>
                  <a:pt x="33029" y="230"/>
                </a:cubicBezTo>
                <a:cubicBezTo>
                  <a:pt x="32941" y="230"/>
                  <a:pt x="32853" y="220"/>
                  <a:pt x="32767" y="193"/>
                </a:cubicBezTo>
                <a:cubicBezTo>
                  <a:pt x="32417" y="89"/>
                  <a:pt x="32054" y="114"/>
                  <a:pt x="31708" y="27"/>
                </a:cubicBezTo>
                <a:cubicBezTo>
                  <a:pt x="31634" y="9"/>
                  <a:pt x="31563" y="0"/>
                  <a:pt x="3149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1172333" y="694967"/>
            <a:ext cx="984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9486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15"/>
          <p:cNvSpPr/>
          <p:nvPr/>
        </p:nvSpPr>
        <p:spPr>
          <a:xfrm rot="12600117">
            <a:off x="5372101" y="5962651"/>
            <a:ext cx="969433" cy="942975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109;p15"/>
          <p:cNvSpPr>
            <a:spLocks/>
          </p:cNvSpPr>
          <p:nvPr/>
        </p:nvSpPr>
        <p:spPr bwMode="auto">
          <a:xfrm rot="3600079">
            <a:off x="10356850" y="15716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110;p1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11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389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;p1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090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/>
          <p:cNvSpPr/>
          <p:nvPr/>
        </p:nvSpPr>
        <p:spPr>
          <a:xfrm rot="6299960">
            <a:off x="1760538" y="-206375"/>
            <a:ext cx="1025526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17;p17"/>
          <p:cNvSpPr/>
          <p:nvPr/>
        </p:nvSpPr>
        <p:spPr>
          <a:xfrm rot="14399883">
            <a:off x="9273911" y="5438511"/>
            <a:ext cx="969962" cy="941917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18;p17"/>
          <p:cNvSpPr>
            <a:spLocks noChangeArrowheads="1"/>
          </p:cNvSpPr>
          <p:nvPr/>
        </p:nvSpPr>
        <p:spPr bwMode="auto">
          <a:xfrm>
            <a:off x="1060451" y="1163639"/>
            <a:ext cx="10071100" cy="453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420933" y="4434567"/>
            <a:ext cx="5350000" cy="345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1429400" y="2065200"/>
            <a:ext cx="9333200" cy="209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913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p18"/>
          <p:cNvSpPr>
            <a:spLocks/>
          </p:cNvSpPr>
          <p:nvPr/>
        </p:nvSpPr>
        <p:spPr bwMode="auto">
          <a:xfrm rot="2700000" flipH="1">
            <a:off x="10850034" y="-105304"/>
            <a:ext cx="927100" cy="1769533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23;p18"/>
          <p:cNvSpPr>
            <a:spLocks/>
          </p:cNvSpPr>
          <p:nvPr/>
        </p:nvSpPr>
        <p:spPr bwMode="auto">
          <a:xfrm rot="13500000" flipH="1">
            <a:off x="-61648" y="5208588"/>
            <a:ext cx="2030413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24;p18"/>
          <p:cNvSpPr>
            <a:spLocks/>
          </p:cNvSpPr>
          <p:nvPr/>
        </p:nvSpPr>
        <p:spPr bwMode="auto">
          <a:xfrm rot="7200117" flipH="1">
            <a:off x="10951369" y="5680341"/>
            <a:ext cx="969963" cy="944033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125;p18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5623967" y="2795143"/>
            <a:ext cx="5367200" cy="270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5623967" y="1461367"/>
            <a:ext cx="5367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>
            <a:spLocks noGrp="1"/>
          </p:cNvSpPr>
          <p:nvPr>
            <p:ph type="pic" idx="2"/>
          </p:nvPr>
        </p:nvSpPr>
        <p:spPr>
          <a:xfrm>
            <a:off x="799967" y="610200"/>
            <a:ext cx="4420000" cy="563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0624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19"/>
          <p:cNvSpPr>
            <a:spLocks/>
          </p:cNvSpPr>
          <p:nvPr/>
        </p:nvSpPr>
        <p:spPr bwMode="auto">
          <a:xfrm rot="12600117">
            <a:off x="7742767" y="5886451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131;p19"/>
          <p:cNvSpPr>
            <a:spLocks/>
          </p:cNvSpPr>
          <p:nvPr/>
        </p:nvSpPr>
        <p:spPr bwMode="auto">
          <a:xfrm rot="18900000">
            <a:off x="10674351" y="5021264"/>
            <a:ext cx="927100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32;p19"/>
          <p:cNvSpPr/>
          <p:nvPr/>
        </p:nvSpPr>
        <p:spPr>
          <a:xfrm rot="9900040">
            <a:off x="7306734" y="265114"/>
            <a:ext cx="1170517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33;p19"/>
          <p:cNvSpPr/>
          <p:nvPr/>
        </p:nvSpPr>
        <p:spPr>
          <a:xfrm rot="1799715" flipH="1">
            <a:off x="296333" y="4618038"/>
            <a:ext cx="1788584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34;p19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855000" y="2327000"/>
            <a:ext cx="3570800" cy="76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"/>
          </p:nvPr>
        </p:nvSpPr>
        <p:spPr>
          <a:xfrm>
            <a:off x="1855000" y="3090600"/>
            <a:ext cx="3570800" cy="144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39159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8;p20"/>
          <p:cNvSpPr>
            <a:spLocks/>
          </p:cNvSpPr>
          <p:nvPr/>
        </p:nvSpPr>
        <p:spPr bwMode="auto">
          <a:xfrm rot="12600117">
            <a:off x="4485218" y="5965825"/>
            <a:ext cx="969433" cy="941388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139;p20"/>
          <p:cNvSpPr>
            <a:spLocks/>
          </p:cNvSpPr>
          <p:nvPr/>
        </p:nvSpPr>
        <p:spPr bwMode="auto">
          <a:xfrm rot="9900040">
            <a:off x="1172634" y="-3175"/>
            <a:ext cx="1170517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140;p20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41;p20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3585567" y="1912479"/>
            <a:ext cx="3362800" cy="69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2"/>
          </p:nvPr>
        </p:nvSpPr>
        <p:spPr>
          <a:xfrm flipH="1">
            <a:off x="5243633" y="4262292"/>
            <a:ext cx="3362800" cy="69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3"/>
          </p:nvPr>
        </p:nvSpPr>
        <p:spPr>
          <a:xfrm>
            <a:off x="3585567" y="2556445"/>
            <a:ext cx="3362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4"/>
          </p:nvPr>
        </p:nvSpPr>
        <p:spPr>
          <a:xfrm flipH="1">
            <a:off x="5243633" y="4906255"/>
            <a:ext cx="3362800" cy="69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9438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;p21"/>
          <p:cNvSpPr>
            <a:spLocks/>
          </p:cNvSpPr>
          <p:nvPr/>
        </p:nvSpPr>
        <p:spPr bwMode="auto">
          <a:xfrm rot="10800000">
            <a:off x="5230285" y="5822951"/>
            <a:ext cx="1382183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49;p21"/>
          <p:cNvSpPr/>
          <p:nvPr/>
        </p:nvSpPr>
        <p:spPr>
          <a:xfrm>
            <a:off x="5336118" y="153988"/>
            <a:ext cx="1170516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0;p21"/>
          <p:cNvSpPr/>
          <p:nvPr/>
        </p:nvSpPr>
        <p:spPr>
          <a:xfrm rot="19799982" flipH="1">
            <a:off x="296333" y="5033963"/>
            <a:ext cx="1788584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51;p21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1"/>
          </p:nvPr>
        </p:nvSpPr>
        <p:spPr>
          <a:xfrm>
            <a:off x="1821112" y="2216867"/>
            <a:ext cx="4114800" cy="33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2"/>
          </p:nvPr>
        </p:nvSpPr>
        <p:spPr>
          <a:xfrm>
            <a:off x="6256088" y="2216867"/>
            <a:ext cx="4114800" cy="33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89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6;p22"/>
          <p:cNvSpPr/>
          <p:nvPr/>
        </p:nvSpPr>
        <p:spPr>
          <a:xfrm rot="1799715" flipH="1">
            <a:off x="10153651" y="45339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57;p22"/>
          <p:cNvSpPr>
            <a:spLocks/>
          </p:cNvSpPr>
          <p:nvPr/>
        </p:nvSpPr>
        <p:spPr bwMode="auto">
          <a:xfrm>
            <a:off x="3879851" y="5832476"/>
            <a:ext cx="1380067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158;p22"/>
          <p:cNvSpPr/>
          <p:nvPr/>
        </p:nvSpPr>
        <p:spPr>
          <a:xfrm rot="9900040">
            <a:off x="5526618" y="265114"/>
            <a:ext cx="1170516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59;p22"/>
          <p:cNvSpPr>
            <a:spLocks/>
          </p:cNvSpPr>
          <p:nvPr/>
        </p:nvSpPr>
        <p:spPr bwMode="auto">
          <a:xfrm rot="18900000">
            <a:off x="9977967" y="-379413"/>
            <a:ext cx="927100" cy="1770063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60;p22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>
            <a:off x="128682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2"/>
          </p:nvPr>
        </p:nvSpPr>
        <p:spPr>
          <a:xfrm>
            <a:off x="128682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3"/>
          </p:nvPr>
        </p:nvSpPr>
        <p:spPr>
          <a:xfrm>
            <a:off x="463760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4"/>
          </p:nvPr>
        </p:nvSpPr>
        <p:spPr>
          <a:xfrm>
            <a:off x="798838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5"/>
          </p:nvPr>
        </p:nvSpPr>
        <p:spPr>
          <a:xfrm>
            <a:off x="463760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6"/>
          </p:nvPr>
        </p:nvSpPr>
        <p:spPr>
          <a:xfrm>
            <a:off x="798838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022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9;p23"/>
          <p:cNvSpPr/>
          <p:nvPr/>
        </p:nvSpPr>
        <p:spPr>
          <a:xfrm rot="1799715" flipH="1">
            <a:off x="10153651" y="45339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70;p23"/>
          <p:cNvSpPr>
            <a:spLocks/>
          </p:cNvSpPr>
          <p:nvPr/>
        </p:nvSpPr>
        <p:spPr bwMode="auto">
          <a:xfrm>
            <a:off x="3879851" y="5832476"/>
            <a:ext cx="1380067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171;p23"/>
          <p:cNvSpPr/>
          <p:nvPr/>
        </p:nvSpPr>
        <p:spPr>
          <a:xfrm rot="9900040">
            <a:off x="5526618" y="265114"/>
            <a:ext cx="1170516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72;p23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1"/>
          </p:nvPr>
        </p:nvSpPr>
        <p:spPr>
          <a:xfrm>
            <a:off x="3487477" y="3323412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2"/>
          </p:nvPr>
        </p:nvSpPr>
        <p:spPr>
          <a:xfrm>
            <a:off x="5348697" y="2027289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3"/>
          </p:nvPr>
        </p:nvSpPr>
        <p:spPr>
          <a:xfrm>
            <a:off x="5348705" y="3323412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4"/>
          </p:nvPr>
        </p:nvSpPr>
        <p:spPr>
          <a:xfrm>
            <a:off x="5348689" y="4619533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5"/>
          </p:nvPr>
        </p:nvSpPr>
        <p:spPr>
          <a:xfrm>
            <a:off x="3487477" y="2027289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6"/>
          </p:nvPr>
        </p:nvSpPr>
        <p:spPr>
          <a:xfrm>
            <a:off x="3487477" y="4619533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041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81;p24"/>
          <p:cNvSpPr/>
          <p:nvPr/>
        </p:nvSpPr>
        <p:spPr>
          <a:xfrm rot="9900040">
            <a:off x="10653185" y="5695950"/>
            <a:ext cx="1170516" cy="896938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82;p24"/>
          <p:cNvSpPr>
            <a:spLocks/>
          </p:cNvSpPr>
          <p:nvPr/>
        </p:nvSpPr>
        <p:spPr bwMode="auto">
          <a:xfrm rot="18900000">
            <a:off x="334433" y="5099051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83;p24"/>
          <p:cNvSpPr>
            <a:spLocks/>
          </p:cNvSpPr>
          <p:nvPr/>
        </p:nvSpPr>
        <p:spPr bwMode="auto">
          <a:xfrm rot="8100000" flipH="1">
            <a:off x="10222443" y="402432"/>
            <a:ext cx="2032000" cy="1347787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Google Shape;184;p2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1"/>
          </p:nvPr>
        </p:nvSpPr>
        <p:spPr>
          <a:xfrm>
            <a:off x="1429965" y="1743967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2"/>
          </p:nvPr>
        </p:nvSpPr>
        <p:spPr>
          <a:xfrm>
            <a:off x="1429959" y="2405967"/>
            <a:ext cx="4473600" cy="13128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3"/>
          </p:nvPr>
        </p:nvSpPr>
        <p:spPr>
          <a:xfrm>
            <a:off x="6288429" y="2405967"/>
            <a:ext cx="4473600" cy="13128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4"/>
          </p:nvPr>
        </p:nvSpPr>
        <p:spPr>
          <a:xfrm>
            <a:off x="1429959" y="4462400"/>
            <a:ext cx="4473600" cy="14312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5"/>
          </p:nvPr>
        </p:nvSpPr>
        <p:spPr>
          <a:xfrm>
            <a:off x="6288429" y="4462400"/>
            <a:ext cx="4473600" cy="14312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6"/>
          </p:nvPr>
        </p:nvSpPr>
        <p:spPr>
          <a:xfrm>
            <a:off x="1429965" y="3800400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7"/>
          </p:nvPr>
        </p:nvSpPr>
        <p:spPr>
          <a:xfrm>
            <a:off x="6288441" y="1743967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8"/>
          </p:nvPr>
        </p:nvSpPr>
        <p:spPr>
          <a:xfrm>
            <a:off x="6288441" y="3800400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286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5;p25"/>
          <p:cNvSpPr>
            <a:spLocks/>
          </p:cNvSpPr>
          <p:nvPr/>
        </p:nvSpPr>
        <p:spPr bwMode="auto">
          <a:xfrm rot="13500000" flipH="1">
            <a:off x="-188383" y="530701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96;p2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953467" y="694967"/>
            <a:ext cx="5984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>
            <a:spLocks noGrp="1"/>
          </p:cNvSpPr>
          <p:nvPr>
            <p:ph type="pic" idx="2"/>
          </p:nvPr>
        </p:nvSpPr>
        <p:spPr>
          <a:xfrm>
            <a:off x="6975000" y="616883"/>
            <a:ext cx="4420000" cy="56376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5"/>
          <p:cNvSpPr txBox="1">
            <a:spLocks noGrp="1"/>
          </p:cNvSpPr>
          <p:nvPr>
            <p:ph type="subTitle" idx="1"/>
          </p:nvPr>
        </p:nvSpPr>
        <p:spPr>
          <a:xfrm flipH="1">
            <a:off x="1170100" y="2083600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3"/>
          </p:nvPr>
        </p:nvSpPr>
        <p:spPr>
          <a:xfrm flipH="1">
            <a:off x="2971233" y="2083600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4"/>
          </p:nvPr>
        </p:nvSpPr>
        <p:spPr>
          <a:xfrm flipH="1">
            <a:off x="1170100" y="3049933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5"/>
          </p:nvPr>
        </p:nvSpPr>
        <p:spPr>
          <a:xfrm flipH="1">
            <a:off x="2971233" y="3050133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6"/>
          </p:nvPr>
        </p:nvSpPr>
        <p:spPr>
          <a:xfrm flipH="1">
            <a:off x="1170100" y="4016467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ubTitle" idx="7"/>
          </p:nvPr>
        </p:nvSpPr>
        <p:spPr>
          <a:xfrm flipH="1">
            <a:off x="2971233" y="4016667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8"/>
          </p:nvPr>
        </p:nvSpPr>
        <p:spPr>
          <a:xfrm flipH="1">
            <a:off x="1170100" y="4983000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9"/>
          </p:nvPr>
        </p:nvSpPr>
        <p:spPr>
          <a:xfrm flipH="1">
            <a:off x="2971233" y="4983200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968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96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08;p26"/>
          <p:cNvSpPr/>
          <p:nvPr/>
        </p:nvSpPr>
        <p:spPr>
          <a:xfrm rot="9900040">
            <a:off x="9495367" y="-3175"/>
            <a:ext cx="1170517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209;p26"/>
          <p:cNvSpPr>
            <a:spLocks/>
          </p:cNvSpPr>
          <p:nvPr/>
        </p:nvSpPr>
        <p:spPr bwMode="auto">
          <a:xfrm rot="12600117">
            <a:off x="4756151" y="6203951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Google Shape;210;p26"/>
          <p:cNvSpPr/>
          <p:nvPr/>
        </p:nvSpPr>
        <p:spPr>
          <a:xfrm rot="18900000">
            <a:off x="537634" y="5021264"/>
            <a:ext cx="927100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11;p26"/>
          <p:cNvSpPr/>
          <p:nvPr/>
        </p:nvSpPr>
        <p:spPr>
          <a:xfrm rot="3317095">
            <a:off x="10963012" y="3096419"/>
            <a:ext cx="1027112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12;p2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1"/>
          </p:nvPr>
        </p:nvSpPr>
        <p:spPr>
          <a:xfrm>
            <a:off x="1226400" y="2453767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2"/>
          </p:nvPr>
        </p:nvSpPr>
        <p:spPr>
          <a:xfrm>
            <a:off x="4701995" y="2453767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3"/>
          </p:nvPr>
        </p:nvSpPr>
        <p:spPr>
          <a:xfrm>
            <a:off x="8183601" y="2453767"/>
            <a:ext cx="2782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4"/>
          </p:nvPr>
        </p:nvSpPr>
        <p:spPr>
          <a:xfrm>
            <a:off x="1226400" y="4504133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ubTitle" idx="5"/>
          </p:nvPr>
        </p:nvSpPr>
        <p:spPr>
          <a:xfrm>
            <a:off x="4701995" y="4504133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subTitle" idx="6"/>
          </p:nvPr>
        </p:nvSpPr>
        <p:spPr>
          <a:xfrm>
            <a:off x="8183601" y="4504133"/>
            <a:ext cx="2782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7"/>
          </p:nvPr>
        </p:nvSpPr>
        <p:spPr>
          <a:xfrm>
            <a:off x="1220549" y="1737400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subTitle" idx="8"/>
          </p:nvPr>
        </p:nvSpPr>
        <p:spPr>
          <a:xfrm>
            <a:off x="4702000" y="1737400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subTitle" idx="9"/>
          </p:nvPr>
        </p:nvSpPr>
        <p:spPr>
          <a:xfrm>
            <a:off x="8189451" y="1737400"/>
            <a:ext cx="2782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3"/>
          </p:nvPr>
        </p:nvSpPr>
        <p:spPr>
          <a:xfrm>
            <a:off x="1220549" y="3781731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ubTitle" idx="14"/>
          </p:nvPr>
        </p:nvSpPr>
        <p:spPr>
          <a:xfrm>
            <a:off x="4702000" y="3781731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subTitle" idx="15"/>
          </p:nvPr>
        </p:nvSpPr>
        <p:spPr>
          <a:xfrm>
            <a:off x="8189451" y="3781731"/>
            <a:ext cx="2782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35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7;p27"/>
          <p:cNvSpPr>
            <a:spLocks/>
          </p:cNvSpPr>
          <p:nvPr/>
        </p:nvSpPr>
        <p:spPr bwMode="auto">
          <a:xfrm rot="18900000">
            <a:off x="491067" y="5021264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228;p27"/>
          <p:cNvSpPr>
            <a:spLocks/>
          </p:cNvSpPr>
          <p:nvPr/>
        </p:nvSpPr>
        <p:spPr bwMode="auto">
          <a:xfrm rot="1799784">
            <a:off x="7840134" y="52388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Google Shape;229;p27"/>
          <p:cNvSpPr/>
          <p:nvPr/>
        </p:nvSpPr>
        <p:spPr>
          <a:xfrm rot="1799715" flipH="1">
            <a:off x="10088034" y="17145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230;p27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>
            <a:off x="1319025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1"/>
          </p:nvPr>
        </p:nvSpPr>
        <p:spPr>
          <a:xfrm flipH="1">
            <a:off x="1319025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2"/>
          </p:nvPr>
        </p:nvSpPr>
        <p:spPr>
          <a:xfrm flipH="1">
            <a:off x="1319025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title" idx="3"/>
          </p:nvPr>
        </p:nvSpPr>
        <p:spPr>
          <a:xfrm>
            <a:off x="4605400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ubTitle" idx="4"/>
          </p:nvPr>
        </p:nvSpPr>
        <p:spPr>
          <a:xfrm flipH="1">
            <a:off x="4605400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5"/>
          </p:nvPr>
        </p:nvSpPr>
        <p:spPr>
          <a:xfrm flipH="1">
            <a:off x="4605400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title" idx="6"/>
          </p:nvPr>
        </p:nvSpPr>
        <p:spPr>
          <a:xfrm>
            <a:off x="7891775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7"/>
          </p:nvPr>
        </p:nvSpPr>
        <p:spPr>
          <a:xfrm flipH="1">
            <a:off x="7891775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8"/>
          </p:nvPr>
        </p:nvSpPr>
        <p:spPr>
          <a:xfrm flipH="1">
            <a:off x="7891775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title" idx="9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923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2;p28"/>
          <p:cNvSpPr>
            <a:spLocks/>
          </p:cNvSpPr>
          <p:nvPr/>
        </p:nvSpPr>
        <p:spPr bwMode="auto">
          <a:xfrm rot="1799784">
            <a:off x="323852" y="241301"/>
            <a:ext cx="969433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243;p28"/>
          <p:cNvSpPr/>
          <p:nvPr/>
        </p:nvSpPr>
        <p:spPr>
          <a:xfrm rot="18900000">
            <a:off x="491067" y="5260976"/>
            <a:ext cx="924984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244;p28"/>
          <p:cNvSpPr/>
          <p:nvPr/>
        </p:nvSpPr>
        <p:spPr>
          <a:xfrm rot="9000079">
            <a:off x="10223501" y="5472113"/>
            <a:ext cx="2029884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245;p28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48;p28"/>
          <p:cNvSpPr txBox="1"/>
          <p:nvPr/>
        </p:nvSpPr>
        <p:spPr>
          <a:xfrm>
            <a:off x="1563833" y="4750433"/>
            <a:ext cx="6625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, 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and includes icons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/>
              </a:rPr>
              <a:t>Flaticon</a:t>
            </a: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/>
              </a:rPr>
              <a:t>Freepik</a:t>
            </a:r>
            <a:endParaRPr sz="1200" b="1" kern="0">
              <a:solidFill>
                <a:srgbClr val="191919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46" name="Google Shape;246;p28"/>
          <p:cNvSpPr txBox="1">
            <a:spLocks noGrp="1"/>
          </p:cNvSpPr>
          <p:nvPr>
            <p:ph type="ctrTitle"/>
          </p:nvPr>
        </p:nvSpPr>
        <p:spPr>
          <a:xfrm>
            <a:off x="1563833" y="893100"/>
            <a:ext cx="6198800" cy="10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1"/>
          </p:nvPr>
        </p:nvSpPr>
        <p:spPr>
          <a:xfrm>
            <a:off x="1563933" y="1981500"/>
            <a:ext cx="6198800" cy="166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5854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29"/>
          <p:cNvSpPr/>
          <p:nvPr/>
        </p:nvSpPr>
        <p:spPr>
          <a:xfrm rot="3317095">
            <a:off x="10963012" y="3096419"/>
            <a:ext cx="1027112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51;p29"/>
          <p:cNvSpPr/>
          <p:nvPr/>
        </p:nvSpPr>
        <p:spPr>
          <a:xfrm rot="18900000">
            <a:off x="537634" y="5021264"/>
            <a:ext cx="927100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52;p29"/>
          <p:cNvSpPr/>
          <p:nvPr/>
        </p:nvSpPr>
        <p:spPr>
          <a:xfrm rot="9900040">
            <a:off x="7747000" y="-3175"/>
            <a:ext cx="1170517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53;p29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54;p29"/>
          <p:cNvSpPr>
            <a:spLocks/>
          </p:cNvSpPr>
          <p:nvPr/>
        </p:nvSpPr>
        <p:spPr bwMode="auto">
          <a:xfrm>
            <a:off x="10547351" y="5832476"/>
            <a:ext cx="1382183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255;p29"/>
          <p:cNvSpPr>
            <a:spLocks/>
          </p:cNvSpPr>
          <p:nvPr/>
        </p:nvSpPr>
        <p:spPr bwMode="auto">
          <a:xfrm>
            <a:off x="10623552" y="1071564"/>
            <a:ext cx="1706033" cy="600075"/>
          </a:xfrm>
          <a:custGeom>
            <a:avLst/>
            <a:gdLst>
              <a:gd name="T0" fmla="*/ 43909 w 56107"/>
              <a:gd name="T1" fmla="*/ 720 h 19713"/>
              <a:gd name="T2" fmla="*/ 41355 w 56107"/>
              <a:gd name="T3" fmla="*/ 2743 h 19713"/>
              <a:gd name="T4" fmla="*/ 39747 w 56107"/>
              <a:gd name="T5" fmla="*/ 6218 h 19713"/>
              <a:gd name="T6" fmla="*/ 38409 w 56107"/>
              <a:gd name="T7" fmla="*/ 9403 h 19713"/>
              <a:gd name="T8" fmla="*/ 37230 w 56107"/>
              <a:gd name="T9" fmla="*/ 11082 h 19713"/>
              <a:gd name="T10" fmla="*/ 36203 w 56107"/>
              <a:gd name="T11" fmla="*/ 11251 h 19713"/>
              <a:gd name="T12" fmla="*/ 34805 w 56107"/>
              <a:gd name="T13" fmla="*/ 8699 h 19713"/>
              <a:gd name="T14" fmla="*/ 34141 w 56107"/>
              <a:gd name="T15" fmla="*/ 5537 h 19713"/>
              <a:gd name="T16" fmla="*/ 32789 w 56107"/>
              <a:gd name="T17" fmla="*/ 2385 h 19713"/>
              <a:gd name="T18" fmla="*/ 29941 w 56107"/>
              <a:gd name="T19" fmla="*/ 167 h 19713"/>
              <a:gd name="T20" fmla="*/ 28164 w 56107"/>
              <a:gd name="T21" fmla="*/ 349 h 19713"/>
              <a:gd name="T22" fmla="*/ 24384 w 56107"/>
              <a:gd name="T23" fmla="*/ 1995 h 19713"/>
              <a:gd name="T24" fmla="*/ 21974 w 56107"/>
              <a:gd name="T25" fmla="*/ 5618 h 19713"/>
              <a:gd name="T26" fmla="*/ 21115 w 56107"/>
              <a:gd name="T27" fmla="*/ 8085 h 19713"/>
              <a:gd name="T28" fmla="*/ 19146 w 56107"/>
              <a:gd name="T29" fmla="*/ 10412 h 19713"/>
              <a:gd name="T30" fmla="*/ 16699 w 56107"/>
              <a:gd name="T31" fmla="*/ 6948 h 19713"/>
              <a:gd name="T32" fmla="*/ 14682 w 56107"/>
              <a:gd name="T33" fmla="*/ 3315 h 19713"/>
              <a:gd name="T34" fmla="*/ 11846 w 56107"/>
              <a:gd name="T35" fmla="*/ 1455 h 19713"/>
              <a:gd name="T36" fmla="*/ 10967 w 56107"/>
              <a:gd name="T37" fmla="*/ 1438 h 19713"/>
              <a:gd name="T38" fmla="*/ 9917 w 56107"/>
              <a:gd name="T39" fmla="*/ 1659 h 19713"/>
              <a:gd name="T40" fmla="*/ 6710 w 56107"/>
              <a:gd name="T41" fmla="*/ 3025 h 19713"/>
              <a:gd name="T42" fmla="*/ 4956 w 56107"/>
              <a:gd name="T43" fmla="*/ 4897 h 19713"/>
              <a:gd name="T44" fmla="*/ 2837 w 56107"/>
              <a:gd name="T45" fmla="*/ 7868 h 19713"/>
              <a:gd name="T46" fmla="*/ 1141 w 56107"/>
              <a:gd name="T47" fmla="*/ 10531 h 19713"/>
              <a:gd name="T48" fmla="*/ 319 w 56107"/>
              <a:gd name="T49" fmla="*/ 13635 h 19713"/>
              <a:gd name="T50" fmla="*/ 283 w 56107"/>
              <a:gd name="T51" fmla="*/ 16891 h 19713"/>
              <a:gd name="T52" fmla="*/ 1711 w 56107"/>
              <a:gd name="T53" fmla="*/ 19225 h 19713"/>
              <a:gd name="T54" fmla="*/ 5581 w 56107"/>
              <a:gd name="T55" fmla="*/ 18034 h 19713"/>
              <a:gd name="T56" fmla="*/ 7102 w 56107"/>
              <a:gd name="T57" fmla="*/ 15687 h 19713"/>
              <a:gd name="T58" fmla="*/ 8569 w 56107"/>
              <a:gd name="T59" fmla="*/ 12986 h 19713"/>
              <a:gd name="T60" fmla="*/ 11401 w 56107"/>
              <a:gd name="T61" fmla="*/ 10341 h 19713"/>
              <a:gd name="T62" fmla="*/ 13032 w 56107"/>
              <a:gd name="T63" fmla="*/ 11853 h 19713"/>
              <a:gd name="T64" fmla="*/ 14209 w 56107"/>
              <a:gd name="T65" fmla="*/ 14856 h 19713"/>
              <a:gd name="T66" fmla="*/ 16486 w 56107"/>
              <a:gd name="T67" fmla="*/ 18150 h 19713"/>
              <a:gd name="T68" fmla="*/ 18387 w 56107"/>
              <a:gd name="T69" fmla="*/ 18379 h 19713"/>
              <a:gd name="T70" fmla="*/ 19463 w 56107"/>
              <a:gd name="T71" fmla="*/ 18179 h 19713"/>
              <a:gd name="T72" fmla="*/ 21411 w 56107"/>
              <a:gd name="T73" fmla="*/ 17641 h 19713"/>
              <a:gd name="T74" fmla="*/ 24379 w 56107"/>
              <a:gd name="T75" fmla="*/ 15741 h 19713"/>
              <a:gd name="T76" fmla="*/ 26529 w 56107"/>
              <a:gd name="T77" fmla="*/ 12663 h 19713"/>
              <a:gd name="T78" fmla="*/ 27705 w 56107"/>
              <a:gd name="T79" fmla="*/ 9892 h 19713"/>
              <a:gd name="T80" fmla="*/ 29815 w 56107"/>
              <a:gd name="T81" fmla="*/ 10104 h 19713"/>
              <a:gd name="T82" fmla="*/ 31183 w 56107"/>
              <a:gd name="T83" fmla="*/ 14743 h 19713"/>
              <a:gd name="T84" fmla="*/ 33581 w 56107"/>
              <a:gd name="T85" fmla="*/ 17750 h 19713"/>
              <a:gd name="T86" fmla="*/ 36596 w 56107"/>
              <a:gd name="T87" fmla="*/ 18177 h 19713"/>
              <a:gd name="T88" fmla="*/ 39132 w 56107"/>
              <a:gd name="T89" fmla="*/ 18142 h 19713"/>
              <a:gd name="T90" fmla="*/ 40040 w 56107"/>
              <a:gd name="T91" fmla="*/ 17861 h 19713"/>
              <a:gd name="T92" fmla="*/ 41276 w 56107"/>
              <a:gd name="T93" fmla="*/ 17464 h 19713"/>
              <a:gd name="T94" fmla="*/ 43734 w 56107"/>
              <a:gd name="T95" fmla="*/ 14273 h 19713"/>
              <a:gd name="T96" fmla="*/ 44654 w 56107"/>
              <a:gd name="T97" fmla="*/ 11614 h 19713"/>
              <a:gd name="T98" fmla="*/ 46034 w 56107"/>
              <a:gd name="T99" fmla="*/ 9812 h 19713"/>
              <a:gd name="T100" fmla="*/ 47988 w 56107"/>
              <a:gd name="T101" fmla="*/ 11717 h 19713"/>
              <a:gd name="T102" fmla="*/ 48760 w 56107"/>
              <a:gd name="T103" fmla="*/ 13141 h 19713"/>
              <a:gd name="T104" fmla="*/ 49816 w 56107"/>
              <a:gd name="T105" fmla="*/ 16094 h 19713"/>
              <a:gd name="T106" fmla="*/ 50956 w 56107"/>
              <a:gd name="T107" fmla="*/ 18512 h 19713"/>
              <a:gd name="T108" fmla="*/ 52277 w 56107"/>
              <a:gd name="T109" fmla="*/ 19107 h 19713"/>
              <a:gd name="T110" fmla="*/ 54948 w 56107"/>
              <a:gd name="T111" fmla="*/ 18212 h 19713"/>
              <a:gd name="T112" fmla="*/ 55862 w 56107"/>
              <a:gd name="T113" fmla="*/ 15963 h 19713"/>
              <a:gd name="T114" fmla="*/ 55287 w 56107"/>
              <a:gd name="T115" fmla="*/ 9603 h 19713"/>
              <a:gd name="T116" fmla="*/ 54050 w 56107"/>
              <a:gd name="T117" fmla="*/ 4520 h 19713"/>
              <a:gd name="T118" fmla="*/ 51731 w 56107"/>
              <a:gd name="T119" fmla="*/ 1240 h 19713"/>
              <a:gd name="T120" fmla="*/ 49132 w 56107"/>
              <a:gd name="T121" fmla="*/ 96 h 19713"/>
              <a:gd name="T122" fmla="*/ 47680 w 56107"/>
              <a:gd name="T123" fmla="*/ 165 h 19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107" h="19713" extrusionOk="0">
                <a:moveTo>
                  <a:pt x="46198" y="1"/>
                </a:moveTo>
                <a:cubicBezTo>
                  <a:pt x="46114" y="1"/>
                  <a:pt x="46014" y="47"/>
                  <a:pt x="45925" y="66"/>
                </a:cubicBezTo>
                <a:cubicBezTo>
                  <a:pt x="45730" y="110"/>
                  <a:pt x="45530" y="145"/>
                  <a:pt x="45340" y="206"/>
                </a:cubicBezTo>
                <a:cubicBezTo>
                  <a:pt x="44857" y="359"/>
                  <a:pt x="44348" y="412"/>
                  <a:pt x="43909" y="720"/>
                </a:cubicBezTo>
                <a:cubicBezTo>
                  <a:pt x="43715" y="856"/>
                  <a:pt x="43507" y="1048"/>
                  <a:pt x="43283" y="1087"/>
                </a:cubicBezTo>
                <a:cubicBezTo>
                  <a:pt x="42836" y="1164"/>
                  <a:pt x="42597" y="1470"/>
                  <a:pt x="42333" y="1773"/>
                </a:cubicBezTo>
                <a:cubicBezTo>
                  <a:pt x="42172" y="1956"/>
                  <a:pt x="42061" y="2206"/>
                  <a:pt x="41815" y="2286"/>
                </a:cubicBezTo>
                <a:cubicBezTo>
                  <a:pt x="41572" y="2365"/>
                  <a:pt x="41462" y="2546"/>
                  <a:pt x="41355" y="2743"/>
                </a:cubicBezTo>
                <a:cubicBezTo>
                  <a:pt x="41126" y="3153"/>
                  <a:pt x="40943" y="3595"/>
                  <a:pt x="40665" y="3969"/>
                </a:cubicBezTo>
                <a:cubicBezTo>
                  <a:pt x="40341" y="4406"/>
                  <a:pt x="40070" y="4846"/>
                  <a:pt x="40010" y="5398"/>
                </a:cubicBezTo>
                <a:cubicBezTo>
                  <a:pt x="40003" y="5460"/>
                  <a:pt x="39951" y="5517"/>
                  <a:pt x="39917" y="5576"/>
                </a:cubicBezTo>
                <a:cubicBezTo>
                  <a:pt x="39803" y="5775"/>
                  <a:pt x="39772" y="5993"/>
                  <a:pt x="39747" y="6218"/>
                </a:cubicBezTo>
                <a:cubicBezTo>
                  <a:pt x="39715" y="6508"/>
                  <a:pt x="39658" y="6794"/>
                  <a:pt x="39614" y="7079"/>
                </a:cubicBezTo>
                <a:cubicBezTo>
                  <a:pt x="39598" y="7192"/>
                  <a:pt x="39579" y="7310"/>
                  <a:pt x="39482" y="7377"/>
                </a:cubicBezTo>
                <a:cubicBezTo>
                  <a:pt x="39243" y="7547"/>
                  <a:pt x="39204" y="7816"/>
                  <a:pt x="39100" y="8063"/>
                </a:cubicBezTo>
                <a:cubicBezTo>
                  <a:pt x="38906" y="8524"/>
                  <a:pt x="38878" y="9072"/>
                  <a:pt x="38409" y="9403"/>
                </a:cubicBezTo>
                <a:cubicBezTo>
                  <a:pt x="38249" y="9517"/>
                  <a:pt x="38215" y="9750"/>
                  <a:pt x="38148" y="9940"/>
                </a:cubicBezTo>
                <a:cubicBezTo>
                  <a:pt x="38061" y="10193"/>
                  <a:pt x="37960" y="10441"/>
                  <a:pt x="37862" y="10691"/>
                </a:cubicBezTo>
                <a:cubicBezTo>
                  <a:pt x="37761" y="10945"/>
                  <a:pt x="37580" y="11075"/>
                  <a:pt x="37296" y="11081"/>
                </a:cubicBezTo>
                <a:cubicBezTo>
                  <a:pt x="37274" y="11082"/>
                  <a:pt x="37252" y="11082"/>
                  <a:pt x="37230" y="11082"/>
                </a:cubicBezTo>
                <a:cubicBezTo>
                  <a:pt x="37149" y="11082"/>
                  <a:pt x="37067" y="11079"/>
                  <a:pt x="36985" y="11079"/>
                </a:cubicBezTo>
                <a:cubicBezTo>
                  <a:pt x="36778" y="11079"/>
                  <a:pt x="36574" y="11100"/>
                  <a:pt x="36391" y="11248"/>
                </a:cubicBezTo>
                <a:cubicBezTo>
                  <a:pt x="36374" y="11261"/>
                  <a:pt x="36349" y="11266"/>
                  <a:pt x="36320" y="11266"/>
                </a:cubicBezTo>
                <a:cubicBezTo>
                  <a:pt x="36282" y="11266"/>
                  <a:pt x="36238" y="11258"/>
                  <a:pt x="36203" y="11251"/>
                </a:cubicBezTo>
                <a:cubicBezTo>
                  <a:pt x="35868" y="11194"/>
                  <a:pt x="35638" y="10999"/>
                  <a:pt x="35510" y="10671"/>
                </a:cubicBezTo>
                <a:cubicBezTo>
                  <a:pt x="35446" y="10504"/>
                  <a:pt x="35364" y="10348"/>
                  <a:pt x="35350" y="10161"/>
                </a:cubicBezTo>
                <a:cubicBezTo>
                  <a:pt x="35343" y="10056"/>
                  <a:pt x="35313" y="9919"/>
                  <a:pt x="35241" y="9855"/>
                </a:cubicBezTo>
                <a:cubicBezTo>
                  <a:pt x="34888" y="9543"/>
                  <a:pt x="34990" y="9069"/>
                  <a:pt x="34805" y="8699"/>
                </a:cubicBezTo>
                <a:cubicBezTo>
                  <a:pt x="34921" y="8312"/>
                  <a:pt x="34735" y="7989"/>
                  <a:pt x="34533" y="7702"/>
                </a:cubicBezTo>
                <a:cubicBezTo>
                  <a:pt x="34346" y="7432"/>
                  <a:pt x="34321" y="7177"/>
                  <a:pt x="34393" y="6881"/>
                </a:cubicBezTo>
                <a:cubicBezTo>
                  <a:pt x="34467" y="6588"/>
                  <a:pt x="34467" y="6313"/>
                  <a:pt x="34266" y="6054"/>
                </a:cubicBezTo>
                <a:cubicBezTo>
                  <a:pt x="34155" y="5909"/>
                  <a:pt x="34155" y="5719"/>
                  <a:pt x="34141" y="5537"/>
                </a:cubicBezTo>
                <a:cubicBezTo>
                  <a:pt x="34129" y="5384"/>
                  <a:pt x="34109" y="5226"/>
                  <a:pt x="34064" y="5078"/>
                </a:cubicBezTo>
                <a:cubicBezTo>
                  <a:pt x="33869" y="4461"/>
                  <a:pt x="33647" y="3853"/>
                  <a:pt x="33467" y="3230"/>
                </a:cubicBezTo>
                <a:cubicBezTo>
                  <a:pt x="33393" y="2977"/>
                  <a:pt x="33312" y="2775"/>
                  <a:pt x="33038" y="2687"/>
                </a:cubicBezTo>
                <a:cubicBezTo>
                  <a:pt x="32907" y="2644"/>
                  <a:pt x="32862" y="2497"/>
                  <a:pt x="32789" y="2385"/>
                </a:cubicBezTo>
                <a:cubicBezTo>
                  <a:pt x="32534" y="1991"/>
                  <a:pt x="32280" y="1596"/>
                  <a:pt x="31994" y="1226"/>
                </a:cubicBezTo>
                <a:cubicBezTo>
                  <a:pt x="31836" y="1019"/>
                  <a:pt x="31669" y="767"/>
                  <a:pt x="31375" y="747"/>
                </a:cubicBezTo>
                <a:cubicBezTo>
                  <a:pt x="31041" y="723"/>
                  <a:pt x="30783" y="565"/>
                  <a:pt x="30529" y="375"/>
                </a:cubicBezTo>
                <a:cubicBezTo>
                  <a:pt x="30339" y="232"/>
                  <a:pt x="30141" y="167"/>
                  <a:pt x="29941" y="167"/>
                </a:cubicBezTo>
                <a:cubicBezTo>
                  <a:pt x="29762" y="167"/>
                  <a:pt x="29580" y="219"/>
                  <a:pt x="29401" y="315"/>
                </a:cubicBezTo>
                <a:cubicBezTo>
                  <a:pt x="29214" y="415"/>
                  <a:pt x="29023" y="459"/>
                  <a:pt x="28833" y="459"/>
                </a:cubicBezTo>
                <a:cubicBezTo>
                  <a:pt x="28698" y="459"/>
                  <a:pt x="28564" y="437"/>
                  <a:pt x="28433" y="397"/>
                </a:cubicBezTo>
                <a:cubicBezTo>
                  <a:pt x="28335" y="368"/>
                  <a:pt x="28247" y="349"/>
                  <a:pt x="28164" y="349"/>
                </a:cubicBezTo>
                <a:cubicBezTo>
                  <a:pt x="28062" y="349"/>
                  <a:pt x="27967" y="377"/>
                  <a:pt x="27869" y="446"/>
                </a:cubicBezTo>
                <a:cubicBezTo>
                  <a:pt x="27715" y="554"/>
                  <a:pt x="27541" y="574"/>
                  <a:pt x="27360" y="589"/>
                </a:cubicBezTo>
                <a:cubicBezTo>
                  <a:pt x="26613" y="651"/>
                  <a:pt x="25931" y="918"/>
                  <a:pt x="25342" y="1364"/>
                </a:cubicBezTo>
                <a:cubicBezTo>
                  <a:pt x="25034" y="1598"/>
                  <a:pt x="24829" y="1964"/>
                  <a:pt x="24384" y="1995"/>
                </a:cubicBezTo>
                <a:cubicBezTo>
                  <a:pt x="24315" y="1998"/>
                  <a:pt x="24251" y="2107"/>
                  <a:pt x="24185" y="2166"/>
                </a:cubicBezTo>
                <a:cubicBezTo>
                  <a:pt x="23566" y="2724"/>
                  <a:pt x="23082" y="3397"/>
                  <a:pt x="22669" y="4108"/>
                </a:cubicBezTo>
                <a:cubicBezTo>
                  <a:pt x="22458" y="4466"/>
                  <a:pt x="22191" y="4811"/>
                  <a:pt x="22125" y="5248"/>
                </a:cubicBezTo>
                <a:cubicBezTo>
                  <a:pt x="22107" y="5376"/>
                  <a:pt x="22043" y="5506"/>
                  <a:pt x="21974" y="5618"/>
                </a:cubicBezTo>
                <a:cubicBezTo>
                  <a:pt x="21811" y="5892"/>
                  <a:pt x="21665" y="6161"/>
                  <a:pt x="21730" y="6501"/>
                </a:cubicBezTo>
                <a:cubicBezTo>
                  <a:pt x="21745" y="6580"/>
                  <a:pt x="21722" y="6691"/>
                  <a:pt x="21673" y="6753"/>
                </a:cubicBezTo>
                <a:cubicBezTo>
                  <a:pt x="21463" y="7012"/>
                  <a:pt x="21441" y="7330"/>
                  <a:pt x="21365" y="7631"/>
                </a:cubicBezTo>
                <a:cubicBezTo>
                  <a:pt x="21323" y="7807"/>
                  <a:pt x="21286" y="8001"/>
                  <a:pt x="21115" y="8085"/>
                </a:cubicBezTo>
                <a:cubicBezTo>
                  <a:pt x="20906" y="8187"/>
                  <a:pt x="20836" y="8354"/>
                  <a:pt x="20785" y="8557"/>
                </a:cubicBezTo>
                <a:cubicBezTo>
                  <a:pt x="20753" y="8685"/>
                  <a:pt x="20708" y="8828"/>
                  <a:pt x="20622" y="8921"/>
                </a:cubicBezTo>
                <a:cubicBezTo>
                  <a:pt x="20313" y="9250"/>
                  <a:pt x="20103" y="9647"/>
                  <a:pt x="19852" y="10015"/>
                </a:cubicBezTo>
                <a:cubicBezTo>
                  <a:pt x="19679" y="10271"/>
                  <a:pt x="19414" y="10412"/>
                  <a:pt x="19146" y="10412"/>
                </a:cubicBezTo>
                <a:cubicBezTo>
                  <a:pt x="19112" y="10412"/>
                  <a:pt x="19079" y="10410"/>
                  <a:pt x="19045" y="10405"/>
                </a:cubicBezTo>
                <a:cubicBezTo>
                  <a:pt x="18756" y="10368"/>
                  <a:pt x="18404" y="10254"/>
                  <a:pt x="18246" y="9983"/>
                </a:cubicBezTo>
                <a:cubicBezTo>
                  <a:pt x="18080" y="9694"/>
                  <a:pt x="17851" y="9438"/>
                  <a:pt x="17727" y="9129"/>
                </a:cubicBezTo>
                <a:cubicBezTo>
                  <a:pt x="17424" y="8382"/>
                  <a:pt x="17061" y="7666"/>
                  <a:pt x="16699" y="6948"/>
                </a:cubicBezTo>
                <a:cubicBezTo>
                  <a:pt x="16600" y="6751"/>
                  <a:pt x="16503" y="6535"/>
                  <a:pt x="16518" y="6308"/>
                </a:cubicBezTo>
                <a:cubicBezTo>
                  <a:pt x="16546" y="5897"/>
                  <a:pt x="16360" y="5578"/>
                  <a:pt x="16124" y="5275"/>
                </a:cubicBezTo>
                <a:cubicBezTo>
                  <a:pt x="16028" y="5151"/>
                  <a:pt x="15916" y="5045"/>
                  <a:pt x="15870" y="4885"/>
                </a:cubicBezTo>
                <a:cubicBezTo>
                  <a:pt x="15680" y="4207"/>
                  <a:pt x="15250" y="3713"/>
                  <a:pt x="14682" y="3315"/>
                </a:cubicBezTo>
                <a:cubicBezTo>
                  <a:pt x="14487" y="3177"/>
                  <a:pt x="14239" y="3069"/>
                  <a:pt x="14149" y="2822"/>
                </a:cubicBezTo>
                <a:cubicBezTo>
                  <a:pt x="14068" y="2607"/>
                  <a:pt x="13886" y="2531"/>
                  <a:pt x="13713" y="2432"/>
                </a:cubicBezTo>
                <a:cubicBezTo>
                  <a:pt x="13347" y="2222"/>
                  <a:pt x="12965" y="2048"/>
                  <a:pt x="12630" y="1769"/>
                </a:cubicBezTo>
                <a:cubicBezTo>
                  <a:pt x="12417" y="1591"/>
                  <a:pt x="12145" y="1455"/>
                  <a:pt x="11846" y="1455"/>
                </a:cubicBezTo>
                <a:cubicBezTo>
                  <a:pt x="11776" y="1455"/>
                  <a:pt x="11705" y="1463"/>
                  <a:pt x="11633" y="1478"/>
                </a:cubicBezTo>
                <a:cubicBezTo>
                  <a:pt x="11572" y="1492"/>
                  <a:pt x="11511" y="1498"/>
                  <a:pt x="11451" y="1498"/>
                </a:cubicBezTo>
                <a:cubicBezTo>
                  <a:pt x="11334" y="1498"/>
                  <a:pt x="11218" y="1477"/>
                  <a:pt x="11102" y="1453"/>
                </a:cubicBezTo>
                <a:cubicBezTo>
                  <a:pt x="11056" y="1444"/>
                  <a:pt x="11012" y="1438"/>
                  <a:pt x="10967" y="1438"/>
                </a:cubicBezTo>
                <a:cubicBezTo>
                  <a:pt x="10879" y="1438"/>
                  <a:pt x="10795" y="1460"/>
                  <a:pt x="10715" y="1514"/>
                </a:cubicBezTo>
                <a:cubicBezTo>
                  <a:pt x="10541" y="1634"/>
                  <a:pt x="10349" y="1666"/>
                  <a:pt x="10149" y="1666"/>
                </a:cubicBezTo>
                <a:cubicBezTo>
                  <a:pt x="10102" y="1666"/>
                  <a:pt x="10055" y="1665"/>
                  <a:pt x="10007" y="1662"/>
                </a:cubicBezTo>
                <a:cubicBezTo>
                  <a:pt x="9977" y="1660"/>
                  <a:pt x="9947" y="1659"/>
                  <a:pt x="9917" y="1659"/>
                </a:cubicBezTo>
                <a:cubicBezTo>
                  <a:pt x="9724" y="1659"/>
                  <a:pt x="9536" y="1699"/>
                  <a:pt x="9348" y="1759"/>
                </a:cubicBezTo>
                <a:cubicBezTo>
                  <a:pt x="9158" y="1820"/>
                  <a:pt x="8958" y="1879"/>
                  <a:pt x="8759" y="1887"/>
                </a:cubicBezTo>
                <a:cubicBezTo>
                  <a:pt x="8193" y="1912"/>
                  <a:pt x="7730" y="2139"/>
                  <a:pt x="7329" y="2528"/>
                </a:cubicBezTo>
                <a:cubicBezTo>
                  <a:pt x="7139" y="2714"/>
                  <a:pt x="6945" y="2956"/>
                  <a:pt x="6710" y="3025"/>
                </a:cubicBezTo>
                <a:cubicBezTo>
                  <a:pt x="6333" y="3140"/>
                  <a:pt x="6089" y="3348"/>
                  <a:pt x="5899" y="3669"/>
                </a:cubicBezTo>
                <a:cubicBezTo>
                  <a:pt x="5805" y="3826"/>
                  <a:pt x="5657" y="3928"/>
                  <a:pt x="5501" y="4022"/>
                </a:cubicBezTo>
                <a:cubicBezTo>
                  <a:pt x="5385" y="4093"/>
                  <a:pt x="5264" y="4192"/>
                  <a:pt x="5260" y="4328"/>
                </a:cubicBezTo>
                <a:cubicBezTo>
                  <a:pt x="5252" y="4579"/>
                  <a:pt x="5092" y="4720"/>
                  <a:pt x="4956" y="4897"/>
                </a:cubicBezTo>
                <a:cubicBezTo>
                  <a:pt x="4724" y="5196"/>
                  <a:pt x="4490" y="5507"/>
                  <a:pt x="4330" y="5847"/>
                </a:cubicBezTo>
                <a:cubicBezTo>
                  <a:pt x="4171" y="6187"/>
                  <a:pt x="3954" y="6452"/>
                  <a:pt x="3656" y="6659"/>
                </a:cubicBezTo>
                <a:cubicBezTo>
                  <a:pt x="3522" y="6753"/>
                  <a:pt x="3416" y="6867"/>
                  <a:pt x="3365" y="7017"/>
                </a:cubicBezTo>
                <a:cubicBezTo>
                  <a:pt x="3256" y="7345"/>
                  <a:pt x="2995" y="7575"/>
                  <a:pt x="2837" y="7868"/>
                </a:cubicBezTo>
                <a:cubicBezTo>
                  <a:pt x="2679" y="8164"/>
                  <a:pt x="2533" y="8456"/>
                  <a:pt x="2222" y="8626"/>
                </a:cubicBezTo>
                <a:cubicBezTo>
                  <a:pt x="2170" y="8655"/>
                  <a:pt x="2141" y="8731"/>
                  <a:pt x="2106" y="8788"/>
                </a:cubicBezTo>
                <a:cubicBezTo>
                  <a:pt x="1815" y="9262"/>
                  <a:pt x="1521" y="9734"/>
                  <a:pt x="1237" y="10214"/>
                </a:cubicBezTo>
                <a:cubicBezTo>
                  <a:pt x="1181" y="10308"/>
                  <a:pt x="1147" y="10424"/>
                  <a:pt x="1141" y="10531"/>
                </a:cubicBezTo>
                <a:cubicBezTo>
                  <a:pt x="1107" y="11154"/>
                  <a:pt x="875" y="11703"/>
                  <a:pt x="559" y="12226"/>
                </a:cubicBezTo>
                <a:cubicBezTo>
                  <a:pt x="453" y="12403"/>
                  <a:pt x="357" y="12578"/>
                  <a:pt x="398" y="12793"/>
                </a:cubicBezTo>
                <a:cubicBezTo>
                  <a:pt x="423" y="12931"/>
                  <a:pt x="391" y="13060"/>
                  <a:pt x="334" y="13183"/>
                </a:cubicBezTo>
                <a:cubicBezTo>
                  <a:pt x="263" y="13333"/>
                  <a:pt x="245" y="13486"/>
                  <a:pt x="319" y="13635"/>
                </a:cubicBezTo>
                <a:cubicBezTo>
                  <a:pt x="389" y="13780"/>
                  <a:pt x="320" y="13893"/>
                  <a:pt x="256" y="14010"/>
                </a:cubicBezTo>
                <a:cubicBezTo>
                  <a:pt x="73" y="14355"/>
                  <a:pt x="1" y="14708"/>
                  <a:pt x="65" y="15107"/>
                </a:cubicBezTo>
                <a:cubicBezTo>
                  <a:pt x="127" y="15480"/>
                  <a:pt x="123" y="15865"/>
                  <a:pt x="132" y="16245"/>
                </a:cubicBezTo>
                <a:cubicBezTo>
                  <a:pt x="137" y="16474"/>
                  <a:pt x="162" y="16697"/>
                  <a:pt x="283" y="16891"/>
                </a:cubicBezTo>
                <a:cubicBezTo>
                  <a:pt x="387" y="17059"/>
                  <a:pt x="411" y="17215"/>
                  <a:pt x="324" y="17395"/>
                </a:cubicBezTo>
                <a:cubicBezTo>
                  <a:pt x="243" y="17563"/>
                  <a:pt x="322" y="17698"/>
                  <a:pt x="438" y="17815"/>
                </a:cubicBezTo>
                <a:cubicBezTo>
                  <a:pt x="594" y="17974"/>
                  <a:pt x="809" y="18086"/>
                  <a:pt x="897" y="18298"/>
                </a:cubicBezTo>
                <a:cubicBezTo>
                  <a:pt x="1062" y="18705"/>
                  <a:pt x="1280" y="19055"/>
                  <a:pt x="1711" y="19225"/>
                </a:cubicBezTo>
                <a:cubicBezTo>
                  <a:pt x="1881" y="19637"/>
                  <a:pt x="2274" y="19628"/>
                  <a:pt x="2617" y="19687"/>
                </a:cubicBezTo>
                <a:cubicBezTo>
                  <a:pt x="2714" y="19704"/>
                  <a:pt x="2808" y="19712"/>
                  <a:pt x="2899" y="19712"/>
                </a:cubicBezTo>
                <a:cubicBezTo>
                  <a:pt x="3339" y="19712"/>
                  <a:pt x="3713" y="19520"/>
                  <a:pt x="4058" y="19184"/>
                </a:cubicBezTo>
                <a:cubicBezTo>
                  <a:pt x="4514" y="18742"/>
                  <a:pt x="4917" y="18212"/>
                  <a:pt x="5581" y="18034"/>
                </a:cubicBezTo>
                <a:cubicBezTo>
                  <a:pt x="5708" y="18000"/>
                  <a:pt x="5845" y="17928"/>
                  <a:pt x="5889" y="17792"/>
                </a:cubicBezTo>
                <a:cubicBezTo>
                  <a:pt x="5967" y="17543"/>
                  <a:pt x="6163" y="17392"/>
                  <a:pt x="6316" y="17202"/>
                </a:cubicBezTo>
                <a:cubicBezTo>
                  <a:pt x="6427" y="17064"/>
                  <a:pt x="6563" y="16901"/>
                  <a:pt x="6575" y="16741"/>
                </a:cubicBezTo>
                <a:cubicBezTo>
                  <a:pt x="6609" y="16307"/>
                  <a:pt x="6838" y="15998"/>
                  <a:pt x="7102" y="15687"/>
                </a:cubicBezTo>
                <a:cubicBezTo>
                  <a:pt x="7329" y="15416"/>
                  <a:pt x="7431" y="15051"/>
                  <a:pt x="7737" y="14834"/>
                </a:cubicBezTo>
                <a:cubicBezTo>
                  <a:pt x="7798" y="14791"/>
                  <a:pt x="7814" y="14675"/>
                  <a:pt x="7831" y="14589"/>
                </a:cubicBezTo>
                <a:cubicBezTo>
                  <a:pt x="7892" y="14269"/>
                  <a:pt x="8065" y="14017"/>
                  <a:pt x="8265" y="13768"/>
                </a:cubicBezTo>
                <a:cubicBezTo>
                  <a:pt x="8443" y="13546"/>
                  <a:pt x="8635" y="13324"/>
                  <a:pt x="8569" y="12986"/>
                </a:cubicBezTo>
                <a:cubicBezTo>
                  <a:pt x="8531" y="12781"/>
                  <a:pt x="8691" y="12637"/>
                  <a:pt x="8881" y="12621"/>
                </a:cubicBezTo>
                <a:cubicBezTo>
                  <a:pt x="9111" y="12603"/>
                  <a:pt x="9247" y="12494"/>
                  <a:pt x="9368" y="12317"/>
                </a:cubicBezTo>
                <a:cubicBezTo>
                  <a:pt x="9852" y="11611"/>
                  <a:pt x="10564" y="11118"/>
                  <a:pt x="11120" y="10478"/>
                </a:cubicBezTo>
                <a:cubicBezTo>
                  <a:pt x="11200" y="10385"/>
                  <a:pt x="11298" y="10341"/>
                  <a:pt x="11401" y="10341"/>
                </a:cubicBezTo>
                <a:cubicBezTo>
                  <a:pt x="11488" y="10341"/>
                  <a:pt x="11579" y="10373"/>
                  <a:pt x="11667" y="10432"/>
                </a:cubicBezTo>
                <a:cubicBezTo>
                  <a:pt x="11756" y="10493"/>
                  <a:pt x="11837" y="10577"/>
                  <a:pt x="11899" y="10668"/>
                </a:cubicBezTo>
                <a:cubicBezTo>
                  <a:pt x="12176" y="11069"/>
                  <a:pt x="12405" y="11517"/>
                  <a:pt x="12911" y="11698"/>
                </a:cubicBezTo>
                <a:cubicBezTo>
                  <a:pt x="12965" y="11719"/>
                  <a:pt x="13014" y="11794"/>
                  <a:pt x="13032" y="11853"/>
                </a:cubicBezTo>
                <a:cubicBezTo>
                  <a:pt x="13125" y="12141"/>
                  <a:pt x="13331" y="12408"/>
                  <a:pt x="13173" y="12744"/>
                </a:cubicBezTo>
                <a:cubicBezTo>
                  <a:pt x="13099" y="12902"/>
                  <a:pt x="13202" y="13047"/>
                  <a:pt x="13288" y="13180"/>
                </a:cubicBezTo>
                <a:cubicBezTo>
                  <a:pt x="13442" y="13425"/>
                  <a:pt x="13631" y="13664"/>
                  <a:pt x="13676" y="13955"/>
                </a:cubicBezTo>
                <a:cubicBezTo>
                  <a:pt x="13733" y="14337"/>
                  <a:pt x="13928" y="14612"/>
                  <a:pt x="14209" y="14856"/>
                </a:cubicBezTo>
                <a:cubicBezTo>
                  <a:pt x="14359" y="14987"/>
                  <a:pt x="14418" y="15145"/>
                  <a:pt x="14446" y="15372"/>
                </a:cubicBezTo>
                <a:cubicBezTo>
                  <a:pt x="14498" y="15806"/>
                  <a:pt x="14656" y="16225"/>
                  <a:pt x="15006" y="16551"/>
                </a:cubicBezTo>
                <a:cubicBezTo>
                  <a:pt x="15411" y="16933"/>
                  <a:pt x="15808" y="17331"/>
                  <a:pt x="16067" y="17841"/>
                </a:cubicBezTo>
                <a:cubicBezTo>
                  <a:pt x="16153" y="18007"/>
                  <a:pt x="16303" y="18123"/>
                  <a:pt x="16486" y="18150"/>
                </a:cubicBezTo>
                <a:cubicBezTo>
                  <a:pt x="16783" y="18197"/>
                  <a:pt x="17027" y="18355"/>
                  <a:pt x="17281" y="18493"/>
                </a:cubicBezTo>
                <a:cubicBezTo>
                  <a:pt x="17402" y="18558"/>
                  <a:pt x="17523" y="18607"/>
                  <a:pt x="17646" y="18607"/>
                </a:cubicBezTo>
                <a:cubicBezTo>
                  <a:pt x="17734" y="18607"/>
                  <a:pt x="17823" y="18582"/>
                  <a:pt x="17913" y="18520"/>
                </a:cubicBezTo>
                <a:cubicBezTo>
                  <a:pt x="18063" y="18420"/>
                  <a:pt x="18224" y="18379"/>
                  <a:pt x="18387" y="18379"/>
                </a:cubicBezTo>
                <a:cubicBezTo>
                  <a:pt x="18487" y="18379"/>
                  <a:pt x="18588" y="18395"/>
                  <a:pt x="18689" y="18421"/>
                </a:cubicBezTo>
                <a:cubicBezTo>
                  <a:pt x="18770" y="18443"/>
                  <a:pt x="18847" y="18456"/>
                  <a:pt x="18919" y="18456"/>
                </a:cubicBezTo>
                <a:cubicBezTo>
                  <a:pt x="19060" y="18456"/>
                  <a:pt x="19185" y="18406"/>
                  <a:pt x="19294" y="18273"/>
                </a:cubicBezTo>
                <a:cubicBezTo>
                  <a:pt x="19349" y="18205"/>
                  <a:pt x="19404" y="18179"/>
                  <a:pt x="19463" y="18179"/>
                </a:cubicBezTo>
                <a:cubicBezTo>
                  <a:pt x="19520" y="18179"/>
                  <a:pt x="19580" y="18204"/>
                  <a:pt x="19645" y="18241"/>
                </a:cubicBezTo>
                <a:cubicBezTo>
                  <a:pt x="19698" y="18272"/>
                  <a:pt x="19775" y="18300"/>
                  <a:pt x="19839" y="18300"/>
                </a:cubicBezTo>
                <a:cubicBezTo>
                  <a:pt x="19861" y="18300"/>
                  <a:pt x="19881" y="18297"/>
                  <a:pt x="19897" y="18290"/>
                </a:cubicBezTo>
                <a:cubicBezTo>
                  <a:pt x="20402" y="18073"/>
                  <a:pt x="21011" y="18100"/>
                  <a:pt x="21411" y="17641"/>
                </a:cubicBezTo>
                <a:cubicBezTo>
                  <a:pt x="21502" y="17538"/>
                  <a:pt x="21608" y="17456"/>
                  <a:pt x="21750" y="17441"/>
                </a:cubicBezTo>
                <a:cubicBezTo>
                  <a:pt x="21935" y="17419"/>
                  <a:pt x="22075" y="17304"/>
                  <a:pt x="22231" y="17219"/>
                </a:cubicBezTo>
                <a:cubicBezTo>
                  <a:pt x="22601" y="17020"/>
                  <a:pt x="22953" y="16781"/>
                  <a:pt x="23328" y="16605"/>
                </a:cubicBezTo>
                <a:cubicBezTo>
                  <a:pt x="23765" y="16398"/>
                  <a:pt x="24142" y="16173"/>
                  <a:pt x="24379" y="15741"/>
                </a:cubicBezTo>
                <a:cubicBezTo>
                  <a:pt x="24496" y="15525"/>
                  <a:pt x="24659" y="15350"/>
                  <a:pt x="24854" y="15187"/>
                </a:cubicBezTo>
                <a:cubicBezTo>
                  <a:pt x="25411" y="14727"/>
                  <a:pt x="25857" y="14172"/>
                  <a:pt x="26119" y="13486"/>
                </a:cubicBezTo>
                <a:cubicBezTo>
                  <a:pt x="26166" y="13363"/>
                  <a:pt x="26225" y="13232"/>
                  <a:pt x="26316" y="13141"/>
                </a:cubicBezTo>
                <a:cubicBezTo>
                  <a:pt x="26454" y="13003"/>
                  <a:pt x="26517" y="12847"/>
                  <a:pt x="26529" y="12663"/>
                </a:cubicBezTo>
                <a:cubicBezTo>
                  <a:pt x="26549" y="12319"/>
                  <a:pt x="26697" y="12013"/>
                  <a:pt x="26840" y="11712"/>
                </a:cubicBezTo>
                <a:cubicBezTo>
                  <a:pt x="26958" y="11465"/>
                  <a:pt x="27055" y="11228"/>
                  <a:pt x="27054" y="10948"/>
                </a:cubicBezTo>
                <a:cubicBezTo>
                  <a:pt x="27052" y="10842"/>
                  <a:pt x="27074" y="10695"/>
                  <a:pt x="27143" y="10637"/>
                </a:cubicBezTo>
                <a:cubicBezTo>
                  <a:pt x="27395" y="10434"/>
                  <a:pt x="27525" y="10141"/>
                  <a:pt x="27705" y="9892"/>
                </a:cubicBezTo>
                <a:cubicBezTo>
                  <a:pt x="28007" y="9474"/>
                  <a:pt x="28433" y="9174"/>
                  <a:pt x="28722" y="8751"/>
                </a:cubicBezTo>
                <a:cubicBezTo>
                  <a:pt x="28782" y="8662"/>
                  <a:pt x="28841" y="8616"/>
                  <a:pt x="28898" y="8616"/>
                </a:cubicBezTo>
                <a:cubicBezTo>
                  <a:pt x="28958" y="8616"/>
                  <a:pt x="29017" y="8666"/>
                  <a:pt x="29075" y="8771"/>
                </a:cubicBezTo>
                <a:cubicBezTo>
                  <a:pt x="29320" y="9216"/>
                  <a:pt x="29674" y="9603"/>
                  <a:pt x="29815" y="10104"/>
                </a:cubicBezTo>
                <a:cubicBezTo>
                  <a:pt x="29869" y="10298"/>
                  <a:pt x="29931" y="10491"/>
                  <a:pt x="29956" y="10689"/>
                </a:cubicBezTo>
                <a:cubicBezTo>
                  <a:pt x="30069" y="11530"/>
                  <a:pt x="30227" y="12357"/>
                  <a:pt x="30605" y="13128"/>
                </a:cubicBezTo>
                <a:cubicBezTo>
                  <a:pt x="30674" y="13267"/>
                  <a:pt x="30745" y="13405"/>
                  <a:pt x="30743" y="13571"/>
                </a:cubicBezTo>
                <a:cubicBezTo>
                  <a:pt x="30738" y="14017"/>
                  <a:pt x="30940" y="14389"/>
                  <a:pt x="31183" y="14743"/>
                </a:cubicBezTo>
                <a:cubicBezTo>
                  <a:pt x="31360" y="15002"/>
                  <a:pt x="31540" y="15258"/>
                  <a:pt x="31569" y="15588"/>
                </a:cubicBezTo>
                <a:cubicBezTo>
                  <a:pt x="31584" y="15774"/>
                  <a:pt x="31717" y="15905"/>
                  <a:pt x="31824" y="16048"/>
                </a:cubicBezTo>
                <a:cubicBezTo>
                  <a:pt x="32241" y="16605"/>
                  <a:pt x="32838" y="16995"/>
                  <a:pt x="33232" y="17572"/>
                </a:cubicBezTo>
                <a:cubicBezTo>
                  <a:pt x="33314" y="17689"/>
                  <a:pt x="33450" y="17745"/>
                  <a:pt x="33581" y="17750"/>
                </a:cubicBezTo>
                <a:cubicBezTo>
                  <a:pt x="34175" y="17778"/>
                  <a:pt x="34699" y="18054"/>
                  <a:pt x="35263" y="18192"/>
                </a:cubicBezTo>
                <a:cubicBezTo>
                  <a:pt x="35474" y="18244"/>
                  <a:pt x="35679" y="18297"/>
                  <a:pt x="35889" y="18297"/>
                </a:cubicBezTo>
                <a:cubicBezTo>
                  <a:pt x="36006" y="18297"/>
                  <a:pt x="36125" y="18280"/>
                  <a:pt x="36246" y="18238"/>
                </a:cubicBezTo>
                <a:cubicBezTo>
                  <a:pt x="36359" y="18198"/>
                  <a:pt x="36478" y="18177"/>
                  <a:pt x="36596" y="18177"/>
                </a:cubicBezTo>
                <a:cubicBezTo>
                  <a:pt x="36726" y="18177"/>
                  <a:pt x="36855" y="18204"/>
                  <a:pt x="36971" y="18263"/>
                </a:cubicBezTo>
                <a:cubicBezTo>
                  <a:pt x="37154" y="18357"/>
                  <a:pt x="37337" y="18379"/>
                  <a:pt x="37521" y="18379"/>
                </a:cubicBezTo>
                <a:cubicBezTo>
                  <a:pt x="37621" y="18379"/>
                  <a:pt x="37722" y="18372"/>
                  <a:pt x="37824" y="18367"/>
                </a:cubicBezTo>
                <a:cubicBezTo>
                  <a:pt x="38268" y="18342"/>
                  <a:pt x="38722" y="18369"/>
                  <a:pt x="39132" y="18142"/>
                </a:cubicBezTo>
                <a:cubicBezTo>
                  <a:pt x="39160" y="18126"/>
                  <a:pt x="39201" y="18110"/>
                  <a:pt x="39234" y="18110"/>
                </a:cubicBezTo>
                <a:cubicBezTo>
                  <a:pt x="39243" y="18110"/>
                  <a:pt x="39252" y="18112"/>
                  <a:pt x="39260" y="18115"/>
                </a:cubicBezTo>
                <a:cubicBezTo>
                  <a:pt x="39336" y="18146"/>
                  <a:pt x="39407" y="18160"/>
                  <a:pt x="39473" y="18160"/>
                </a:cubicBezTo>
                <a:cubicBezTo>
                  <a:pt x="39696" y="18160"/>
                  <a:pt x="39869" y="18005"/>
                  <a:pt x="40040" y="17861"/>
                </a:cubicBezTo>
                <a:cubicBezTo>
                  <a:pt x="40185" y="17739"/>
                  <a:pt x="40335" y="17664"/>
                  <a:pt x="40502" y="17664"/>
                </a:cubicBezTo>
                <a:cubicBezTo>
                  <a:pt x="40571" y="17664"/>
                  <a:pt x="40643" y="17677"/>
                  <a:pt x="40719" y="17705"/>
                </a:cubicBezTo>
                <a:cubicBezTo>
                  <a:pt x="40780" y="17727"/>
                  <a:pt x="40837" y="17737"/>
                  <a:pt x="40888" y="17737"/>
                </a:cubicBezTo>
                <a:cubicBezTo>
                  <a:pt x="41057" y="17737"/>
                  <a:pt x="41178" y="17626"/>
                  <a:pt x="41276" y="17464"/>
                </a:cubicBezTo>
                <a:cubicBezTo>
                  <a:pt x="41333" y="17367"/>
                  <a:pt x="41380" y="17266"/>
                  <a:pt x="41435" y="17168"/>
                </a:cubicBezTo>
                <a:cubicBezTo>
                  <a:pt x="41570" y="16933"/>
                  <a:pt x="41698" y="16701"/>
                  <a:pt x="42027" y="16692"/>
                </a:cubicBezTo>
                <a:cubicBezTo>
                  <a:pt x="42195" y="16689"/>
                  <a:pt x="42316" y="16561"/>
                  <a:pt x="42389" y="16420"/>
                </a:cubicBezTo>
                <a:cubicBezTo>
                  <a:pt x="42776" y="15665"/>
                  <a:pt x="43477" y="15108"/>
                  <a:pt x="43734" y="14273"/>
                </a:cubicBezTo>
                <a:cubicBezTo>
                  <a:pt x="43759" y="14190"/>
                  <a:pt x="43820" y="14111"/>
                  <a:pt x="43882" y="14049"/>
                </a:cubicBezTo>
                <a:cubicBezTo>
                  <a:pt x="44122" y="13809"/>
                  <a:pt x="44178" y="13516"/>
                  <a:pt x="44171" y="13188"/>
                </a:cubicBezTo>
                <a:cubicBezTo>
                  <a:pt x="44166" y="12780"/>
                  <a:pt x="44240" y="12384"/>
                  <a:pt x="44506" y="12053"/>
                </a:cubicBezTo>
                <a:cubicBezTo>
                  <a:pt x="44610" y="11924"/>
                  <a:pt x="44639" y="11772"/>
                  <a:pt x="44654" y="11614"/>
                </a:cubicBezTo>
                <a:cubicBezTo>
                  <a:pt x="44696" y="11189"/>
                  <a:pt x="44899" y="10854"/>
                  <a:pt x="45224" y="10585"/>
                </a:cubicBezTo>
                <a:cubicBezTo>
                  <a:pt x="45380" y="10456"/>
                  <a:pt x="45538" y="10326"/>
                  <a:pt x="45579" y="10113"/>
                </a:cubicBezTo>
                <a:cubicBezTo>
                  <a:pt x="45625" y="9864"/>
                  <a:pt x="45815" y="9811"/>
                  <a:pt x="46006" y="9811"/>
                </a:cubicBezTo>
                <a:cubicBezTo>
                  <a:pt x="46016" y="9811"/>
                  <a:pt x="46025" y="9812"/>
                  <a:pt x="46034" y="9812"/>
                </a:cubicBezTo>
                <a:cubicBezTo>
                  <a:pt x="46254" y="9817"/>
                  <a:pt x="46476" y="9872"/>
                  <a:pt x="46695" y="9916"/>
                </a:cubicBezTo>
                <a:cubicBezTo>
                  <a:pt x="46833" y="9941"/>
                  <a:pt x="46951" y="10020"/>
                  <a:pt x="47003" y="10151"/>
                </a:cubicBezTo>
                <a:cubicBezTo>
                  <a:pt x="47125" y="10452"/>
                  <a:pt x="47336" y="10683"/>
                  <a:pt x="47574" y="10886"/>
                </a:cubicBezTo>
                <a:cubicBezTo>
                  <a:pt x="47837" y="11106"/>
                  <a:pt x="47795" y="11468"/>
                  <a:pt x="47988" y="11717"/>
                </a:cubicBezTo>
                <a:cubicBezTo>
                  <a:pt x="48028" y="11771"/>
                  <a:pt x="48086" y="11813"/>
                  <a:pt x="48118" y="11870"/>
                </a:cubicBezTo>
                <a:cubicBezTo>
                  <a:pt x="48148" y="11924"/>
                  <a:pt x="48181" y="11994"/>
                  <a:pt x="48170" y="12050"/>
                </a:cubicBezTo>
                <a:cubicBezTo>
                  <a:pt x="48118" y="12304"/>
                  <a:pt x="48276" y="12475"/>
                  <a:pt x="48397" y="12658"/>
                </a:cubicBezTo>
                <a:cubicBezTo>
                  <a:pt x="48506" y="12827"/>
                  <a:pt x="48646" y="12976"/>
                  <a:pt x="48760" y="13141"/>
                </a:cubicBezTo>
                <a:cubicBezTo>
                  <a:pt x="48893" y="13329"/>
                  <a:pt x="48992" y="13531"/>
                  <a:pt x="48861" y="13763"/>
                </a:cubicBezTo>
                <a:cubicBezTo>
                  <a:pt x="48758" y="13945"/>
                  <a:pt x="48836" y="14108"/>
                  <a:pt x="48896" y="14278"/>
                </a:cubicBezTo>
                <a:cubicBezTo>
                  <a:pt x="48958" y="14451"/>
                  <a:pt x="49084" y="14579"/>
                  <a:pt x="49197" y="14718"/>
                </a:cubicBezTo>
                <a:cubicBezTo>
                  <a:pt x="49523" y="15122"/>
                  <a:pt x="49784" y="15579"/>
                  <a:pt x="49816" y="16094"/>
                </a:cubicBezTo>
                <a:cubicBezTo>
                  <a:pt x="49838" y="16428"/>
                  <a:pt x="50028" y="16728"/>
                  <a:pt x="49957" y="17076"/>
                </a:cubicBezTo>
                <a:cubicBezTo>
                  <a:pt x="49935" y="17187"/>
                  <a:pt x="50029" y="17330"/>
                  <a:pt x="50093" y="17446"/>
                </a:cubicBezTo>
                <a:cubicBezTo>
                  <a:pt x="50236" y="17698"/>
                  <a:pt x="50393" y="17943"/>
                  <a:pt x="50544" y="18192"/>
                </a:cubicBezTo>
                <a:cubicBezTo>
                  <a:pt x="50641" y="18350"/>
                  <a:pt x="50768" y="18470"/>
                  <a:pt x="50956" y="18512"/>
                </a:cubicBezTo>
                <a:cubicBezTo>
                  <a:pt x="51072" y="18535"/>
                  <a:pt x="51168" y="18597"/>
                  <a:pt x="51196" y="18717"/>
                </a:cubicBezTo>
                <a:cubicBezTo>
                  <a:pt x="51272" y="19044"/>
                  <a:pt x="51509" y="19107"/>
                  <a:pt x="51789" y="19107"/>
                </a:cubicBezTo>
                <a:cubicBezTo>
                  <a:pt x="51796" y="19107"/>
                  <a:pt x="51804" y="19107"/>
                  <a:pt x="51812" y="19107"/>
                </a:cubicBezTo>
                <a:lnTo>
                  <a:pt x="52277" y="19107"/>
                </a:lnTo>
                <a:cubicBezTo>
                  <a:pt x="52350" y="19113"/>
                  <a:pt x="52425" y="19118"/>
                  <a:pt x="52502" y="19118"/>
                </a:cubicBezTo>
                <a:cubicBezTo>
                  <a:pt x="52712" y="19118"/>
                  <a:pt x="52940" y="19084"/>
                  <a:pt x="53180" y="18957"/>
                </a:cubicBezTo>
                <a:cubicBezTo>
                  <a:pt x="53522" y="18777"/>
                  <a:pt x="53939" y="18703"/>
                  <a:pt x="54329" y="18670"/>
                </a:cubicBezTo>
                <a:cubicBezTo>
                  <a:pt x="54665" y="18641"/>
                  <a:pt x="54892" y="18572"/>
                  <a:pt x="54948" y="18212"/>
                </a:cubicBezTo>
                <a:cubicBezTo>
                  <a:pt x="54966" y="18101"/>
                  <a:pt x="54998" y="17992"/>
                  <a:pt x="55112" y="17937"/>
                </a:cubicBezTo>
                <a:cubicBezTo>
                  <a:pt x="55319" y="17834"/>
                  <a:pt x="55376" y="17647"/>
                  <a:pt x="55393" y="17437"/>
                </a:cubicBezTo>
                <a:cubicBezTo>
                  <a:pt x="55408" y="17277"/>
                  <a:pt x="55459" y="17113"/>
                  <a:pt x="55571" y="17010"/>
                </a:cubicBezTo>
                <a:cubicBezTo>
                  <a:pt x="55898" y="16716"/>
                  <a:pt x="55884" y="16354"/>
                  <a:pt x="55862" y="15963"/>
                </a:cubicBezTo>
                <a:cubicBezTo>
                  <a:pt x="55834" y="15435"/>
                  <a:pt x="55730" y="14903"/>
                  <a:pt x="55928" y="14375"/>
                </a:cubicBezTo>
                <a:cubicBezTo>
                  <a:pt x="56019" y="14130"/>
                  <a:pt x="56014" y="13847"/>
                  <a:pt x="56057" y="13583"/>
                </a:cubicBezTo>
                <a:cubicBezTo>
                  <a:pt x="56088" y="13405"/>
                  <a:pt x="56106" y="13230"/>
                  <a:pt x="56044" y="13054"/>
                </a:cubicBezTo>
                <a:cubicBezTo>
                  <a:pt x="55651" y="11935"/>
                  <a:pt x="55484" y="10765"/>
                  <a:pt x="55287" y="9603"/>
                </a:cubicBezTo>
                <a:cubicBezTo>
                  <a:pt x="55227" y="9253"/>
                  <a:pt x="55077" y="8924"/>
                  <a:pt x="55086" y="8556"/>
                </a:cubicBezTo>
                <a:cubicBezTo>
                  <a:pt x="55097" y="7923"/>
                  <a:pt x="54869" y="7335"/>
                  <a:pt x="54667" y="6748"/>
                </a:cubicBezTo>
                <a:cubicBezTo>
                  <a:pt x="54544" y="6393"/>
                  <a:pt x="54304" y="6057"/>
                  <a:pt x="54270" y="5699"/>
                </a:cubicBezTo>
                <a:cubicBezTo>
                  <a:pt x="54235" y="5294"/>
                  <a:pt x="53999" y="4937"/>
                  <a:pt x="54050" y="4520"/>
                </a:cubicBezTo>
                <a:cubicBezTo>
                  <a:pt x="54073" y="4332"/>
                  <a:pt x="53920" y="4199"/>
                  <a:pt x="53816" y="4053"/>
                </a:cubicBezTo>
                <a:cubicBezTo>
                  <a:pt x="53404" y="3469"/>
                  <a:pt x="52999" y="2881"/>
                  <a:pt x="52594" y="2292"/>
                </a:cubicBezTo>
                <a:cubicBezTo>
                  <a:pt x="52531" y="2200"/>
                  <a:pt x="52476" y="2101"/>
                  <a:pt x="52441" y="1996"/>
                </a:cubicBezTo>
                <a:cubicBezTo>
                  <a:pt x="52316" y="1636"/>
                  <a:pt x="52064" y="1396"/>
                  <a:pt x="51731" y="1240"/>
                </a:cubicBezTo>
                <a:cubicBezTo>
                  <a:pt x="51543" y="1152"/>
                  <a:pt x="51376" y="1070"/>
                  <a:pt x="51317" y="839"/>
                </a:cubicBezTo>
                <a:cubicBezTo>
                  <a:pt x="51274" y="671"/>
                  <a:pt x="51109" y="609"/>
                  <a:pt x="50946" y="599"/>
                </a:cubicBezTo>
                <a:cubicBezTo>
                  <a:pt x="50384" y="564"/>
                  <a:pt x="49875" y="347"/>
                  <a:pt x="49360" y="147"/>
                </a:cubicBezTo>
                <a:cubicBezTo>
                  <a:pt x="49281" y="116"/>
                  <a:pt x="49205" y="96"/>
                  <a:pt x="49132" y="96"/>
                </a:cubicBezTo>
                <a:cubicBezTo>
                  <a:pt x="49057" y="96"/>
                  <a:pt x="48986" y="116"/>
                  <a:pt x="48915" y="167"/>
                </a:cubicBezTo>
                <a:cubicBezTo>
                  <a:pt x="48775" y="269"/>
                  <a:pt x="48627" y="301"/>
                  <a:pt x="48476" y="301"/>
                </a:cubicBezTo>
                <a:cubicBezTo>
                  <a:pt x="48365" y="301"/>
                  <a:pt x="48252" y="284"/>
                  <a:pt x="48139" y="264"/>
                </a:cubicBezTo>
                <a:cubicBezTo>
                  <a:pt x="47986" y="239"/>
                  <a:pt x="47835" y="195"/>
                  <a:pt x="47680" y="165"/>
                </a:cubicBezTo>
                <a:cubicBezTo>
                  <a:pt x="47210" y="73"/>
                  <a:pt x="46720" y="167"/>
                  <a:pt x="46253" y="9"/>
                </a:cubicBezTo>
                <a:cubicBezTo>
                  <a:pt x="46236" y="3"/>
                  <a:pt x="46217" y="1"/>
                  <a:pt x="4619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256;p29"/>
          <p:cNvSpPr/>
          <p:nvPr/>
        </p:nvSpPr>
        <p:spPr>
          <a:xfrm rot="8100000" flipH="1">
            <a:off x="52917" y="381000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57;p29"/>
          <p:cNvSpPr>
            <a:spLocks/>
          </p:cNvSpPr>
          <p:nvPr/>
        </p:nvSpPr>
        <p:spPr bwMode="auto">
          <a:xfrm rot="15192991">
            <a:off x="417513" y="144993"/>
            <a:ext cx="479425" cy="599016"/>
          </a:xfrm>
          <a:custGeom>
            <a:avLst/>
            <a:gdLst>
              <a:gd name="T0" fmla="*/ 8497 w 34409"/>
              <a:gd name="T1" fmla="*/ 246 h 43137"/>
              <a:gd name="T2" fmla="*/ 5807 w 34409"/>
              <a:gd name="T3" fmla="*/ 1460 h 43137"/>
              <a:gd name="T4" fmla="*/ 3925 w 34409"/>
              <a:gd name="T5" fmla="*/ 3819 h 43137"/>
              <a:gd name="T6" fmla="*/ 2930 w 34409"/>
              <a:gd name="T7" fmla="*/ 5527 h 43137"/>
              <a:gd name="T8" fmla="*/ 2175 w 34409"/>
              <a:gd name="T9" fmla="*/ 6832 h 43137"/>
              <a:gd name="T10" fmla="*/ 1216 w 34409"/>
              <a:gd name="T11" fmla="*/ 10698 h 43137"/>
              <a:gd name="T12" fmla="*/ 515 w 34409"/>
              <a:gd name="T13" fmla="*/ 13522 h 43137"/>
              <a:gd name="T14" fmla="*/ 359 w 34409"/>
              <a:gd name="T15" fmla="*/ 15194 h 43137"/>
              <a:gd name="T16" fmla="*/ 115 w 34409"/>
              <a:gd name="T17" fmla="*/ 17607 h 43137"/>
              <a:gd name="T18" fmla="*/ 251 w 34409"/>
              <a:gd name="T19" fmla="*/ 21526 h 43137"/>
              <a:gd name="T20" fmla="*/ 325 w 34409"/>
              <a:gd name="T21" fmla="*/ 24136 h 43137"/>
              <a:gd name="T22" fmla="*/ 441 w 34409"/>
              <a:gd name="T23" fmla="*/ 27376 h 43137"/>
              <a:gd name="T24" fmla="*/ 675 w 34409"/>
              <a:gd name="T25" fmla="*/ 28748 h 43137"/>
              <a:gd name="T26" fmla="*/ 1068 w 34409"/>
              <a:gd name="T27" fmla="*/ 31825 h 43137"/>
              <a:gd name="T28" fmla="*/ 1697 w 34409"/>
              <a:gd name="T29" fmla="*/ 35097 h 43137"/>
              <a:gd name="T30" fmla="*/ 3456 w 34409"/>
              <a:gd name="T31" fmla="*/ 37569 h 43137"/>
              <a:gd name="T32" fmla="*/ 4596 w 34409"/>
              <a:gd name="T33" fmla="*/ 38966 h 43137"/>
              <a:gd name="T34" fmla="*/ 6878 w 34409"/>
              <a:gd name="T35" fmla="*/ 40651 h 43137"/>
              <a:gd name="T36" fmla="*/ 10172 w 34409"/>
              <a:gd name="T37" fmla="*/ 41897 h 43137"/>
              <a:gd name="T38" fmla="*/ 12144 w 34409"/>
              <a:gd name="T39" fmla="*/ 42755 h 43137"/>
              <a:gd name="T40" fmla="*/ 13908 w 34409"/>
              <a:gd name="T41" fmla="*/ 42891 h 43137"/>
              <a:gd name="T42" fmla="*/ 14665 w 34409"/>
              <a:gd name="T43" fmla="*/ 42874 h 43137"/>
              <a:gd name="T44" fmla="*/ 15608 w 34409"/>
              <a:gd name="T45" fmla="*/ 43004 h 43137"/>
              <a:gd name="T46" fmla="*/ 16487 w 34409"/>
              <a:gd name="T47" fmla="*/ 43136 h 43137"/>
              <a:gd name="T48" fmla="*/ 17747 w 34409"/>
              <a:gd name="T49" fmla="*/ 43000 h 43137"/>
              <a:gd name="T50" fmla="*/ 19660 w 34409"/>
              <a:gd name="T51" fmla="*/ 42590 h 43137"/>
              <a:gd name="T52" fmla="*/ 22884 w 34409"/>
              <a:gd name="T53" fmla="*/ 41803 h 43137"/>
              <a:gd name="T54" fmla="*/ 25584 w 34409"/>
              <a:gd name="T55" fmla="*/ 40567 h 43137"/>
              <a:gd name="T56" fmla="*/ 27952 w 34409"/>
              <a:gd name="T57" fmla="*/ 38746 h 43137"/>
              <a:gd name="T58" fmla="*/ 29830 w 34409"/>
              <a:gd name="T59" fmla="*/ 37379 h 43137"/>
              <a:gd name="T60" fmla="*/ 31858 w 34409"/>
              <a:gd name="T61" fmla="*/ 34176 h 43137"/>
              <a:gd name="T62" fmla="*/ 32705 w 34409"/>
              <a:gd name="T63" fmla="*/ 32533 h 43137"/>
              <a:gd name="T64" fmla="*/ 33642 w 34409"/>
              <a:gd name="T65" fmla="*/ 29801 h 43137"/>
              <a:gd name="T66" fmla="*/ 34242 w 34409"/>
              <a:gd name="T67" fmla="*/ 26549 h 43137"/>
              <a:gd name="T68" fmla="*/ 34271 w 34409"/>
              <a:gd name="T69" fmla="*/ 25071 h 43137"/>
              <a:gd name="T70" fmla="*/ 33955 w 34409"/>
              <a:gd name="T71" fmla="*/ 21999 h 43137"/>
              <a:gd name="T72" fmla="*/ 33351 w 34409"/>
              <a:gd name="T73" fmla="*/ 19485 h 43137"/>
              <a:gd name="T74" fmla="*/ 32739 w 34409"/>
              <a:gd name="T75" fmla="*/ 17407 h 43137"/>
              <a:gd name="T76" fmla="*/ 31286 w 34409"/>
              <a:gd name="T77" fmla="*/ 14881 h 43137"/>
              <a:gd name="T78" fmla="*/ 28631 w 34409"/>
              <a:gd name="T79" fmla="*/ 12418 h 43137"/>
              <a:gd name="T80" fmla="*/ 25836 w 34409"/>
              <a:gd name="T81" fmla="*/ 11057 h 43137"/>
              <a:gd name="T82" fmla="*/ 23652 w 34409"/>
              <a:gd name="T83" fmla="*/ 10230 h 43137"/>
              <a:gd name="T84" fmla="*/ 23028 w 34409"/>
              <a:gd name="T85" fmla="*/ 10102 h 43137"/>
              <a:gd name="T86" fmla="*/ 20077 w 34409"/>
              <a:gd name="T87" fmla="*/ 9107 h 43137"/>
              <a:gd name="T88" fmla="*/ 18319 w 34409"/>
              <a:gd name="T89" fmla="*/ 8059 h 43137"/>
              <a:gd name="T90" fmla="*/ 15458 w 34409"/>
              <a:gd name="T91" fmla="*/ 5700 h 43137"/>
              <a:gd name="T92" fmla="*/ 12694 w 34409"/>
              <a:gd name="T93" fmla="*/ 1969 h 43137"/>
              <a:gd name="T94" fmla="*/ 11507 w 34409"/>
              <a:gd name="T95" fmla="*/ 1031 h 43137"/>
              <a:gd name="T96" fmla="*/ 9669 w 34409"/>
              <a:gd name="T97" fmla="*/ 210 h 43137"/>
              <a:gd name="T98" fmla="*/ 9122 w 34409"/>
              <a:gd name="T99" fmla="*/ 0 h 43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409" h="43137" extrusionOk="0">
                <a:moveTo>
                  <a:pt x="9122" y="0"/>
                </a:moveTo>
                <a:cubicBezTo>
                  <a:pt x="9076" y="0"/>
                  <a:pt x="9029" y="9"/>
                  <a:pt x="8983" y="27"/>
                </a:cubicBezTo>
                <a:cubicBezTo>
                  <a:pt x="8818" y="94"/>
                  <a:pt x="8633" y="140"/>
                  <a:pt x="8497" y="246"/>
                </a:cubicBezTo>
                <a:cubicBezTo>
                  <a:pt x="8082" y="570"/>
                  <a:pt x="7554" y="599"/>
                  <a:pt x="7093" y="804"/>
                </a:cubicBezTo>
                <a:cubicBezTo>
                  <a:pt x="6913" y="883"/>
                  <a:pt x="6722" y="933"/>
                  <a:pt x="6567" y="1061"/>
                </a:cubicBezTo>
                <a:cubicBezTo>
                  <a:pt x="6342" y="1248"/>
                  <a:pt x="6104" y="1386"/>
                  <a:pt x="5807" y="1460"/>
                </a:cubicBezTo>
                <a:cubicBezTo>
                  <a:pt x="5457" y="1547"/>
                  <a:pt x="5153" y="1740"/>
                  <a:pt x="5050" y="2141"/>
                </a:cubicBezTo>
                <a:cubicBezTo>
                  <a:pt x="5011" y="2290"/>
                  <a:pt x="4904" y="2408"/>
                  <a:pt x="4798" y="2529"/>
                </a:cubicBezTo>
                <a:cubicBezTo>
                  <a:pt x="4457" y="2923"/>
                  <a:pt x="4023" y="3259"/>
                  <a:pt x="3925" y="3819"/>
                </a:cubicBezTo>
                <a:cubicBezTo>
                  <a:pt x="3917" y="3861"/>
                  <a:pt x="3892" y="3910"/>
                  <a:pt x="3860" y="3935"/>
                </a:cubicBezTo>
                <a:cubicBezTo>
                  <a:pt x="3606" y="4137"/>
                  <a:pt x="3530" y="4456"/>
                  <a:pt x="3354" y="4701"/>
                </a:cubicBezTo>
                <a:cubicBezTo>
                  <a:pt x="3164" y="4960"/>
                  <a:pt x="3019" y="5223"/>
                  <a:pt x="2930" y="5527"/>
                </a:cubicBezTo>
                <a:cubicBezTo>
                  <a:pt x="2913" y="5588"/>
                  <a:pt x="2873" y="5662"/>
                  <a:pt x="2821" y="5689"/>
                </a:cubicBezTo>
                <a:cubicBezTo>
                  <a:pt x="2573" y="5820"/>
                  <a:pt x="2528" y="6063"/>
                  <a:pt x="2446" y="6296"/>
                </a:cubicBezTo>
                <a:cubicBezTo>
                  <a:pt x="2378" y="6484"/>
                  <a:pt x="2293" y="6672"/>
                  <a:pt x="2175" y="6832"/>
                </a:cubicBezTo>
                <a:cubicBezTo>
                  <a:pt x="1966" y="7116"/>
                  <a:pt x="1892" y="7434"/>
                  <a:pt x="1854" y="7772"/>
                </a:cubicBezTo>
                <a:cubicBezTo>
                  <a:pt x="1785" y="8394"/>
                  <a:pt x="1684" y="9006"/>
                  <a:pt x="1507" y="9610"/>
                </a:cubicBezTo>
                <a:cubicBezTo>
                  <a:pt x="1403" y="9970"/>
                  <a:pt x="1299" y="10333"/>
                  <a:pt x="1216" y="10698"/>
                </a:cubicBezTo>
                <a:cubicBezTo>
                  <a:pt x="1072" y="11343"/>
                  <a:pt x="852" y="11974"/>
                  <a:pt x="788" y="12640"/>
                </a:cubicBezTo>
                <a:cubicBezTo>
                  <a:pt x="774" y="12788"/>
                  <a:pt x="683" y="12932"/>
                  <a:pt x="614" y="13072"/>
                </a:cubicBezTo>
                <a:cubicBezTo>
                  <a:pt x="544" y="13216"/>
                  <a:pt x="478" y="13369"/>
                  <a:pt x="515" y="13522"/>
                </a:cubicBezTo>
                <a:cubicBezTo>
                  <a:pt x="596" y="13867"/>
                  <a:pt x="547" y="14185"/>
                  <a:pt x="411" y="14504"/>
                </a:cubicBezTo>
                <a:cubicBezTo>
                  <a:pt x="357" y="14629"/>
                  <a:pt x="372" y="14770"/>
                  <a:pt x="418" y="14900"/>
                </a:cubicBezTo>
                <a:cubicBezTo>
                  <a:pt x="460" y="15012"/>
                  <a:pt x="473" y="15118"/>
                  <a:pt x="359" y="15194"/>
                </a:cubicBezTo>
                <a:cubicBezTo>
                  <a:pt x="75" y="15382"/>
                  <a:pt x="95" y="15646"/>
                  <a:pt x="201" y="15910"/>
                </a:cubicBezTo>
                <a:cubicBezTo>
                  <a:pt x="364" y="16322"/>
                  <a:pt x="369" y="16736"/>
                  <a:pt x="253" y="17158"/>
                </a:cubicBezTo>
                <a:cubicBezTo>
                  <a:pt x="213" y="17309"/>
                  <a:pt x="177" y="17464"/>
                  <a:pt x="115" y="17607"/>
                </a:cubicBezTo>
                <a:cubicBezTo>
                  <a:pt x="14" y="17842"/>
                  <a:pt x="1" y="18069"/>
                  <a:pt x="49" y="18325"/>
                </a:cubicBezTo>
                <a:cubicBezTo>
                  <a:pt x="177" y="18982"/>
                  <a:pt x="273" y="19643"/>
                  <a:pt x="241" y="20319"/>
                </a:cubicBezTo>
                <a:cubicBezTo>
                  <a:pt x="221" y="20721"/>
                  <a:pt x="293" y="21128"/>
                  <a:pt x="251" y="21526"/>
                </a:cubicBezTo>
                <a:cubicBezTo>
                  <a:pt x="208" y="21942"/>
                  <a:pt x="441" y="22364"/>
                  <a:pt x="214" y="22772"/>
                </a:cubicBezTo>
                <a:cubicBezTo>
                  <a:pt x="187" y="22819"/>
                  <a:pt x="216" y="22907"/>
                  <a:pt x="234" y="22969"/>
                </a:cubicBezTo>
                <a:cubicBezTo>
                  <a:pt x="356" y="23351"/>
                  <a:pt x="515" y="23729"/>
                  <a:pt x="325" y="24136"/>
                </a:cubicBezTo>
                <a:cubicBezTo>
                  <a:pt x="310" y="24169"/>
                  <a:pt x="344" y="24222"/>
                  <a:pt x="345" y="24267"/>
                </a:cubicBezTo>
                <a:cubicBezTo>
                  <a:pt x="371" y="24660"/>
                  <a:pt x="367" y="25056"/>
                  <a:pt x="396" y="25452"/>
                </a:cubicBezTo>
                <a:cubicBezTo>
                  <a:pt x="441" y="26091"/>
                  <a:pt x="589" y="26730"/>
                  <a:pt x="441" y="27376"/>
                </a:cubicBezTo>
                <a:cubicBezTo>
                  <a:pt x="423" y="27458"/>
                  <a:pt x="463" y="27553"/>
                  <a:pt x="475" y="27640"/>
                </a:cubicBezTo>
                <a:cubicBezTo>
                  <a:pt x="498" y="27795"/>
                  <a:pt x="544" y="27949"/>
                  <a:pt x="540" y="28102"/>
                </a:cubicBezTo>
                <a:cubicBezTo>
                  <a:pt x="535" y="28333"/>
                  <a:pt x="579" y="28536"/>
                  <a:pt x="675" y="28748"/>
                </a:cubicBezTo>
                <a:cubicBezTo>
                  <a:pt x="870" y="29173"/>
                  <a:pt x="1050" y="29612"/>
                  <a:pt x="882" y="30100"/>
                </a:cubicBezTo>
                <a:cubicBezTo>
                  <a:pt x="862" y="30161"/>
                  <a:pt x="860" y="30238"/>
                  <a:pt x="877" y="30298"/>
                </a:cubicBezTo>
                <a:cubicBezTo>
                  <a:pt x="1021" y="30798"/>
                  <a:pt x="907" y="31327"/>
                  <a:pt x="1068" y="31825"/>
                </a:cubicBezTo>
                <a:cubicBezTo>
                  <a:pt x="1109" y="31948"/>
                  <a:pt x="1110" y="32093"/>
                  <a:pt x="1095" y="32224"/>
                </a:cubicBezTo>
                <a:cubicBezTo>
                  <a:pt x="1065" y="32499"/>
                  <a:pt x="1121" y="32760"/>
                  <a:pt x="1208" y="33014"/>
                </a:cubicBezTo>
                <a:cubicBezTo>
                  <a:pt x="1442" y="33693"/>
                  <a:pt x="1417" y="34431"/>
                  <a:pt x="1697" y="35097"/>
                </a:cubicBezTo>
                <a:cubicBezTo>
                  <a:pt x="1723" y="35156"/>
                  <a:pt x="1729" y="35232"/>
                  <a:pt x="1721" y="35296"/>
                </a:cubicBezTo>
                <a:cubicBezTo>
                  <a:pt x="1669" y="35756"/>
                  <a:pt x="1934" y="36106"/>
                  <a:pt x="2244" y="36330"/>
                </a:cubicBezTo>
                <a:cubicBezTo>
                  <a:pt x="2728" y="36678"/>
                  <a:pt x="2930" y="37278"/>
                  <a:pt x="3456" y="37569"/>
                </a:cubicBezTo>
                <a:cubicBezTo>
                  <a:pt x="3525" y="37608"/>
                  <a:pt x="3586" y="37707"/>
                  <a:pt x="3602" y="37788"/>
                </a:cubicBezTo>
                <a:cubicBezTo>
                  <a:pt x="3708" y="38312"/>
                  <a:pt x="4021" y="38659"/>
                  <a:pt x="4495" y="38879"/>
                </a:cubicBezTo>
                <a:cubicBezTo>
                  <a:pt x="4536" y="38897"/>
                  <a:pt x="4569" y="38933"/>
                  <a:pt x="4596" y="38966"/>
                </a:cubicBezTo>
                <a:cubicBezTo>
                  <a:pt x="4796" y="39220"/>
                  <a:pt x="5082" y="39348"/>
                  <a:pt x="5349" y="39513"/>
                </a:cubicBezTo>
                <a:cubicBezTo>
                  <a:pt x="5795" y="39790"/>
                  <a:pt x="6308" y="39992"/>
                  <a:pt x="6595" y="40483"/>
                </a:cubicBezTo>
                <a:cubicBezTo>
                  <a:pt x="6644" y="40567"/>
                  <a:pt x="6775" y="40618"/>
                  <a:pt x="6878" y="40651"/>
                </a:cubicBezTo>
                <a:cubicBezTo>
                  <a:pt x="7112" y="40725"/>
                  <a:pt x="7349" y="40794"/>
                  <a:pt x="7589" y="40838"/>
                </a:cubicBezTo>
                <a:cubicBezTo>
                  <a:pt x="7836" y="40880"/>
                  <a:pt x="8063" y="40955"/>
                  <a:pt x="8274" y="41097"/>
                </a:cubicBezTo>
                <a:cubicBezTo>
                  <a:pt x="8854" y="41489"/>
                  <a:pt x="9504" y="41700"/>
                  <a:pt x="10172" y="41897"/>
                </a:cubicBezTo>
                <a:cubicBezTo>
                  <a:pt x="10614" y="42028"/>
                  <a:pt x="11061" y="42223"/>
                  <a:pt x="11428" y="42496"/>
                </a:cubicBezTo>
                <a:cubicBezTo>
                  <a:pt x="11657" y="42666"/>
                  <a:pt x="11856" y="42755"/>
                  <a:pt x="12116" y="42755"/>
                </a:cubicBezTo>
                <a:cubicBezTo>
                  <a:pt x="12125" y="42755"/>
                  <a:pt x="12135" y="42755"/>
                  <a:pt x="12144" y="42755"/>
                </a:cubicBezTo>
                <a:cubicBezTo>
                  <a:pt x="12435" y="42750"/>
                  <a:pt x="12726" y="42756"/>
                  <a:pt x="13017" y="42743"/>
                </a:cubicBezTo>
                <a:cubicBezTo>
                  <a:pt x="13151" y="42736"/>
                  <a:pt x="13286" y="42716"/>
                  <a:pt x="13417" y="42716"/>
                </a:cubicBezTo>
                <a:cubicBezTo>
                  <a:pt x="13589" y="42716"/>
                  <a:pt x="13756" y="42750"/>
                  <a:pt x="13908" y="42891"/>
                </a:cubicBezTo>
                <a:cubicBezTo>
                  <a:pt x="13948" y="42928"/>
                  <a:pt x="14024" y="42946"/>
                  <a:pt x="14092" y="42946"/>
                </a:cubicBezTo>
                <a:cubicBezTo>
                  <a:pt x="14118" y="42946"/>
                  <a:pt x="14143" y="42943"/>
                  <a:pt x="14164" y="42938"/>
                </a:cubicBezTo>
                <a:cubicBezTo>
                  <a:pt x="14333" y="42896"/>
                  <a:pt x="14500" y="42874"/>
                  <a:pt x="14665" y="42874"/>
                </a:cubicBezTo>
                <a:cubicBezTo>
                  <a:pt x="14893" y="42874"/>
                  <a:pt x="15118" y="42917"/>
                  <a:pt x="15342" y="43010"/>
                </a:cubicBezTo>
                <a:cubicBezTo>
                  <a:pt x="15369" y="43022"/>
                  <a:pt x="15399" y="43026"/>
                  <a:pt x="15430" y="43026"/>
                </a:cubicBezTo>
                <a:cubicBezTo>
                  <a:pt x="15488" y="43026"/>
                  <a:pt x="15551" y="43012"/>
                  <a:pt x="15608" y="43004"/>
                </a:cubicBezTo>
                <a:cubicBezTo>
                  <a:pt x="15715" y="42987"/>
                  <a:pt x="15822" y="42971"/>
                  <a:pt x="15927" y="42971"/>
                </a:cubicBezTo>
                <a:cubicBezTo>
                  <a:pt x="16060" y="42971"/>
                  <a:pt x="16191" y="42997"/>
                  <a:pt x="16319" y="43086"/>
                </a:cubicBezTo>
                <a:cubicBezTo>
                  <a:pt x="16370" y="43121"/>
                  <a:pt x="16428" y="43136"/>
                  <a:pt x="16487" y="43136"/>
                </a:cubicBezTo>
                <a:cubicBezTo>
                  <a:pt x="16563" y="43136"/>
                  <a:pt x="16641" y="43111"/>
                  <a:pt x="16706" y="43072"/>
                </a:cubicBezTo>
                <a:cubicBezTo>
                  <a:pt x="16885" y="42964"/>
                  <a:pt x="17070" y="42924"/>
                  <a:pt x="17255" y="42924"/>
                </a:cubicBezTo>
                <a:cubicBezTo>
                  <a:pt x="17421" y="42924"/>
                  <a:pt x="17586" y="42956"/>
                  <a:pt x="17747" y="43000"/>
                </a:cubicBezTo>
                <a:cubicBezTo>
                  <a:pt x="17860" y="43032"/>
                  <a:pt x="17967" y="43046"/>
                  <a:pt x="18070" y="43046"/>
                </a:cubicBezTo>
                <a:cubicBezTo>
                  <a:pt x="18318" y="43046"/>
                  <a:pt x="18544" y="42963"/>
                  <a:pt x="18769" y="42832"/>
                </a:cubicBezTo>
                <a:cubicBezTo>
                  <a:pt x="19045" y="42674"/>
                  <a:pt x="19338" y="42615"/>
                  <a:pt x="19660" y="42590"/>
                </a:cubicBezTo>
                <a:cubicBezTo>
                  <a:pt x="20170" y="42548"/>
                  <a:pt x="20671" y="42413"/>
                  <a:pt x="21187" y="42396"/>
                </a:cubicBezTo>
                <a:cubicBezTo>
                  <a:pt x="21271" y="42393"/>
                  <a:pt x="21367" y="42356"/>
                  <a:pt x="21436" y="42307"/>
                </a:cubicBezTo>
                <a:cubicBezTo>
                  <a:pt x="21872" y="42000"/>
                  <a:pt x="22384" y="41917"/>
                  <a:pt x="22884" y="41803"/>
                </a:cubicBezTo>
                <a:cubicBezTo>
                  <a:pt x="23242" y="41721"/>
                  <a:pt x="23566" y="41588"/>
                  <a:pt x="23824" y="41327"/>
                </a:cubicBezTo>
                <a:cubicBezTo>
                  <a:pt x="23970" y="41179"/>
                  <a:pt x="24128" y="41055"/>
                  <a:pt x="24321" y="40998"/>
                </a:cubicBezTo>
                <a:cubicBezTo>
                  <a:pt x="24749" y="40873"/>
                  <a:pt x="25159" y="40688"/>
                  <a:pt x="25584" y="40567"/>
                </a:cubicBezTo>
                <a:cubicBezTo>
                  <a:pt x="25939" y="40464"/>
                  <a:pt x="26174" y="40286"/>
                  <a:pt x="26348" y="39979"/>
                </a:cubicBezTo>
                <a:cubicBezTo>
                  <a:pt x="26457" y="39787"/>
                  <a:pt x="26573" y="39602"/>
                  <a:pt x="26797" y="39498"/>
                </a:cubicBezTo>
                <a:cubicBezTo>
                  <a:pt x="27214" y="39303"/>
                  <a:pt x="27656" y="39136"/>
                  <a:pt x="27952" y="38746"/>
                </a:cubicBezTo>
                <a:cubicBezTo>
                  <a:pt x="28000" y="38682"/>
                  <a:pt x="28103" y="38652"/>
                  <a:pt x="28187" y="38622"/>
                </a:cubicBezTo>
                <a:cubicBezTo>
                  <a:pt x="28594" y="38474"/>
                  <a:pt x="28922" y="38195"/>
                  <a:pt x="29260" y="37941"/>
                </a:cubicBezTo>
                <a:cubicBezTo>
                  <a:pt x="29472" y="37783"/>
                  <a:pt x="29704" y="37626"/>
                  <a:pt x="29830" y="37379"/>
                </a:cubicBezTo>
                <a:cubicBezTo>
                  <a:pt x="30111" y="36831"/>
                  <a:pt x="30533" y="36404"/>
                  <a:pt x="30988" y="36002"/>
                </a:cubicBezTo>
                <a:cubicBezTo>
                  <a:pt x="31167" y="35846"/>
                  <a:pt x="31284" y="35657"/>
                  <a:pt x="31276" y="35422"/>
                </a:cubicBezTo>
                <a:cubicBezTo>
                  <a:pt x="31259" y="34904"/>
                  <a:pt x="31552" y="34531"/>
                  <a:pt x="31858" y="34176"/>
                </a:cubicBezTo>
                <a:cubicBezTo>
                  <a:pt x="32115" y="33878"/>
                  <a:pt x="32492" y="33665"/>
                  <a:pt x="32450" y="33190"/>
                </a:cubicBezTo>
                <a:cubicBezTo>
                  <a:pt x="32448" y="33174"/>
                  <a:pt x="32470" y="33150"/>
                  <a:pt x="32487" y="33137"/>
                </a:cubicBezTo>
                <a:cubicBezTo>
                  <a:pt x="32697" y="32985"/>
                  <a:pt x="32709" y="32762"/>
                  <a:pt x="32705" y="32533"/>
                </a:cubicBezTo>
                <a:cubicBezTo>
                  <a:pt x="32700" y="32276"/>
                  <a:pt x="32784" y="32050"/>
                  <a:pt x="32951" y="31855"/>
                </a:cubicBezTo>
                <a:cubicBezTo>
                  <a:pt x="33065" y="31718"/>
                  <a:pt x="33174" y="31580"/>
                  <a:pt x="33193" y="31388"/>
                </a:cubicBezTo>
                <a:cubicBezTo>
                  <a:pt x="33248" y="30833"/>
                  <a:pt x="33411" y="30314"/>
                  <a:pt x="33642" y="29801"/>
                </a:cubicBezTo>
                <a:cubicBezTo>
                  <a:pt x="33840" y="29357"/>
                  <a:pt x="33976" y="28871"/>
                  <a:pt x="34057" y="28390"/>
                </a:cubicBezTo>
                <a:cubicBezTo>
                  <a:pt x="34129" y="27961"/>
                  <a:pt x="34240" y="27514"/>
                  <a:pt x="34064" y="27072"/>
                </a:cubicBezTo>
                <a:cubicBezTo>
                  <a:pt x="33980" y="26858"/>
                  <a:pt x="34047" y="26682"/>
                  <a:pt x="34242" y="26549"/>
                </a:cubicBezTo>
                <a:cubicBezTo>
                  <a:pt x="34361" y="26468"/>
                  <a:pt x="34388" y="26333"/>
                  <a:pt x="34397" y="26194"/>
                </a:cubicBezTo>
                <a:cubicBezTo>
                  <a:pt x="34409" y="25970"/>
                  <a:pt x="34404" y="25750"/>
                  <a:pt x="34340" y="25530"/>
                </a:cubicBezTo>
                <a:cubicBezTo>
                  <a:pt x="34296" y="25382"/>
                  <a:pt x="34242" y="25214"/>
                  <a:pt x="34271" y="25071"/>
                </a:cubicBezTo>
                <a:cubicBezTo>
                  <a:pt x="34360" y="24659"/>
                  <a:pt x="34264" y="24274"/>
                  <a:pt x="34170" y="23882"/>
                </a:cubicBezTo>
                <a:cubicBezTo>
                  <a:pt x="34060" y="23426"/>
                  <a:pt x="33976" y="22964"/>
                  <a:pt x="33882" y="22505"/>
                </a:cubicBezTo>
                <a:cubicBezTo>
                  <a:pt x="33847" y="22328"/>
                  <a:pt x="33808" y="22148"/>
                  <a:pt x="33955" y="21999"/>
                </a:cubicBezTo>
                <a:cubicBezTo>
                  <a:pt x="34123" y="21825"/>
                  <a:pt x="34092" y="21627"/>
                  <a:pt x="34018" y="21435"/>
                </a:cubicBezTo>
                <a:cubicBezTo>
                  <a:pt x="33872" y="21060"/>
                  <a:pt x="33709" y="20692"/>
                  <a:pt x="33564" y="20317"/>
                </a:cubicBezTo>
                <a:cubicBezTo>
                  <a:pt x="33452" y="20031"/>
                  <a:pt x="33267" y="19757"/>
                  <a:pt x="33351" y="19485"/>
                </a:cubicBezTo>
                <a:lnTo>
                  <a:pt x="33349" y="19485"/>
                </a:lnTo>
                <a:cubicBezTo>
                  <a:pt x="33425" y="19265"/>
                  <a:pt x="33390" y="19108"/>
                  <a:pt x="33334" y="18964"/>
                </a:cubicBezTo>
                <a:cubicBezTo>
                  <a:pt x="33137" y="18442"/>
                  <a:pt x="33030" y="17884"/>
                  <a:pt x="32739" y="17407"/>
                </a:cubicBezTo>
                <a:cubicBezTo>
                  <a:pt x="32551" y="17097"/>
                  <a:pt x="32490" y="16742"/>
                  <a:pt x="32290" y="16438"/>
                </a:cubicBezTo>
                <a:cubicBezTo>
                  <a:pt x="31977" y="15959"/>
                  <a:pt x="31533" y="15562"/>
                  <a:pt x="31363" y="14990"/>
                </a:cubicBezTo>
                <a:cubicBezTo>
                  <a:pt x="31352" y="14950"/>
                  <a:pt x="31318" y="14911"/>
                  <a:pt x="31286" y="14881"/>
                </a:cubicBezTo>
                <a:cubicBezTo>
                  <a:pt x="30861" y="14484"/>
                  <a:pt x="30474" y="14059"/>
                  <a:pt x="30212" y="13531"/>
                </a:cubicBezTo>
                <a:cubicBezTo>
                  <a:pt x="30175" y="13457"/>
                  <a:pt x="30092" y="13386"/>
                  <a:pt x="30015" y="13353"/>
                </a:cubicBezTo>
                <a:cubicBezTo>
                  <a:pt x="29494" y="13129"/>
                  <a:pt x="29146" y="12653"/>
                  <a:pt x="28631" y="12418"/>
                </a:cubicBezTo>
                <a:cubicBezTo>
                  <a:pt x="28491" y="12354"/>
                  <a:pt x="28369" y="12245"/>
                  <a:pt x="28258" y="12135"/>
                </a:cubicBezTo>
                <a:cubicBezTo>
                  <a:pt x="28058" y="11944"/>
                  <a:pt x="27826" y="11844"/>
                  <a:pt x="27560" y="11764"/>
                </a:cubicBezTo>
                <a:cubicBezTo>
                  <a:pt x="26965" y="11587"/>
                  <a:pt x="26331" y="11493"/>
                  <a:pt x="25836" y="11057"/>
                </a:cubicBezTo>
                <a:cubicBezTo>
                  <a:pt x="25757" y="10987"/>
                  <a:pt x="25633" y="10970"/>
                  <a:pt x="25529" y="10930"/>
                </a:cubicBezTo>
                <a:cubicBezTo>
                  <a:pt x="24969" y="10716"/>
                  <a:pt x="24362" y="10632"/>
                  <a:pt x="23849" y="10291"/>
                </a:cubicBezTo>
                <a:cubicBezTo>
                  <a:pt x="23797" y="10256"/>
                  <a:pt x="23718" y="10230"/>
                  <a:pt x="23652" y="10230"/>
                </a:cubicBezTo>
                <a:cubicBezTo>
                  <a:pt x="23631" y="10230"/>
                  <a:pt x="23612" y="10232"/>
                  <a:pt x="23595" y="10239"/>
                </a:cubicBezTo>
                <a:cubicBezTo>
                  <a:pt x="23545" y="10258"/>
                  <a:pt x="23499" y="10266"/>
                  <a:pt x="23454" y="10266"/>
                </a:cubicBezTo>
                <a:cubicBezTo>
                  <a:pt x="23295" y="10266"/>
                  <a:pt x="23166" y="10163"/>
                  <a:pt x="23028" y="10102"/>
                </a:cubicBezTo>
                <a:cubicBezTo>
                  <a:pt x="22512" y="9875"/>
                  <a:pt x="21957" y="9773"/>
                  <a:pt x="21416" y="9653"/>
                </a:cubicBezTo>
                <a:cubicBezTo>
                  <a:pt x="21078" y="9579"/>
                  <a:pt x="20715" y="9690"/>
                  <a:pt x="20498" y="9283"/>
                </a:cubicBezTo>
                <a:cubicBezTo>
                  <a:pt x="20442" y="9179"/>
                  <a:pt x="20225" y="9152"/>
                  <a:pt x="20077" y="9107"/>
                </a:cubicBezTo>
                <a:cubicBezTo>
                  <a:pt x="19512" y="8935"/>
                  <a:pt x="18990" y="8702"/>
                  <a:pt x="18589" y="8244"/>
                </a:cubicBezTo>
                <a:cubicBezTo>
                  <a:pt x="18519" y="8164"/>
                  <a:pt x="18411" y="8059"/>
                  <a:pt x="18322" y="8059"/>
                </a:cubicBezTo>
                <a:cubicBezTo>
                  <a:pt x="18321" y="8059"/>
                  <a:pt x="18320" y="8059"/>
                  <a:pt x="18319" y="8059"/>
                </a:cubicBezTo>
                <a:cubicBezTo>
                  <a:pt x="17976" y="8059"/>
                  <a:pt x="17759" y="7808"/>
                  <a:pt x="17480" y="7684"/>
                </a:cubicBezTo>
                <a:cubicBezTo>
                  <a:pt x="17058" y="7496"/>
                  <a:pt x="16743" y="7187"/>
                  <a:pt x="16526" y="6778"/>
                </a:cubicBezTo>
                <a:cubicBezTo>
                  <a:pt x="16279" y="6312"/>
                  <a:pt x="15906" y="5968"/>
                  <a:pt x="15458" y="5700"/>
                </a:cubicBezTo>
                <a:cubicBezTo>
                  <a:pt x="15361" y="5643"/>
                  <a:pt x="15282" y="5578"/>
                  <a:pt x="15210" y="5485"/>
                </a:cubicBezTo>
                <a:cubicBezTo>
                  <a:pt x="14910" y="5097"/>
                  <a:pt x="14643" y="4688"/>
                  <a:pt x="14414" y="4256"/>
                </a:cubicBezTo>
                <a:cubicBezTo>
                  <a:pt x="13964" y="3400"/>
                  <a:pt x="13409" y="2623"/>
                  <a:pt x="12694" y="1969"/>
                </a:cubicBezTo>
                <a:cubicBezTo>
                  <a:pt x="12590" y="1875"/>
                  <a:pt x="12499" y="1781"/>
                  <a:pt x="12467" y="1646"/>
                </a:cubicBezTo>
                <a:cubicBezTo>
                  <a:pt x="12403" y="1371"/>
                  <a:pt x="12205" y="1248"/>
                  <a:pt x="11954" y="1175"/>
                </a:cubicBezTo>
                <a:cubicBezTo>
                  <a:pt x="11805" y="1132"/>
                  <a:pt x="11652" y="1091"/>
                  <a:pt x="11507" y="1031"/>
                </a:cubicBezTo>
                <a:cubicBezTo>
                  <a:pt x="11199" y="903"/>
                  <a:pt x="10824" y="832"/>
                  <a:pt x="10606" y="612"/>
                </a:cubicBezTo>
                <a:cubicBezTo>
                  <a:pt x="10349" y="350"/>
                  <a:pt x="10097" y="207"/>
                  <a:pt x="9758" y="207"/>
                </a:cubicBezTo>
                <a:cubicBezTo>
                  <a:pt x="9729" y="207"/>
                  <a:pt x="9700" y="208"/>
                  <a:pt x="9669" y="210"/>
                </a:cubicBezTo>
                <a:cubicBezTo>
                  <a:pt x="9663" y="211"/>
                  <a:pt x="9656" y="211"/>
                  <a:pt x="9650" y="211"/>
                </a:cubicBezTo>
                <a:cubicBezTo>
                  <a:pt x="9518" y="211"/>
                  <a:pt x="9417" y="116"/>
                  <a:pt x="9306" y="52"/>
                </a:cubicBezTo>
                <a:cubicBezTo>
                  <a:pt x="9247" y="17"/>
                  <a:pt x="9185" y="0"/>
                  <a:pt x="912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258;p29"/>
          <p:cNvSpPr>
            <a:spLocks/>
          </p:cNvSpPr>
          <p:nvPr/>
        </p:nvSpPr>
        <p:spPr bwMode="auto">
          <a:xfrm rot="12600117">
            <a:off x="5706534" y="5956301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259;p29"/>
          <p:cNvSpPr>
            <a:spLocks/>
          </p:cNvSpPr>
          <p:nvPr/>
        </p:nvSpPr>
        <p:spPr bwMode="auto">
          <a:xfrm>
            <a:off x="3793068" y="414339"/>
            <a:ext cx="345017" cy="346075"/>
          </a:xfrm>
          <a:custGeom>
            <a:avLst/>
            <a:gdLst>
              <a:gd name="T0" fmla="*/ 7169 w 16279"/>
              <a:gd name="T1" fmla="*/ 196 h 16277"/>
              <a:gd name="T2" fmla="*/ 6580 w 16279"/>
              <a:gd name="T3" fmla="*/ 637 h 16277"/>
              <a:gd name="T4" fmla="*/ 5966 w 16279"/>
              <a:gd name="T5" fmla="*/ 1136 h 16277"/>
              <a:gd name="T6" fmla="*/ 5669 w 16279"/>
              <a:gd name="T7" fmla="*/ 2323 h 16277"/>
              <a:gd name="T8" fmla="*/ 5835 w 16279"/>
              <a:gd name="T9" fmla="*/ 4119 h 16277"/>
              <a:gd name="T10" fmla="*/ 5400 w 16279"/>
              <a:gd name="T11" fmla="*/ 4351 h 16277"/>
              <a:gd name="T12" fmla="*/ 3863 w 16279"/>
              <a:gd name="T13" fmla="*/ 3389 h 16277"/>
              <a:gd name="T14" fmla="*/ 3841 w 16279"/>
              <a:gd name="T15" fmla="*/ 3389 h 16277"/>
              <a:gd name="T16" fmla="*/ 3278 w 16279"/>
              <a:gd name="T17" fmla="*/ 3145 h 16277"/>
              <a:gd name="T18" fmla="*/ 2985 w 16279"/>
              <a:gd name="T19" fmla="*/ 3169 h 16277"/>
              <a:gd name="T20" fmla="*/ 1874 w 16279"/>
              <a:gd name="T21" fmla="*/ 2747 h 16277"/>
              <a:gd name="T22" fmla="*/ 1334 w 16279"/>
              <a:gd name="T23" fmla="*/ 2798 h 16277"/>
              <a:gd name="T24" fmla="*/ 201 w 16279"/>
              <a:gd name="T25" fmla="*/ 3732 h 16277"/>
              <a:gd name="T26" fmla="*/ 38 w 16279"/>
              <a:gd name="T27" fmla="*/ 4815 h 16277"/>
              <a:gd name="T28" fmla="*/ 898 w 16279"/>
              <a:gd name="T29" fmla="*/ 6741 h 16277"/>
              <a:gd name="T30" fmla="*/ 2129 w 16279"/>
              <a:gd name="T31" fmla="*/ 7963 h 16277"/>
              <a:gd name="T32" fmla="*/ 3281 w 16279"/>
              <a:gd name="T33" fmla="*/ 8755 h 16277"/>
              <a:gd name="T34" fmla="*/ 2933 w 16279"/>
              <a:gd name="T35" fmla="*/ 9002 h 16277"/>
              <a:gd name="T36" fmla="*/ 1354 w 16279"/>
              <a:gd name="T37" fmla="*/ 10285 h 16277"/>
              <a:gd name="T38" fmla="*/ 878 w 16279"/>
              <a:gd name="T39" fmla="*/ 11624 h 16277"/>
              <a:gd name="T40" fmla="*/ 831 w 16279"/>
              <a:gd name="T41" fmla="*/ 11978 h 16277"/>
              <a:gd name="T42" fmla="*/ 1038 w 16279"/>
              <a:gd name="T43" fmla="*/ 13097 h 16277"/>
              <a:gd name="T44" fmla="*/ 1854 w 16279"/>
              <a:gd name="T45" fmla="*/ 14006 h 16277"/>
              <a:gd name="T46" fmla="*/ 3151 w 16279"/>
              <a:gd name="T47" fmla="*/ 14562 h 16277"/>
              <a:gd name="T48" fmla="*/ 4293 w 16279"/>
              <a:gd name="T49" fmla="*/ 14346 h 16277"/>
              <a:gd name="T50" fmla="*/ 6019 w 16279"/>
              <a:gd name="T51" fmla="*/ 13651 h 16277"/>
              <a:gd name="T52" fmla="*/ 6864 w 16279"/>
              <a:gd name="T53" fmla="*/ 12772 h 16277"/>
              <a:gd name="T54" fmla="*/ 7613 w 16279"/>
              <a:gd name="T55" fmla="*/ 12999 h 16277"/>
              <a:gd name="T56" fmla="*/ 8685 w 16279"/>
              <a:gd name="T57" fmla="*/ 14210 h 16277"/>
              <a:gd name="T58" fmla="*/ 9492 w 16279"/>
              <a:gd name="T59" fmla="*/ 15393 h 16277"/>
              <a:gd name="T60" fmla="*/ 11365 w 16279"/>
              <a:gd name="T61" fmla="*/ 16276 h 16277"/>
              <a:gd name="T62" fmla="*/ 12791 w 16279"/>
              <a:gd name="T63" fmla="*/ 15824 h 16277"/>
              <a:gd name="T64" fmla="*/ 13588 w 16279"/>
              <a:gd name="T65" fmla="*/ 14085 h 16277"/>
              <a:gd name="T66" fmla="*/ 13772 w 16279"/>
              <a:gd name="T67" fmla="*/ 13140 h 16277"/>
              <a:gd name="T68" fmla="*/ 13074 w 16279"/>
              <a:gd name="T69" fmla="*/ 11151 h 16277"/>
              <a:gd name="T70" fmla="*/ 12773 w 16279"/>
              <a:gd name="T71" fmla="*/ 10087 h 16277"/>
              <a:gd name="T72" fmla="*/ 14142 w 16279"/>
              <a:gd name="T73" fmla="*/ 9416 h 16277"/>
              <a:gd name="T74" fmla="*/ 15403 w 16279"/>
              <a:gd name="T75" fmla="*/ 8595 h 16277"/>
              <a:gd name="T76" fmla="*/ 16111 w 16279"/>
              <a:gd name="T77" fmla="*/ 6246 h 16277"/>
              <a:gd name="T78" fmla="*/ 15660 w 16279"/>
              <a:gd name="T79" fmla="*/ 5096 h 16277"/>
              <a:gd name="T80" fmla="*/ 13651 w 16279"/>
              <a:gd name="T81" fmla="*/ 4314 h 16277"/>
              <a:gd name="T82" fmla="*/ 12914 w 16279"/>
              <a:gd name="T83" fmla="*/ 4345 h 16277"/>
              <a:gd name="T84" fmla="*/ 11455 w 16279"/>
              <a:gd name="T85" fmla="*/ 4709 h 16277"/>
              <a:gd name="T86" fmla="*/ 10611 w 16279"/>
              <a:gd name="T87" fmla="*/ 4738 h 16277"/>
              <a:gd name="T88" fmla="*/ 10389 w 16279"/>
              <a:gd name="T89" fmla="*/ 3869 h 16277"/>
              <a:gd name="T90" fmla="*/ 9523 w 16279"/>
              <a:gd name="T91" fmla="*/ 1141 h 16277"/>
              <a:gd name="T92" fmla="*/ 8174 w 16279"/>
              <a:gd name="T93" fmla="*/ 69 h 16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1109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;p30"/>
          <p:cNvSpPr>
            <a:spLocks/>
          </p:cNvSpPr>
          <p:nvPr/>
        </p:nvSpPr>
        <p:spPr bwMode="auto">
          <a:xfrm rot="18282905" flipH="1">
            <a:off x="214579" y="3096419"/>
            <a:ext cx="1027112" cy="977900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Google Shape;262;p30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263;p30"/>
          <p:cNvSpPr/>
          <p:nvPr/>
        </p:nvSpPr>
        <p:spPr>
          <a:xfrm rot="2700000" flipH="1">
            <a:off x="10739967" y="5020734"/>
            <a:ext cx="927100" cy="1769533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64;p30"/>
          <p:cNvSpPr/>
          <p:nvPr/>
        </p:nvSpPr>
        <p:spPr>
          <a:xfrm rot="11699960" flipH="1">
            <a:off x="5795434" y="5764213"/>
            <a:ext cx="1172633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265;p30"/>
          <p:cNvSpPr>
            <a:spLocks/>
          </p:cNvSpPr>
          <p:nvPr/>
        </p:nvSpPr>
        <p:spPr bwMode="auto">
          <a:xfrm rot="10800000">
            <a:off x="8868833" y="-539750"/>
            <a:ext cx="1382184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266;p30"/>
          <p:cNvSpPr>
            <a:spLocks/>
          </p:cNvSpPr>
          <p:nvPr/>
        </p:nvSpPr>
        <p:spPr bwMode="auto">
          <a:xfrm flipH="1">
            <a:off x="10384367" y="2286000"/>
            <a:ext cx="1708151" cy="598488"/>
          </a:xfrm>
          <a:custGeom>
            <a:avLst/>
            <a:gdLst>
              <a:gd name="T0" fmla="*/ 43909 w 56107"/>
              <a:gd name="T1" fmla="*/ 720 h 19713"/>
              <a:gd name="T2" fmla="*/ 41355 w 56107"/>
              <a:gd name="T3" fmla="*/ 2743 h 19713"/>
              <a:gd name="T4" fmla="*/ 39747 w 56107"/>
              <a:gd name="T5" fmla="*/ 6218 h 19713"/>
              <a:gd name="T6" fmla="*/ 38409 w 56107"/>
              <a:gd name="T7" fmla="*/ 9403 h 19713"/>
              <a:gd name="T8" fmla="*/ 37230 w 56107"/>
              <a:gd name="T9" fmla="*/ 11082 h 19713"/>
              <a:gd name="T10" fmla="*/ 36203 w 56107"/>
              <a:gd name="T11" fmla="*/ 11251 h 19713"/>
              <a:gd name="T12" fmla="*/ 34805 w 56107"/>
              <a:gd name="T13" fmla="*/ 8699 h 19713"/>
              <a:gd name="T14" fmla="*/ 34141 w 56107"/>
              <a:gd name="T15" fmla="*/ 5537 h 19713"/>
              <a:gd name="T16" fmla="*/ 32789 w 56107"/>
              <a:gd name="T17" fmla="*/ 2385 h 19713"/>
              <a:gd name="T18" fmla="*/ 29941 w 56107"/>
              <a:gd name="T19" fmla="*/ 167 h 19713"/>
              <a:gd name="T20" fmla="*/ 28164 w 56107"/>
              <a:gd name="T21" fmla="*/ 349 h 19713"/>
              <a:gd name="T22" fmla="*/ 24384 w 56107"/>
              <a:gd name="T23" fmla="*/ 1995 h 19713"/>
              <a:gd name="T24" fmla="*/ 21974 w 56107"/>
              <a:gd name="T25" fmla="*/ 5618 h 19713"/>
              <a:gd name="T26" fmla="*/ 21115 w 56107"/>
              <a:gd name="T27" fmla="*/ 8085 h 19713"/>
              <a:gd name="T28" fmla="*/ 19146 w 56107"/>
              <a:gd name="T29" fmla="*/ 10412 h 19713"/>
              <a:gd name="T30" fmla="*/ 16699 w 56107"/>
              <a:gd name="T31" fmla="*/ 6948 h 19713"/>
              <a:gd name="T32" fmla="*/ 14682 w 56107"/>
              <a:gd name="T33" fmla="*/ 3315 h 19713"/>
              <a:gd name="T34" fmla="*/ 11846 w 56107"/>
              <a:gd name="T35" fmla="*/ 1455 h 19713"/>
              <a:gd name="T36" fmla="*/ 10967 w 56107"/>
              <a:gd name="T37" fmla="*/ 1438 h 19713"/>
              <a:gd name="T38" fmla="*/ 9917 w 56107"/>
              <a:gd name="T39" fmla="*/ 1659 h 19713"/>
              <a:gd name="T40" fmla="*/ 6710 w 56107"/>
              <a:gd name="T41" fmla="*/ 3025 h 19713"/>
              <a:gd name="T42" fmla="*/ 4956 w 56107"/>
              <a:gd name="T43" fmla="*/ 4897 h 19713"/>
              <a:gd name="T44" fmla="*/ 2837 w 56107"/>
              <a:gd name="T45" fmla="*/ 7868 h 19713"/>
              <a:gd name="T46" fmla="*/ 1141 w 56107"/>
              <a:gd name="T47" fmla="*/ 10531 h 19713"/>
              <a:gd name="T48" fmla="*/ 319 w 56107"/>
              <a:gd name="T49" fmla="*/ 13635 h 19713"/>
              <a:gd name="T50" fmla="*/ 283 w 56107"/>
              <a:gd name="T51" fmla="*/ 16891 h 19713"/>
              <a:gd name="T52" fmla="*/ 1711 w 56107"/>
              <a:gd name="T53" fmla="*/ 19225 h 19713"/>
              <a:gd name="T54" fmla="*/ 5581 w 56107"/>
              <a:gd name="T55" fmla="*/ 18034 h 19713"/>
              <a:gd name="T56" fmla="*/ 7102 w 56107"/>
              <a:gd name="T57" fmla="*/ 15687 h 19713"/>
              <a:gd name="T58" fmla="*/ 8569 w 56107"/>
              <a:gd name="T59" fmla="*/ 12986 h 19713"/>
              <a:gd name="T60" fmla="*/ 11401 w 56107"/>
              <a:gd name="T61" fmla="*/ 10341 h 19713"/>
              <a:gd name="T62" fmla="*/ 13032 w 56107"/>
              <a:gd name="T63" fmla="*/ 11853 h 19713"/>
              <a:gd name="T64" fmla="*/ 14209 w 56107"/>
              <a:gd name="T65" fmla="*/ 14856 h 19713"/>
              <a:gd name="T66" fmla="*/ 16486 w 56107"/>
              <a:gd name="T67" fmla="*/ 18150 h 19713"/>
              <a:gd name="T68" fmla="*/ 18387 w 56107"/>
              <a:gd name="T69" fmla="*/ 18379 h 19713"/>
              <a:gd name="T70" fmla="*/ 19463 w 56107"/>
              <a:gd name="T71" fmla="*/ 18179 h 19713"/>
              <a:gd name="T72" fmla="*/ 21411 w 56107"/>
              <a:gd name="T73" fmla="*/ 17641 h 19713"/>
              <a:gd name="T74" fmla="*/ 24379 w 56107"/>
              <a:gd name="T75" fmla="*/ 15741 h 19713"/>
              <a:gd name="T76" fmla="*/ 26529 w 56107"/>
              <a:gd name="T77" fmla="*/ 12663 h 19713"/>
              <a:gd name="T78" fmla="*/ 27705 w 56107"/>
              <a:gd name="T79" fmla="*/ 9892 h 19713"/>
              <a:gd name="T80" fmla="*/ 29815 w 56107"/>
              <a:gd name="T81" fmla="*/ 10104 h 19713"/>
              <a:gd name="T82" fmla="*/ 31183 w 56107"/>
              <a:gd name="T83" fmla="*/ 14743 h 19713"/>
              <a:gd name="T84" fmla="*/ 33581 w 56107"/>
              <a:gd name="T85" fmla="*/ 17750 h 19713"/>
              <a:gd name="T86" fmla="*/ 36596 w 56107"/>
              <a:gd name="T87" fmla="*/ 18177 h 19713"/>
              <a:gd name="T88" fmla="*/ 39132 w 56107"/>
              <a:gd name="T89" fmla="*/ 18142 h 19713"/>
              <a:gd name="T90" fmla="*/ 40040 w 56107"/>
              <a:gd name="T91" fmla="*/ 17861 h 19713"/>
              <a:gd name="T92" fmla="*/ 41276 w 56107"/>
              <a:gd name="T93" fmla="*/ 17464 h 19713"/>
              <a:gd name="T94" fmla="*/ 43734 w 56107"/>
              <a:gd name="T95" fmla="*/ 14273 h 19713"/>
              <a:gd name="T96" fmla="*/ 44654 w 56107"/>
              <a:gd name="T97" fmla="*/ 11614 h 19713"/>
              <a:gd name="T98" fmla="*/ 46034 w 56107"/>
              <a:gd name="T99" fmla="*/ 9812 h 19713"/>
              <a:gd name="T100" fmla="*/ 47988 w 56107"/>
              <a:gd name="T101" fmla="*/ 11717 h 19713"/>
              <a:gd name="T102" fmla="*/ 48760 w 56107"/>
              <a:gd name="T103" fmla="*/ 13141 h 19713"/>
              <a:gd name="T104" fmla="*/ 49816 w 56107"/>
              <a:gd name="T105" fmla="*/ 16094 h 19713"/>
              <a:gd name="T106" fmla="*/ 50956 w 56107"/>
              <a:gd name="T107" fmla="*/ 18512 h 19713"/>
              <a:gd name="T108" fmla="*/ 52277 w 56107"/>
              <a:gd name="T109" fmla="*/ 19107 h 19713"/>
              <a:gd name="T110" fmla="*/ 54948 w 56107"/>
              <a:gd name="T111" fmla="*/ 18212 h 19713"/>
              <a:gd name="T112" fmla="*/ 55862 w 56107"/>
              <a:gd name="T113" fmla="*/ 15963 h 19713"/>
              <a:gd name="T114" fmla="*/ 55287 w 56107"/>
              <a:gd name="T115" fmla="*/ 9603 h 19713"/>
              <a:gd name="T116" fmla="*/ 54050 w 56107"/>
              <a:gd name="T117" fmla="*/ 4520 h 19713"/>
              <a:gd name="T118" fmla="*/ 51731 w 56107"/>
              <a:gd name="T119" fmla="*/ 1240 h 19713"/>
              <a:gd name="T120" fmla="*/ 49132 w 56107"/>
              <a:gd name="T121" fmla="*/ 96 h 19713"/>
              <a:gd name="T122" fmla="*/ 47680 w 56107"/>
              <a:gd name="T123" fmla="*/ 165 h 19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107" h="19713" extrusionOk="0">
                <a:moveTo>
                  <a:pt x="46198" y="1"/>
                </a:moveTo>
                <a:cubicBezTo>
                  <a:pt x="46114" y="1"/>
                  <a:pt x="46014" y="47"/>
                  <a:pt x="45925" y="66"/>
                </a:cubicBezTo>
                <a:cubicBezTo>
                  <a:pt x="45730" y="110"/>
                  <a:pt x="45530" y="145"/>
                  <a:pt x="45340" y="206"/>
                </a:cubicBezTo>
                <a:cubicBezTo>
                  <a:pt x="44857" y="359"/>
                  <a:pt x="44348" y="412"/>
                  <a:pt x="43909" y="720"/>
                </a:cubicBezTo>
                <a:cubicBezTo>
                  <a:pt x="43715" y="856"/>
                  <a:pt x="43507" y="1048"/>
                  <a:pt x="43283" y="1087"/>
                </a:cubicBezTo>
                <a:cubicBezTo>
                  <a:pt x="42836" y="1164"/>
                  <a:pt x="42597" y="1470"/>
                  <a:pt x="42333" y="1773"/>
                </a:cubicBezTo>
                <a:cubicBezTo>
                  <a:pt x="42172" y="1956"/>
                  <a:pt x="42061" y="2206"/>
                  <a:pt x="41815" y="2286"/>
                </a:cubicBezTo>
                <a:cubicBezTo>
                  <a:pt x="41572" y="2365"/>
                  <a:pt x="41462" y="2546"/>
                  <a:pt x="41355" y="2743"/>
                </a:cubicBezTo>
                <a:cubicBezTo>
                  <a:pt x="41126" y="3153"/>
                  <a:pt x="40943" y="3595"/>
                  <a:pt x="40665" y="3969"/>
                </a:cubicBezTo>
                <a:cubicBezTo>
                  <a:pt x="40341" y="4406"/>
                  <a:pt x="40070" y="4846"/>
                  <a:pt x="40010" y="5398"/>
                </a:cubicBezTo>
                <a:cubicBezTo>
                  <a:pt x="40003" y="5460"/>
                  <a:pt x="39951" y="5517"/>
                  <a:pt x="39917" y="5576"/>
                </a:cubicBezTo>
                <a:cubicBezTo>
                  <a:pt x="39803" y="5775"/>
                  <a:pt x="39772" y="5993"/>
                  <a:pt x="39747" y="6218"/>
                </a:cubicBezTo>
                <a:cubicBezTo>
                  <a:pt x="39715" y="6508"/>
                  <a:pt x="39658" y="6794"/>
                  <a:pt x="39614" y="7079"/>
                </a:cubicBezTo>
                <a:cubicBezTo>
                  <a:pt x="39598" y="7192"/>
                  <a:pt x="39579" y="7310"/>
                  <a:pt x="39482" y="7377"/>
                </a:cubicBezTo>
                <a:cubicBezTo>
                  <a:pt x="39243" y="7547"/>
                  <a:pt x="39204" y="7816"/>
                  <a:pt x="39100" y="8063"/>
                </a:cubicBezTo>
                <a:cubicBezTo>
                  <a:pt x="38906" y="8524"/>
                  <a:pt x="38878" y="9072"/>
                  <a:pt x="38409" y="9403"/>
                </a:cubicBezTo>
                <a:cubicBezTo>
                  <a:pt x="38249" y="9517"/>
                  <a:pt x="38215" y="9750"/>
                  <a:pt x="38148" y="9940"/>
                </a:cubicBezTo>
                <a:cubicBezTo>
                  <a:pt x="38061" y="10193"/>
                  <a:pt x="37960" y="10441"/>
                  <a:pt x="37862" y="10691"/>
                </a:cubicBezTo>
                <a:cubicBezTo>
                  <a:pt x="37761" y="10945"/>
                  <a:pt x="37580" y="11075"/>
                  <a:pt x="37296" y="11081"/>
                </a:cubicBezTo>
                <a:cubicBezTo>
                  <a:pt x="37274" y="11082"/>
                  <a:pt x="37252" y="11082"/>
                  <a:pt x="37230" y="11082"/>
                </a:cubicBezTo>
                <a:cubicBezTo>
                  <a:pt x="37149" y="11082"/>
                  <a:pt x="37067" y="11079"/>
                  <a:pt x="36985" y="11079"/>
                </a:cubicBezTo>
                <a:cubicBezTo>
                  <a:pt x="36778" y="11079"/>
                  <a:pt x="36574" y="11100"/>
                  <a:pt x="36391" y="11248"/>
                </a:cubicBezTo>
                <a:cubicBezTo>
                  <a:pt x="36374" y="11261"/>
                  <a:pt x="36349" y="11266"/>
                  <a:pt x="36320" y="11266"/>
                </a:cubicBezTo>
                <a:cubicBezTo>
                  <a:pt x="36282" y="11266"/>
                  <a:pt x="36238" y="11258"/>
                  <a:pt x="36203" y="11251"/>
                </a:cubicBezTo>
                <a:cubicBezTo>
                  <a:pt x="35868" y="11194"/>
                  <a:pt x="35638" y="10999"/>
                  <a:pt x="35510" y="10671"/>
                </a:cubicBezTo>
                <a:cubicBezTo>
                  <a:pt x="35446" y="10504"/>
                  <a:pt x="35364" y="10348"/>
                  <a:pt x="35350" y="10161"/>
                </a:cubicBezTo>
                <a:cubicBezTo>
                  <a:pt x="35343" y="10056"/>
                  <a:pt x="35313" y="9919"/>
                  <a:pt x="35241" y="9855"/>
                </a:cubicBezTo>
                <a:cubicBezTo>
                  <a:pt x="34888" y="9543"/>
                  <a:pt x="34990" y="9069"/>
                  <a:pt x="34805" y="8699"/>
                </a:cubicBezTo>
                <a:cubicBezTo>
                  <a:pt x="34921" y="8312"/>
                  <a:pt x="34735" y="7989"/>
                  <a:pt x="34533" y="7702"/>
                </a:cubicBezTo>
                <a:cubicBezTo>
                  <a:pt x="34346" y="7432"/>
                  <a:pt x="34321" y="7177"/>
                  <a:pt x="34393" y="6881"/>
                </a:cubicBezTo>
                <a:cubicBezTo>
                  <a:pt x="34467" y="6588"/>
                  <a:pt x="34467" y="6313"/>
                  <a:pt x="34266" y="6054"/>
                </a:cubicBezTo>
                <a:cubicBezTo>
                  <a:pt x="34155" y="5909"/>
                  <a:pt x="34155" y="5719"/>
                  <a:pt x="34141" y="5537"/>
                </a:cubicBezTo>
                <a:cubicBezTo>
                  <a:pt x="34129" y="5384"/>
                  <a:pt x="34109" y="5226"/>
                  <a:pt x="34064" y="5078"/>
                </a:cubicBezTo>
                <a:cubicBezTo>
                  <a:pt x="33869" y="4461"/>
                  <a:pt x="33647" y="3853"/>
                  <a:pt x="33467" y="3230"/>
                </a:cubicBezTo>
                <a:cubicBezTo>
                  <a:pt x="33393" y="2977"/>
                  <a:pt x="33312" y="2775"/>
                  <a:pt x="33038" y="2687"/>
                </a:cubicBezTo>
                <a:cubicBezTo>
                  <a:pt x="32907" y="2644"/>
                  <a:pt x="32862" y="2497"/>
                  <a:pt x="32789" y="2385"/>
                </a:cubicBezTo>
                <a:cubicBezTo>
                  <a:pt x="32534" y="1991"/>
                  <a:pt x="32280" y="1596"/>
                  <a:pt x="31994" y="1226"/>
                </a:cubicBezTo>
                <a:cubicBezTo>
                  <a:pt x="31836" y="1019"/>
                  <a:pt x="31669" y="767"/>
                  <a:pt x="31375" y="747"/>
                </a:cubicBezTo>
                <a:cubicBezTo>
                  <a:pt x="31041" y="723"/>
                  <a:pt x="30783" y="565"/>
                  <a:pt x="30529" y="375"/>
                </a:cubicBezTo>
                <a:cubicBezTo>
                  <a:pt x="30339" y="232"/>
                  <a:pt x="30141" y="167"/>
                  <a:pt x="29941" y="167"/>
                </a:cubicBezTo>
                <a:cubicBezTo>
                  <a:pt x="29762" y="167"/>
                  <a:pt x="29580" y="219"/>
                  <a:pt x="29401" y="315"/>
                </a:cubicBezTo>
                <a:cubicBezTo>
                  <a:pt x="29214" y="415"/>
                  <a:pt x="29023" y="459"/>
                  <a:pt x="28833" y="459"/>
                </a:cubicBezTo>
                <a:cubicBezTo>
                  <a:pt x="28698" y="459"/>
                  <a:pt x="28564" y="437"/>
                  <a:pt x="28433" y="397"/>
                </a:cubicBezTo>
                <a:cubicBezTo>
                  <a:pt x="28335" y="368"/>
                  <a:pt x="28247" y="349"/>
                  <a:pt x="28164" y="349"/>
                </a:cubicBezTo>
                <a:cubicBezTo>
                  <a:pt x="28062" y="349"/>
                  <a:pt x="27967" y="377"/>
                  <a:pt x="27869" y="446"/>
                </a:cubicBezTo>
                <a:cubicBezTo>
                  <a:pt x="27715" y="554"/>
                  <a:pt x="27541" y="574"/>
                  <a:pt x="27360" y="589"/>
                </a:cubicBezTo>
                <a:cubicBezTo>
                  <a:pt x="26613" y="651"/>
                  <a:pt x="25931" y="918"/>
                  <a:pt x="25342" y="1364"/>
                </a:cubicBezTo>
                <a:cubicBezTo>
                  <a:pt x="25034" y="1598"/>
                  <a:pt x="24829" y="1964"/>
                  <a:pt x="24384" y="1995"/>
                </a:cubicBezTo>
                <a:cubicBezTo>
                  <a:pt x="24315" y="1998"/>
                  <a:pt x="24251" y="2107"/>
                  <a:pt x="24185" y="2166"/>
                </a:cubicBezTo>
                <a:cubicBezTo>
                  <a:pt x="23566" y="2724"/>
                  <a:pt x="23082" y="3397"/>
                  <a:pt x="22669" y="4108"/>
                </a:cubicBezTo>
                <a:cubicBezTo>
                  <a:pt x="22458" y="4466"/>
                  <a:pt x="22191" y="4811"/>
                  <a:pt x="22125" y="5248"/>
                </a:cubicBezTo>
                <a:cubicBezTo>
                  <a:pt x="22107" y="5376"/>
                  <a:pt x="22043" y="5506"/>
                  <a:pt x="21974" y="5618"/>
                </a:cubicBezTo>
                <a:cubicBezTo>
                  <a:pt x="21811" y="5892"/>
                  <a:pt x="21665" y="6161"/>
                  <a:pt x="21730" y="6501"/>
                </a:cubicBezTo>
                <a:cubicBezTo>
                  <a:pt x="21745" y="6580"/>
                  <a:pt x="21722" y="6691"/>
                  <a:pt x="21673" y="6753"/>
                </a:cubicBezTo>
                <a:cubicBezTo>
                  <a:pt x="21463" y="7012"/>
                  <a:pt x="21441" y="7330"/>
                  <a:pt x="21365" y="7631"/>
                </a:cubicBezTo>
                <a:cubicBezTo>
                  <a:pt x="21323" y="7807"/>
                  <a:pt x="21286" y="8001"/>
                  <a:pt x="21115" y="8085"/>
                </a:cubicBezTo>
                <a:cubicBezTo>
                  <a:pt x="20906" y="8187"/>
                  <a:pt x="20836" y="8354"/>
                  <a:pt x="20785" y="8557"/>
                </a:cubicBezTo>
                <a:cubicBezTo>
                  <a:pt x="20753" y="8685"/>
                  <a:pt x="20708" y="8828"/>
                  <a:pt x="20622" y="8921"/>
                </a:cubicBezTo>
                <a:cubicBezTo>
                  <a:pt x="20313" y="9250"/>
                  <a:pt x="20103" y="9647"/>
                  <a:pt x="19852" y="10015"/>
                </a:cubicBezTo>
                <a:cubicBezTo>
                  <a:pt x="19679" y="10271"/>
                  <a:pt x="19414" y="10412"/>
                  <a:pt x="19146" y="10412"/>
                </a:cubicBezTo>
                <a:cubicBezTo>
                  <a:pt x="19112" y="10412"/>
                  <a:pt x="19079" y="10410"/>
                  <a:pt x="19045" y="10405"/>
                </a:cubicBezTo>
                <a:cubicBezTo>
                  <a:pt x="18756" y="10368"/>
                  <a:pt x="18404" y="10254"/>
                  <a:pt x="18246" y="9983"/>
                </a:cubicBezTo>
                <a:cubicBezTo>
                  <a:pt x="18080" y="9694"/>
                  <a:pt x="17851" y="9438"/>
                  <a:pt x="17727" y="9129"/>
                </a:cubicBezTo>
                <a:cubicBezTo>
                  <a:pt x="17424" y="8382"/>
                  <a:pt x="17061" y="7666"/>
                  <a:pt x="16699" y="6948"/>
                </a:cubicBezTo>
                <a:cubicBezTo>
                  <a:pt x="16600" y="6751"/>
                  <a:pt x="16503" y="6535"/>
                  <a:pt x="16518" y="6308"/>
                </a:cubicBezTo>
                <a:cubicBezTo>
                  <a:pt x="16546" y="5897"/>
                  <a:pt x="16360" y="5578"/>
                  <a:pt x="16124" y="5275"/>
                </a:cubicBezTo>
                <a:cubicBezTo>
                  <a:pt x="16028" y="5151"/>
                  <a:pt x="15916" y="5045"/>
                  <a:pt x="15870" y="4885"/>
                </a:cubicBezTo>
                <a:cubicBezTo>
                  <a:pt x="15680" y="4207"/>
                  <a:pt x="15250" y="3713"/>
                  <a:pt x="14682" y="3315"/>
                </a:cubicBezTo>
                <a:cubicBezTo>
                  <a:pt x="14487" y="3177"/>
                  <a:pt x="14239" y="3069"/>
                  <a:pt x="14149" y="2822"/>
                </a:cubicBezTo>
                <a:cubicBezTo>
                  <a:pt x="14068" y="2607"/>
                  <a:pt x="13886" y="2531"/>
                  <a:pt x="13713" y="2432"/>
                </a:cubicBezTo>
                <a:cubicBezTo>
                  <a:pt x="13347" y="2222"/>
                  <a:pt x="12965" y="2048"/>
                  <a:pt x="12630" y="1769"/>
                </a:cubicBezTo>
                <a:cubicBezTo>
                  <a:pt x="12417" y="1591"/>
                  <a:pt x="12145" y="1455"/>
                  <a:pt x="11846" y="1455"/>
                </a:cubicBezTo>
                <a:cubicBezTo>
                  <a:pt x="11776" y="1455"/>
                  <a:pt x="11705" y="1463"/>
                  <a:pt x="11633" y="1478"/>
                </a:cubicBezTo>
                <a:cubicBezTo>
                  <a:pt x="11572" y="1492"/>
                  <a:pt x="11511" y="1498"/>
                  <a:pt x="11451" y="1498"/>
                </a:cubicBezTo>
                <a:cubicBezTo>
                  <a:pt x="11334" y="1498"/>
                  <a:pt x="11218" y="1477"/>
                  <a:pt x="11102" y="1453"/>
                </a:cubicBezTo>
                <a:cubicBezTo>
                  <a:pt x="11056" y="1444"/>
                  <a:pt x="11012" y="1438"/>
                  <a:pt x="10967" y="1438"/>
                </a:cubicBezTo>
                <a:cubicBezTo>
                  <a:pt x="10879" y="1438"/>
                  <a:pt x="10795" y="1460"/>
                  <a:pt x="10715" y="1514"/>
                </a:cubicBezTo>
                <a:cubicBezTo>
                  <a:pt x="10541" y="1634"/>
                  <a:pt x="10349" y="1666"/>
                  <a:pt x="10149" y="1666"/>
                </a:cubicBezTo>
                <a:cubicBezTo>
                  <a:pt x="10102" y="1666"/>
                  <a:pt x="10055" y="1665"/>
                  <a:pt x="10007" y="1662"/>
                </a:cubicBezTo>
                <a:cubicBezTo>
                  <a:pt x="9977" y="1660"/>
                  <a:pt x="9947" y="1659"/>
                  <a:pt x="9917" y="1659"/>
                </a:cubicBezTo>
                <a:cubicBezTo>
                  <a:pt x="9724" y="1659"/>
                  <a:pt x="9536" y="1699"/>
                  <a:pt x="9348" y="1759"/>
                </a:cubicBezTo>
                <a:cubicBezTo>
                  <a:pt x="9158" y="1820"/>
                  <a:pt x="8958" y="1879"/>
                  <a:pt x="8759" y="1887"/>
                </a:cubicBezTo>
                <a:cubicBezTo>
                  <a:pt x="8193" y="1912"/>
                  <a:pt x="7730" y="2139"/>
                  <a:pt x="7329" y="2528"/>
                </a:cubicBezTo>
                <a:cubicBezTo>
                  <a:pt x="7139" y="2714"/>
                  <a:pt x="6945" y="2956"/>
                  <a:pt x="6710" y="3025"/>
                </a:cubicBezTo>
                <a:cubicBezTo>
                  <a:pt x="6333" y="3140"/>
                  <a:pt x="6089" y="3348"/>
                  <a:pt x="5899" y="3669"/>
                </a:cubicBezTo>
                <a:cubicBezTo>
                  <a:pt x="5805" y="3826"/>
                  <a:pt x="5657" y="3928"/>
                  <a:pt x="5501" y="4022"/>
                </a:cubicBezTo>
                <a:cubicBezTo>
                  <a:pt x="5385" y="4093"/>
                  <a:pt x="5264" y="4192"/>
                  <a:pt x="5260" y="4328"/>
                </a:cubicBezTo>
                <a:cubicBezTo>
                  <a:pt x="5252" y="4579"/>
                  <a:pt x="5092" y="4720"/>
                  <a:pt x="4956" y="4897"/>
                </a:cubicBezTo>
                <a:cubicBezTo>
                  <a:pt x="4724" y="5196"/>
                  <a:pt x="4490" y="5507"/>
                  <a:pt x="4330" y="5847"/>
                </a:cubicBezTo>
                <a:cubicBezTo>
                  <a:pt x="4171" y="6187"/>
                  <a:pt x="3954" y="6452"/>
                  <a:pt x="3656" y="6659"/>
                </a:cubicBezTo>
                <a:cubicBezTo>
                  <a:pt x="3522" y="6753"/>
                  <a:pt x="3416" y="6867"/>
                  <a:pt x="3365" y="7017"/>
                </a:cubicBezTo>
                <a:cubicBezTo>
                  <a:pt x="3256" y="7345"/>
                  <a:pt x="2995" y="7575"/>
                  <a:pt x="2837" y="7868"/>
                </a:cubicBezTo>
                <a:cubicBezTo>
                  <a:pt x="2679" y="8164"/>
                  <a:pt x="2533" y="8456"/>
                  <a:pt x="2222" y="8626"/>
                </a:cubicBezTo>
                <a:cubicBezTo>
                  <a:pt x="2170" y="8655"/>
                  <a:pt x="2141" y="8731"/>
                  <a:pt x="2106" y="8788"/>
                </a:cubicBezTo>
                <a:cubicBezTo>
                  <a:pt x="1815" y="9262"/>
                  <a:pt x="1521" y="9734"/>
                  <a:pt x="1237" y="10214"/>
                </a:cubicBezTo>
                <a:cubicBezTo>
                  <a:pt x="1181" y="10308"/>
                  <a:pt x="1147" y="10424"/>
                  <a:pt x="1141" y="10531"/>
                </a:cubicBezTo>
                <a:cubicBezTo>
                  <a:pt x="1107" y="11154"/>
                  <a:pt x="875" y="11703"/>
                  <a:pt x="559" y="12226"/>
                </a:cubicBezTo>
                <a:cubicBezTo>
                  <a:pt x="453" y="12403"/>
                  <a:pt x="357" y="12578"/>
                  <a:pt x="398" y="12793"/>
                </a:cubicBezTo>
                <a:cubicBezTo>
                  <a:pt x="423" y="12931"/>
                  <a:pt x="391" y="13060"/>
                  <a:pt x="334" y="13183"/>
                </a:cubicBezTo>
                <a:cubicBezTo>
                  <a:pt x="263" y="13333"/>
                  <a:pt x="245" y="13486"/>
                  <a:pt x="319" y="13635"/>
                </a:cubicBezTo>
                <a:cubicBezTo>
                  <a:pt x="389" y="13780"/>
                  <a:pt x="320" y="13893"/>
                  <a:pt x="256" y="14010"/>
                </a:cubicBezTo>
                <a:cubicBezTo>
                  <a:pt x="73" y="14355"/>
                  <a:pt x="1" y="14708"/>
                  <a:pt x="65" y="15107"/>
                </a:cubicBezTo>
                <a:cubicBezTo>
                  <a:pt x="127" y="15480"/>
                  <a:pt x="123" y="15865"/>
                  <a:pt x="132" y="16245"/>
                </a:cubicBezTo>
                <a:cubicBezTo>
                  <a:pt x="137" y="16474"/>
                  <a:pt x="162" y="16697"/>
                  <a:pt x="283" y="16891"/>
                </a:cubicBezTo>
                <a:cubicBezTo>
                  <a:pt x="387" y="17059"/>
                  <a:pt x="411" y="17215"/>
                  <a:pt x="324" y="17395"/>
                </a:cubicBezTo>
                <a:cubicBezTo>
                  <a:pt x="243" y="17563"/>
                  <a:pt x="322" y="17698"/>
                  <a:pt x="438" y="17815"/>
                </a:cubicBezTo>
                <a:cubicBezTo>
                  <a:pt x="594" y="17974"/>
                  <a:pt x="809" y="18086"/>
                  <a:pt x="897" y="18298"/>
                </a:cubicBezTo>
                <a:cubicBezTo>
                  <a:pt x="1062" y="18705"/>
                  <a:pt x="1280" y="19055"/>
                  <a:pt x="1711" y="19225"/>
                </a:cubicBezTo>
                <a:cubicBezTo>
                  <a:pt x="1881" y="19637"/>
                  <a:pt x="2274" y="19628"/>
                  <a:pt x="2617" y="19687"/>
                </a:cubicBezTo>
                <a:cubicBezTo>
                  <a:pt x="2714" y="19704"/>
                  <a:pt x="2808" y="19712"/>
                  <a:pt x="2899" y="19712"/>
                </a:cubicBezTo>
                <a:cubicBezTo>
                  <a:pt x="3339" y="19712"/>
                  <a:pt x="3713" y="19520"/>
                  <a:pt x="4058" y="19184"/>
                </a:cubicBezTo>
                <a:cubicBezTo>
                  <a:pt x="4514" y="18742"/>
                  <a:pt x="4917" y="18212"/>
                  <a:pt x="5581" y="18034"/>
                </a:cubicBezTo>
                <a:cubicBezTo>
                  <a:pt x="5708" y="18000"/>
                  <a:pt x="5845" y="17928"/>
                  <a:pt x="5889" y="17792"/>
                </a:cubicBezTo>
                <a:cubicBezTo>
                  <a:pt x="5967" y="17543"/>
                  <a:pt x="6163" y="17392"/>
                  <a:pt x="6316" y="17202"/>
                </a:cubicBezTo>
                <a:cubicBezTo>
                  <a:pt x="6427" y="17064"/>
                  <a:pt x="6563" y="16901"/>
                  <a:pt x="6575" y="16741"/>
                </a:cubicBezTo>
                <a:cubicBezTo>
                  <a:pt x="6609" y="16307"/>
                  <a:pt x="6838" y="15998"/>
                  <a:pt x="7102" y="15687"/>
                </a:cubicBezTo>
                <a:cubicBezTo>
                  <a:pt x="7329" y="15416"/>
                  <a:pt x="7431" y="15051"/>
                  <a:pt x="7737" y="14834"/>
                </a:cubicBezTo>
                <a:cubicBezTo>
                  <a:pt x="7798" y="14791"/>
                  <a:pt x="7814" y="14675"/>
                  <a:pt x="7831" y="14589"/>
                </a:cubicBezTo>
                <a:cubicBezTo>
                  <a:pt x="7892" y="14269"/>
                  <a:pt x="8065" y="14017"/>
                  <a:pt x="8265" y="13768"/>
                </a:cubicBezTo>
                <a:cubicBezTo>
                  <a:pt x="8443" y="13546"/>
                  <a:pt x="8635" y="13324"/>
                  <a:pt x="8569" y="12986"/>
                </a:cubicBezTo>
                <a:cubicBezTo>
                  <a:pt x="8531" y="12781"/>
                  <a:pt x="8691" y="12637"/>
                  <a:pt x="8881" y="12621"/>
                </a:cubicBezTo>
                <a:cubicBezTo>
                  <a:pt x="9111" y="12603"/>
                  <a:pt x="9247" y="12494"/>
                  <a:pt x="9368" y="12317"/>
                </a:cubicBezTo>
                <a:cubicBezTo>
                  <a:pt x="9852" y="11611"/>
                  <a:pt x="10564" y="11118"/>
                  <a:pt x="11120" y="10478"/>
                </a:cubicBezTo>
                <a:cubicBezTo>
                  <a:pt x="11200" y="10385"/>
                  <a:pt x="11298" y="10341"/>
                  <a:pt x="11401" y="10341"/>
                </a:cubicBezTo>
                <a:cubicBezTo>
                  <a:pt x="11488" y="10341"/>
                  <a:pt x="11579" y="10373"/>
                  <a:pt x="11667" y="10432"/>
                </a:cubicBezTo>
                <a:cubicBezTo>
                  <a:pt x="11756" y="10493"/>
                  <a:pt x="11837" y="10577"/>
                  <a:pt x="11899" y="10668"/>
                </a:cubicBezTo>
                <a:cubicBezTo>
                  <a:pt x="12176" y="11069"/>
                  <a:pt x="12405" y="11517"/>
                  <a:pt x="12911" y="11698"/>
                </a:cubicBezTo>
                <a:cubicBezTo>
                  <a:pt x="12965" y="11719"/>
                  <a:pt x="13014" y="11794"/>
                  <a:pt x="13032" y="11853"/>
                </a:cubicBezTo>
                <a:cubicBezTo>
                  <a:pt x="13125" y="12141"/>
                  <a:pt x="13331" y="12408"/>
                  <a:pt x="13173" y="12744"/>
                </a:cubicBezTo>
                <a:cubicBezTo>
                  <a:pt x="13099" y="12902"/>
                  <a:pt x="13202" y="13047"/>
                  <a:pt x="13288" y="13180"/>
                </a:cubicBezTo>
                <a:cubicBezTo>
                  <a:pt x="13442" y="13425"/>
                  <a:pt x="13631" y="13664"/>
                  <a:pt x="13676" y="13955"/>
                </a:cubicBezTo>
                <a:cubicBezTo>
                  <a:pt x="13733" y="14337"/>
                  <a:pt x="13928" y="14612"/>
                  <a:pt x="14209" y="14856"/>
                </a:cubicBezTo>
                <a:cubicBezTo>
                  <a:pt x="14359" y="14987"/>
                  <a:pt x="14418" y="15145"/>
                  <a:pt x="14446" y="15372"/>
                </a:cubicBezTo>
                <a:cubicBezTo>
                  <a:pt x="14498" y="15806"/>
                  <a:pt x="14656" y="16225"/>
                  <a:pt x="15006" y="16551"/>
                </a:cubicBezTo>
                <a:cubicBezTo>
                  <a:pt x="15411" y="16933"/>
                  <a:pt x="15808" y="17331"/>
                  <a:pt x="16067" y="17841"/>
                </a:cubicBezTo>
                <a:cubicBezTo>
                  <a:pt x="16153" y="18007"/>
                  <a:pt x="16303" y="18123"/>
                  <a:pt x="16486" y="18150"/>
                </a:cubicBezTo>
                <a:cubicBezTo>
                  <a:pt x="16783" y="18197"/>
                  <a:pt x="17027" y="18355"/>
                  <a:pt x="17281" y="18493"/>
                </a:cubicBezTo>
                <a:cubicBezTo>
                  <a:pt x="17402" y="18558"/>
                  <a:pt x="17523" y="18607"/>
                  <a:pt x="17646" y="18607"/>
                </a:cubicBezTo>
                <a:cubicBezTo>
                  <a:pt x="17734" y="18607"/>
                  <a:pt x="17823" y="18582"/>
                  <a:pt x="17913" y="18520"/>
                </a:cubicBezTo>
                <a:cubicBezTo>
                  <a:pt x="18063" y="18420"/>
                  <a:pt x="18224" y="18379"/>
                  <a:pt x="18387" y="18379"/>
                </a:cubicBezTo>
                <a:cubicBezTo>
                  <a:pt x="18487" y="18379"/>
                  <a:pt x="18588" y="18395"/>
                  <a:pt x="18689" y="18421"/>
                </a:cubicBezTo>
                <a:cubicBezTo>
                  <a:pt x="18770" y="18443"/>
                  <a:pt x="18847" y="18456"/>
                  <a:pt x="18919" y="18456"/>
                </a:cubicBezTo>
                <a:cubicBezTo>
                  <a:pt x="19060" y="18456"/>
                  <a:pt x="19185" y="18406"/>
                  <a:pt x="19294" y="18273"/>
                </a:cubicBezTo>
                <a:cubicBezTo>
                  <a:pt x="19349" y="18205"/>
                  <a:pt x="19404" y="18179"/>
                  <a:pt x="19463" y="18179"/>
                </a:cubicBezTo>
                <a:cubicBezTo>
                  <a:pt x="19520" y="18179"/>
                  <a:pt x="19580" y="18204"/>
                  <a:pt x="19645" y="18241"/>
                </a:cubicBezTo>
                <a:cubicBezTo>
                  <a:pt x="19698" y="18272"/>
                  <a:pt x="19775" y="18300"/>
                  <a:pt x="19839" y="18300"/>
                </a:cubicBezTo>
                <a:cubicBezTo>
                  <a:pt x="19861" y="18300"/>
                  <a:pt x="19881" y="18297"/>
                  <a:pt x="19897" y="18290"/>
                </a:cubicBezTo>
                <a:cubicBezTo>
                  <a:pt x="20402" y="18073"/>
                  <a:pt x="21011" y="18100"/>
                  <a:pt x="21411" y="17641"/>
                </a:cubicBezTo>
                <a:cubicBezTo>
                  <a:pt x="21502" y="17538"/>
                  <a:pt x="21608" y="17456"/>
                  <a:pt x="21750" y="17441"/>
                </a:cubicBezTo>
                <a:cubicBezTo>
                  <a:pt x="21935" y="17419"/>
                  <a:pt x="22075" y="17304"/>
                  <a:pt x="22231" y="17219"/>
                </a:cubicBezTo>
                <a:cubicBezTo>
                  <a:pt x="22601" y="17020"/>
                  <a:pt x="22953" y="16781"/>
                  <a:pt x="23328" y="16605"/>
                </a:cubicBezTo>
                <a:cubicBezTo>
                  <a:pt x="23765" y="16398"/>
                  <a:pt x="24142" y="16173"/>
                  <a:pt x="24379" y="15741"/>
                </a:cubicBezTo>
                <a:cubicBezTo>
                  <a:pt x="24496" y="15525"/>
                  <a:pt x="24659" y="15350"/>
                  <a:pt x="24854" y="15187"/>
                </a:cubicBezTo>
                <a:cubicBezTo>
                  <a:pt x="25411" y="14727"/>
                  <a:pt x="25857" y="14172"/>
                  <a:pt x="26119" y="13486"/>
                </a:cubicBezTo>
                <a:cubicBezTo>
                  <a:pt x="26166" y="13363"/>
                  <a:pt x="26225" y="13232"/>
                  <a:pt x="26316" y="13141"/>
                </a:cubicBezTo>
                <a:cubicBezTo>
                  <a:pt x="26454" y="13003"/>
                  <a:pt x="26517" y="12847"/>
                  <a:pt x="26529" y="12663"/>
                </a:cubicBezTo>
                <a:cubicBezTo>
                  <a:pt x="26549" y="12319"/>
                  <a:pt x="26697" y="12013"/>
                  <a:pt x="26840" y="11712"/>
                </a:cubicBezTo>
                <a:cubicBezTo>
                  <a:pt x="26958" y="11465"/>
                  <a:pt x="27055" y="11228"/>
                  <a:pt x="27054" y="10948"/>
                </a:cubicBezTo>
                <a:cubicBezTo>
                  <a:pt x="27052" y="10842"/>
                  <a:pt x="27074" y="10695"/>
                  <a:pt x="27143" y="10637"/>
                </a:cubicBezTo>
                <a:cubicBezTo>
                  <a:pt x="27395" y="10434"/>
                  <a:pt x="27525" y="10141"/>
                  <a:pt x="27705" y="9892"/>
                </a:cubicBezTo>
                <a:cubicBezTo>
                  <a:pt x="28007" y="9474"/>
                  <a:pt x="28433" y="9174"/>
                  <a:pt x="28722" y="8751"/>
                </a:cubicBezTo>
                <a:cubicBezTo>
                  <a:pt x="28782" y="8662"/>
                  <a:pt x="28841" y="8616"/>
                  <a:pt x="28898" y="8616"/>
                </a:cubicBezTo>
                <a:cubicBezTo>
                  <a:pt x="28958" y="8616"/>
                  <a:pt x="29017" y="8666"/>
                  <a:pt x="29075" y="8771"/>
                </a:cubicBezTo>
                <a:cubicBezTo>
                  <a:pt x="29320" y="9216"/>
                  <a:pt x="29674" y="9603"/>
                  <a:pt x="29815" y="10104"/>
                </a:cubicBezTo>
                <a:cubicBezTo>
                  <a:pt x="29869" y="10298"/>
                  <a:pt x="29931" y="10491"/>
                  <a:pt x="29956" y="10689"/>
                </a:cubicBezTo>
                <a:cubicBezTo>
                  <a:pt x="30069" y="11530"/>
                  <a:pt x="30227" y="12357"/>
                  <a:pt x="30605" y="13128"/>
                </a:cubicBezTo>
                <a:cubicBezTo>
                  <a:pt x="30674" y="13267"/>
                  <a:pt x="30745" y="13405"/>
                  <a:pt x="30743" y="13571"/>
                </a:cubicBezTo>
                <a:cubicBezTo>
                  <a:pt x="30738" y="14017"/>
                  <a:pt x="30940" y="14389"/>
                  <a:pt x="31183" y="14743"/>
                </a:cubicBezTo>
                <a:cubicBezTo>
                  <a:pt x="31360" y="15002"/>
                  <a:pt x="31540" y="15258"/>
                  <a:pt x="31569" y="15588"/>
                </a:cubicBezTo>
                <a:cubicBezTo>
                  <a:pt x="31584" y="15774"/>
                  <a:pt x="31717" y="15905"/>
                  <a:pt x="31824" y="16048"/>
                </a:cubicBezTo>
                <a:cubicBezTo>
                  <a:pt x="32241" y="16605"/>
                  <a:pt x="32838" y="16995"/>
                  <a:pt x="33232" y="17572"/>
                </a:cubicBezTo>
                <a:cubicBezTo>
                  <a:pt x="33314" y="17689"/>
                  <a:pt x="33450" y="17745"/>
                  <a:pt x="33581" y="17750"/>
                </a:cubicBezTo>
                <a:cubicBezTo>
                  <a:pt x="34175" y="17778"/>
                  <a:pt x="34699" y="18054"/>
                  <a:pt x="35263" y="18192"/>
                </a:cubicBezTo>
                <a:cubicBezTo>
                  <a:pt x="35474" y="18244"/>
                  <a:pt x="35679" y="18297"/>
                  <a:pt x="35889" y="18297"/>
                </a:cubicBezTo>
                <a:cubicBezTo>
                  <a:pt x="36006" y="18297"/>
                  <a:pt x="36125" y="18280"/>
                  <a:pt x="36246" y="18238"/>
                </a:cubicBezTo>
                <a:cubicBezTo>
                  <a:pt x="36359" y="18198"/>
                  <a:pt x="36478" y="18177"/>
                  <a:pt x="36596" y="18177"/>
                </a:cubicBezTo>
                <a:cubicBezTo>
                  <a:pt x="36726" y="18177"/>
                  <a:pt x="36855" y="18204"/>
                  <a:pt x="36971" y="18263"/>
                </a:cubicBezTo>
                <a:cubicBezTo>
                  <a:pt x="37154" y="18357"/>
                  <a:pt x="37337" y="18379"/>
                  <a:pt x="37521" y="18379"/>
                </a:cubicBezTo>
                <a:cubicBezTo>
                  <a:pt x="37621" y="18379"/>
                  <a:pt x="37722" y="18372"/>
                  <a:pt x="37824" y="18367"/>
                </a:cubicBezTo>
                <a:cubicBezTo>
                  <a:pt x="38268" y="18342"/>
                  <a:pt x="38722" y="18369"/>
                  <a:pt x="39132" y="18142"/>
                </a:cubicBezTo>
                <a:cubicBezTo>
                  <a:pt x="39160" y="18126"/>
                  <a:pt x="39201" y="18110"/>
                  <a:pt x="39234" y="18110"/>
                </a:cubicBezTo>
                <a:cubicBezTo>
                  <a:pt x="39243" y="18110"/>
                  <a:pt x="39252" y="18112"/>
                  <a:pt x="39260" y="18115"/>
                </a:cubicBezTo>
                <a:cubicBezTo>
                  <a:pt x="39336" y="18146"/>
                  <a:pt x="39407" y="18160"/>
                  <a:pt x="39473" y="18160"/>
                </a:cubicBezTo>
                <a:cubicBezTo>
                  <a:pt x="39696" y="18160"/>
                  <a:pt x="39869" y="18005"/>
                  <a:pt x="40040" y="17861"/>
                </a:cubicBezTo>
                <a:cubicBezTo>
                  <a:pt x="40185" y="17739"/>
                  <a:pt x="40335" y="17664"/>
                  <a:pt x="40502" y="17664"/>
                </a:cubicBezTo>
                <a:cubicBezTo>
                  <a:pt x="40571" y="17664"/>
                  <a:pt x="40643" y="17677"/>
                  <a:pt x="40719" y="17705"/>
                </a:cubicBezTo>
                <a:cubicBezTo>
                  <a:pt x="40780" y="17727"/>
                  <a:pt x="40837" y="17737"/>
                  <a:pt x="40888" y="17737"/>
                </a:cubicBezTo>
                <a:cubicBezTo>
                  <a:pt x="41057" y="17737"/>
                  <a:pt x="41178" y="17626"/>
                  <a:pt x="41276" y="17464"/>
                </a:cubicBezTo>
                <a:cubicBezTo>
                  <a:pt x="41333" y="17367"/>
                  <a:pt x="41380" y="17266"/>
                  <a:pt x="41435" y="17168"/>
                </a:cubicBezTo>
                <a:cubicBezTo>
                  <a:pt x="41570" y="16933"/>
                  <a:pt x="41698" y="16701"/>
                  <a:pt x="42027" y="16692"/>
                </a:cubicBezTo>
                <a:cubicBezTo>
                  <a:pt x="42195" y="16689"/>
                  <a:pt x="42316" y="16561"/>
                  <a:pt x="42389" y="16420"/>
                </a:cubicBezTo>
                <a:cubicBezTo>
                  <a:pt x="42776" y="15665"/>
                  <a:pt x="43477" y="15108"/>
                  <a:pt x="43734" y="14273"/>
                </a:cubicBezTo>
                <a:cubicBezTo>
                  <a:pt x="43759" y="14190"/>
                  <a:pt x="43820" y="14111"/>
                  <a:pt x="43882" y="14049"/>
                </a:cubicBezTo>
                <a:cubicBezTo>
                  <a:pt x="44122" y="13809"/>
                  <a:pt x="44178" y="13516"/>
                  <a:pt x="44171" y="13188"/>
                </a:cubicBezTo>
                <a:cubicBezTo>
                  <a:pt x="44166" y="12780"/>
                  <a:pt x="44240" y="12384"/>
                  <a:pt x="44506" y="12053"/>
                </a:cubicBezTo>
                <a:cubicBezTo>
                  <a:pt x="44610" y="11924"/>
                  <a:pt x="44639" y="11772"/>
                  <a:pt x="44654" y="11614"/>
                </a:cubicBezTo>
                <a:cubicBezTo>
                  <a:pt x="44696" y="11189"/>
                  <a:pt x="44899" y="10854"/>
                  <a:pt x="45224" y="10585"/>
                </a:cubicBezTo>
                <a:cubicBezTo>
                  <a:pt x="45380" y="10456"/>
                  <a:pt x="45538" y="10326"/>
                  <a:pt x="45579" y="10113"/>
                </a:cubicBezTo>
                <a:cubicBezTo>
                  <a:pt x="45625" y="9864"/>
                  <a:pt x="45815" y="9811"/>
                  <a:pt x="46006" y="9811"/>
                </a:cubicBezTo>
                <a:cubicBezTo>
                  <a:pt x="46016" y="9811"/>
                  <a:pt x="46025" y="9812"/>
                  <a:pt x="46034" y="9812"/>
                </a:cubicBezTo>
                <a:cubicBezTo>
                  <a:pt x="46254" y="9817"/>
                  <a:pt x="46476" y="9872"/>
                  <a:pt x="46695" y="9916"/>
                </a:cubicBezTo>
                <a:cubicBezTo>
                  <a:pt x="46833" y="9941"/>
                  <a:pt x="46951" y="10020"/>
                  <a:pt x="47003" y="10151"/>
                </a:cubicBezTo>
                <a:cubicBezTo>
                  <a:pt x="47125" y="10452"/>
                  <a:pt x="47336" y="10683"/>
                  <a:pt x="47574" y="10886"/>
                </a:cubicBezTo>
                <a:cubicBezTo>
                  <a:pt x="47837" y="11106"/>
                  <a:pt x="47795" y="11468"/>
                  <a:pt x="47988" y="11717"/>
                </a:cubicBezTo>
                <a:cubicBezTo>
                  <a:pt x="48028" y="11771"/>
                  <a:pt x="48086" y="11813"/>
                  <a:pt x="48118" y="11870"/>
                </a:cubicBezTo>
                <a:cubicBezTo>
                  <a:pt x="48148" y="11924"/>
                  <a:pt x="48181" y="11994"/>
                  <a:pt x="48170" y="12050"/>
                </a:cubicBezTo>
                <a:cubicBezTo>
                  <a:pt x="48118" y="12304"/>
                  <a:pt x="48276" y="12475"/>
                  <a:pt x="48397" y="12658"/>
                </a:cubicBezTo>
                <a:cubicBezTo>
                  <a:pt x="48506" y="12827"/>
                  <a:pt x="48646" y="12976"/>
                  <a:pt x="48760" y="13141"/>
                </a:cubicBezTo>
                <a:cubicBezTo>
                  <a:pt x="48893" y="13329"/>
                  <a:pt x="48992" y="13531"/>
                  <a:pt x="48861" y="13763"/>
                </a:cubicBezTo>
                <a:cubicBezTo>
                  <a:pt x="48758" y="13945"/>
                  <a:pt x="48836" y="14108"/>
                  <a:pt x="48896" y="14278"/>
                </a:cubicBezTo>
                <a:cubicBezTo>
                  <a:pt x="48958" y="14451"/>
                  <a:pt x="49084" y="14579"/>
                  <a:pt x="49197" y="14718"/>
                </a:cubicBezTo>
                <a:cubicBezTo>
                  <a:pt x="49523" y="15122"/>
                  <a:pt x="49784" y="15579"/>
                  <a:pt x="49816" y="16094"/>
                </a:cubicBezTo>
                <a:cubicBezTo>
                  <a:pt x="49838" y="16428"/>
                  <a:pt x="50028" y="16728"/>
                  <a:pt x="49957" y="17076"/>
                </a:cubicBezTo>
                <a:cubicBezTo>
                  <a:pt x="49935" y="17187"/>
                  <a:pt x="50029" y="17330"/>
                  <a:pt x="50093" y="17446"/>
                </a:cubicBezTo>
                <a:cubicBezTo>
                  <a:pt x="50236" y="17698"/>
                  <a:pt x="50393" y="17943"/>
                  <a:pt x="50544" y="18192"/>
                </a:cubicBezTo>
                <a:cubicBezTo>
                  <a:pt x="50641" y="18350"/>
                  <a:pt x="50768" y="18470"/>
                  <a:pt x="50956" y="18512"/>
                </a:cubicBezTo>
                <a:cubicBezTo>
                  <a:pt x="51072" y="18535"/>
                  <a:pt x="51168" y="18597"/>
                  <a:pt x="51196" y="18717"/>
                </a:cubicBezTo>
                <a:cubicBezTo>
                  <a:pt x="51272" y="19044"/>
                  <a:pt x="51509" y="19107"/>
                  <a:pt x="51789" y="19107"/>
                </a:cubicBezTo>
                <a:cubicBezTo>
                  <a:pt x="51796" y="19107"/>
                  <a:pt x="51804" y="19107"/>
                  <a:pt x="51812" y="19107"/>
                </a:cubicBezTo>
                <a:lnTo>
                  <a:pt x="52277" y="19107"/>
                </a:lnTo>
                <a:cubicBezTo>
                  <a:pt x="52350" y="19113"/>
                  <a:pt x="52425" y="19118"/>
                  <a:pt x="52502" y="19118"/>
                </a:cubicBezTo>
                <a:cubicBezTo>
                  <a:pt x="52712" y="19118"/>
                  <a:pt x="52940" y="19084"/>
                  <a:pt x="53180" y="18957"/>
                </a:cubicBezTo>
                <a:cubicBezTo>
                  <a:pt x="53522" y="18777"/>
                  <a:pt x="53939" y="18703"/>
                  <a:pt x="54329" y="18670"/>
                </a:cubicBezTo>
                <a:cubicBezTo>
                  <a:pt x="54665" y="18641"/>
                  <a:pt x="54892" y="18572"/>
                  <a:pt x="54948" y="18212"/>
                </a:cubicBezTo>
                <a:cubicBezTo>
                  <a:pt x="54966" y="18101"/>
                  <a:pt x="54998" y="17992"/>
                  <a:pt x="55112" y="17937"/>
                </a:cubicBezTo>
                <a:cubicBezTo>
                  <a:pt x="55319" y="17834"/>
                  <a:pt x="55376" y="17647"/>
                  <a:pt x="55393" y="17437"/>
                </a:cubicBezTo>
                <a:cubicBezTo>
                  <a:pt x="55408" y="17277"/>
                  <a:pt x="55459" y="17113"/>
                  <a:pt x="55571" y="17010"/>
                </a:cubicBezTo>
                <a:cubicBezTo>
                  <a:pt x="55898" y="16716"/>
                  <a:pt x="55884" y="16354"/>
                  <a:pt x="55862" y="15963"/>
                </a:cubicBezTo>
                <a:cubicBezTo>
                  <a:pt x="55834" y="15435"/>
                  <a:pt x="55730" y="14903"/>
                  <a:pt x="55928" y="14375"/>
                </a:cubicBezTo>
                <a:cubicBezTo>
                  <a:pt x="56019" y="14130"/>
                  <a:pt x="56014" y="13847"/>
                  <a:pt x="56057" y="13583"/>
                </a:cubicBezTo>
                <a:cubicBezTo>
                  <a:pt x="56088" y="13405"/>
                  <a:pt x="56106" y="13230"/>
                  <a:pt x="56044" y="13054"/>
                </a:cubicBezTo>
                <a:cubicBezTo>
                  <a:pt x="55651" y="11935"/>
                  <a:pt x="55484" y="10765"/>
                  <a:pt x="55287" y="9603"/>
                </a:cubicBezTo>
                <a:cubicBezTo>
                  <a:pt x="55227" y="9253"/>
                  <a:pt x="55077" y="8924"/>
                  <a:pt x="55086" y="8556"/>
                </a:cubicBezTo>
                <a:cubicBezTo>
                  <a:pt x="55097" y="7923"/>
                  <a:pt x="54869" y="7335"/>
                  <a:pt x="54667" y="6748"/>
                </a:cubicBezTo>
                <a:cubicBezTo>
                  <a:pt x="54544" y="6393"/>
                  <a:pt x="54304" y="6057"/>
                  <a:pt x="54270" y="5699"/>
                </a:cubicBezTo>
                <a:cubicBezTo>
                  <a:pt x="54235" y="5294"/>
                  <a:pt x="53999" y="4937"/>
                  <a:pt x="54050" y="4520"/>
                </a:cubicBezTo>
                <a:cubicBezTo>
                  <a:pt x="54073" y="4332"/>
                  <a:pt x="53920" y="4199"/>
                  <a:pt x="53816" y="4053"/>
                </a:cubicBezTo>
                <a:cubicBezTo>
                  <a:pt x="53404" y="3469"/>
                  <a:pt x="52999" y="2881"/>
                  <a:pt x="52594" y="2292"/>
                </a:cubicBezTo>
                <a:cubicBezTo>
                  <a:pt x="52531" y="2200"/>
                  <a:pt x="52476" y="2101"/>
                  <a:pt x="52441" y="1996"/>
                </a:cubicBezTo>
                <a:cubicBezTo>
                  <a:pt x="52316" y="1636"/>
                  <a:pt x="52064" y="1396"/>
                  <a:pt x="51731" y="1240"/>
                </a:cubicBezTo>
                <a:cubicBezTo>
                  <a:pt x="51543" y="1152"/>
                  <a:pt x="51376" y="1070"/>
                  <a:pt x="51317" y="839"/>
                </a:cubicBezTo>
                <a:cubicBezTo>
                  <a:pt x="51274" y="671"/>
                  <a:pt x="51109" y="609"/>
                  <a:pt x="50946" y="599"/>
                </a:cubicBezTo>
                <a:cubicBezTo>
                  <a:pt x="50384" y="564"/>
                  <a:pt x="49875" y="347"/>
                  <a:pt x="49360" y="147"/>
                </a:cubicBezTo>
                <a:cubicBezTo>
                  <a:pt x="49281" y="116"/>
                  <a:pt x="49205" y="96"/>
                  <a:pt x="49132" y="96"/>
                </a:cubicBezTo>
                <a:cubicBezTo>
                  <a:pt x="49057" y="96"/>
                  <a:pt x="48986" y="116"/>
                  <a:pt x="48915" y="167"/>
                </a:cubicBezTo>
                <a:cubicBezTo>
                  <a:pt x="48775" y="269"/>
                  <a:pt x="48627" y="301"/>
                  <a:pt x="48476" y="301"/>
                </a:cubicBezTo>
                <a:cubicBezTo>
                  <a:pt x="48365" y="301"/>
                  <a:pt x="48252" y="284"/>
                  <a:pt x="48139" y="264"/>
                </a:cubicBezTo>
                <a:cubicBezTo>
                  <a:pt x="47986" y="239"/>
                  <a:pt x="47835" y="195"/>
                  <a:pt x="47680" y="165"/>
                </a:cubicBezTo>
                <a:cubicBezTo>
                  <a:pt x="47210" y="73"/>
                  <a:pt x="46720" y="167"/>
                  <a:pt x="46253" y="9"/>
                </a:cubicBezTo>
                <a:cubicBezTo>
                  <a:pt x="46236" y="3"/>
                  <a:pt x="46217" y="1"/>
                  <a:pt x="4619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267;p30"/>
          <p:cNvSpPr>
            <a:spLocks/>
          </p:cNvSpPr>
          <p:nvPr/>
        </p:nvSpPr>
        <p:spPr bwMode="auto">
          <a:xfrm rot="8100000" flipH="1">
            <a:off x="78317" y="520700"/>
            <a:ext cx="2032000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268;p30"/>
          <p:cNvSpPr>
            <a:spLocks/>
          </p:cNvSpPr>
          <p:nvPr/>
        </p:nvSpPr>
        <p:spPr bwMode="auto">
          <a:xfrm rot="8999883" flipH="1">
            <a:off x="467784" y="5740401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269;p30"/>
          <p:cNvSpPr>
            <a:spLocks/>
          </p:cNvSpPr>
          <p:nvPr/>
        </p:nvSpPr>
        <p:spPr bwMode="auto">
          <a:xfrm flipH="1">
            <a:off x="4620684" y="495301"/>
            <a:ext cx="345016" cy="346075"/>
          </a:xfrm>
          <a:custGeom>
            <a:avLst/>
            <a:gdLst>
              <a:gd name="T0" fmla="*/ 7169 w 16279"/>
              <a:gd name="T1" fmla="*/ 196 h 16277"/>
              <a:gd name="T2" fmla="*/ 6580 w 16279"/>
              <a:gd name="T3" fmla="*/ 637 h 16277"/>
              <a:gd name="T4" fmla="*/ 5966 w 16279"/>
              <a:gd name="T5" fmla="*/ 1136 h 16277"/>
              <a:gd name="T6" fmla="*/ 5669 w 16279"/>
              <a:gd name="T7" fmla="*/ 2323 h 16277"/>
              <a:gd name="T8" fmla="*/ 5835 w 16279"/>
              <a:gd name="T9" fmla="*/ 4119 h 16277"/>
              <a:gd name="T10" fmla="*/ 5400 w 16279"/>
              <a:gd name="T11" fmla="*/ 4351 h 16277"/>
              <a:gd name="T12" fmla="*/ 3863 w 16279"/>
              <a:gd name="T13" fmla="*/ 3389 h 16277"/>
              <a:gd name="T14" fmla="*/ 3841 w 16279"/>
              <a:gd name="T15" fmla="*/ 3389 h 16277"/>
              <a:gd name="T16" fmla="*/ 3278 w 16279"/>
              <a:gd name="T17" fmla="*/ 3145 h 16277"/>
              <a:gd name="T18" fmla="*/ 2985 w 16279"/>
              <a:gd name="T19" fmla="*/ 3169 h 16277"/>
              <a:gd name="T20" fmla="*/ 1874 w 16279"/>
              <a:gd name="T21" fmla="*/ 2747 h 16277"/>
              <a:gd name="T22" fmla="*/ 1334 w 16279"/>
              <a:gd name="T23" fmla="*/ 2798 h 16277"/>
              <a:gd name="T24" fmla="*/ 201 w 16279"/>
              <a:gd name="T25" fmla="*/ 3732 h 16277"/>
              <a:gd name="T26" fmla="*/ 38 w 16279"/>
              <a:gd name="T27" fmla="*/ 4815 h 16277"/>
              <a:gd name="T28" fmla="*/ 898 w 16279"/>
              <a:gd name="T29" fmla="*/ 6741 h 16277"/>
              <a:gd name="T30" fmla="*/ 2129 w 16279"/>
              <a:gd name="T31" fmla="*/ 7963 h 16277"/>
              <a:gd name="T32" fmla="*/ 3281 w 16279"/>
              <a:gd name="T33" fmla="*/ 8755 h 16277"/>
              <a:gd name="T34" fmla="*/ 2933 w 16279"/>
              <a:gd name="T35" fmla="*/ 9002 h 16277"/>
              <a:gd name="T36" fmla="*/ 1354 w 16279"/>
              <a:gd name="T37" fmla="*/ 10285 h 16277"/>
              <a:gd name="T38" fmla="*/ 878 w 16279"/>
              <a:gd name="T39" fmla="*/ 11624 h 16277"/>
              <a:gd name="T40" fmla="*/ 831 w 16279"/>
              <a:gd name="T41" fmla="*/ 11978 h 16277"/>
              <a:gd name="T42" fmla="*/ 1038 w 16279"/>
              <a:gd name="T43" fmla="*/ 13097 h 16277"/>
              <a:gd name="T44" fmla="*/ 1854 w 16279"/>
              <a:gd name="T45" fmla="*/ 14006 h 16277"/>
              <a:gd name="T46" fmla="*/ 3151 w 16279"/>
              <a:gd name="T47" fmla="*/ 14562 h 16277"/>
              <a:gd name="T48" fmla="*/ 4293 w 16279"/>
              <a:gd name="T49" fmla="*/ 14346 h 16277"/>
              <a:gd name="T50" fmla="*/ 6019 w 16279"/>
              <a:gd name="T51" fmla="*/ 13651 h 16277"/>
              <a:gd name="T52" fmla="*/ 6864 w 16279"/>
              <a:gd name="T53" fmla="*/ 12772 h 16277"/>
              <a:gd name="T54" fmla="*/ 7613 w 16279"/>
              <a:gd name="T55" fmla="*/ 12999 h 16277"/>
              <a:gd name="T56" fmla="*/ 8685 w 16279"/>
              <a:gd name="T57" fmla="*/ 14210 h 16277"/>
              <a:gd name="T58" fmla="*/ 9492 w 16279"/>
              <a:gd name="T59" fmla="*/ 15393 h 16277"/>
              <a:gd name="T60" fmla="*/ 11365 w 16279"/>
              <a:gd name="T61" fmla="*/ 16276 h 16277"/>
              <a:gd name="T62" fmla="*/ 12791 w 16279"/>
              <a:gd name="T63" fmla="*/ 15824 h 16277"/>
              <a:gd name="T64" fmla="*/ 13588 w 16279"/>
              <a:gd name="T65" fmla="*/ 14085 h 16277"/>
              <a:gd name="T66" fmla="*/ 13772 w 16279"/>
              <a:gd name="T67" fmla="*/ 13140 h 16277"/>
              <a:gd name="T68" fmla="*/ 13074 w 16279"/>
              <a:gd name="T69" fmla="*/ 11151 h 16277"/>
              <a:gd name="T70" fmla="*/ 12773 w 16279"/>
              <a:gd name="T71" fmla="*/ 10087 h 16277"/>
              <a:gd name="T72" fmla="*/ 14142 w 16279"/>
              <a:gd name="T73" fmla="*/ 9416 h 16277"/>
              <a:gd name="T74" fmla="*/ 15403 w 16279"/>
              <a:gd name="T75" fmla="*/ 8595 h 16277"/>
              <a:gd name="T76" fmla="*/ 16111 w 16279"/>
              <a:gd name="T77" fmla="*/ 6246 h 16277"/>
              <a:gd name="T78" fmla="*/ 15660 w 16279"/>
              <a:gd name="T79" fmla="*/ 5096 h 16277"/>
              <a:gd name="T80" fmla="*/ 13651 w 16279"/>
              <a:gd name="T81" fmla="*/ 4314 h 16277"/>
              <a:gd name="T82" fmla="*/ 12914 w 16279"/>
              <a:gd name="T83" fmla="*/ 4345 h 16277"/>
              <a:gd name="T84" fmla="*/ 11455 w 16279"/>
              <a:gd name="T85" fmla="*/ 4709 h 16277"/>
              <a:gd name="T86" fmla="*/ 10611 w 16279"/>
              <a:gd name="T87" fmla="*/ 4738 h 16277"/>
              <a:gd name="T88" fmla="*/ 10389 w 16279"/>
              <a:gd name="T89" fmla="*/ 3869 h 16277"/>
              <a:gd name="T90" fmla="*/ 9523 w 16279"/>
              <a:gd name="T91" fmla="*/ 1141 h 16277"/>
              <a:gd name="T92" fmla="*/ 8174 w 16279"/>
              <a:gd name="T93" fmla="*/ 69 h 16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591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52;p21"/>
          <p:cNvSpPr/>
          <p:nvPr/>
        </p:nvSpPr>
        <p:spPr>
          <a:xfrm flipH="1">
            <a:off x="4233" y="4945064"/>
            <a:ext cx="6934200" cy="1893887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1553;p21"/>
          <p:cNvSpPr/>
          <p:nvPr/>
        </p:nvSpPr>
        <p:spPr>
          <a:xfrm flipH="1">
            <a:off x="1877484" y="1709739"/>
            <a:ext cx="2114549" cy="511175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1554;p21"/>
          <p:cNvSpPr/>
          <p:nvPr/>
        </p:nvSpPr>
        <p:spPr>
          <a:xfrm flipH="1">
            <a:off x="2117" y="3335338"/>
            <a:ext cx="5865283" cy="234791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1555;p21"/>
          <p:cNvSpPr/>
          <p:nvPr/>
        </p:nvSpPr>
        <p:spPr>
          <a:xfrm flipH="1">
            <a:off x="4234" y="3922713"/>
            <a:ext cx="5386917" cy="2082800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" name="Google Shape;1556;p21"/>
          <p:cNvGrpSpPr>
            <a:grpSpLocks/>
          </p:cNvGrpSpPr>
          <p:nvPr/>
        </p:nvGrpSpPr>
        <p:grpSpPr bwMode="auto">
          <a:xfrm flipH="1">
            <a:off x="397933" y="3411539"/>
            <a:ext cx="5073651" cy="2860675"/>
            <a:chOff x="3561111" y="2215514"/>
            <a:chExt cx="4900040" cy="2763392"/>
          </a:xfrm>
        </p:grpSpPr>
        <p:sp>
          <p:nvSpPr>
            <p:cNvPr id="10" name="Google Shape;1557;p21"/>
            <p:cNvSpPr/>
            <p:nvPr/>
          </p:nvSpPr>
          <p:spPr>
            <a:xfrm>
              <a:off x="3561111" y="4790283"/>
              <a:ext cx="4900040" cy="188623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558;p21"/>
            <p:cNvSpPr/>
            <p:nvPr/>
          </p:nvSpPr>
          <p:spPr>
            <a:xfrm>
              <a:off x="4288860" y="3515934"/>
              <a:ext cx="3444542" cy="1367894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559;p21"/>
            <p:cNvSpPr/>
            <p:nvPr/>
          </p:nvSpPr>
          <p:spPr>
            <a:xfrm>
              <a:off x="4288860" y="3515934"/>
              <a:ext cx="2119876" cy="1367894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560;p21"/>
            <p:cNvSpPr/>
            <p:nvPr/>
          </p:nvSpPr>
          <p:spPr>
            <a:xfrm>
              <a:off x="4272506" y="3477595"/>
              <a:ext cx="3477250" cy="75143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561;p21"/>
            <p:cNvSpPr/>
            <p:nvPr/>
          </p:nvSpPr>
          <p:spPr>
            <a:xfrm>
              <a:off x="6367851" y="3542003"/>
              <a:ext cx="83813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62;p21"/>
            <p:cNvSpPr/>
            <p:nvPr/>
          </p:nvSpPr>
          <p:spPr>
            <a:xfrm>
              <a:off x="4272506" y="3542003"/>
              <a:ext cx="81770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563;p21"/>
            <p:cNvSpPr/>
            <p:nvPr/>
          </p:nvSpPr>
          <p:spPr>
            <a:xfrm>
              <a:off x="5347775" y="2215514"/>
              <a:ext cx="2532812" cy="1337224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564;p21"/>
            <p:cNvSpPr/>
            <p:nvPr/>
          </p:nvSpPr>
          <p:spPr>
            <a:xfrm>
              <a:off x="4102835" y="2215514"/>
              <a:ext cx="2491926" cy="1337224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565;p21"/>
            <p:cNvSpPr/>
            <p:nvPr/>
          </p:nvSpPr>
          <p:spPr>
            <a:xfrm>
              <a:off x="7665942" y="3542003"/>
              <a:ext cx="83814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566;p21"/>
            <p:cNvSpPr/>
            <p:nvPr/>
          </p:nvSpPr>
          <p:spPr>
            <a:xfrm>
              <a:off x="4221401" y="2302924"/>
              <a:ext cx="2254794" cy="1174672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567;p21"/>
            <p:cNvSpPr/>
            <p:nvPr/>
          </p:nvSpPr>
          <p:spPr>
            <a:xfrm>
              <a:off x="4221401" y="2302924"/>
              <a:ext cx="1220410" cy="1174672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568;p21"/>
            <p:cNvSpPr/>
            <p:nvPr/>
          </p:nvSpPr>
          <p:spPr>
            <a:xfrm>
              <a:off x="6192046" y="2698570"/>
              <a:ext cx="1688541" cy="854168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569;p21"/>
            <p:cNvSpPr/>
            <p:nvPr/>
          </p:nvSpPr>
          <p:spPr>
            <a:xfrm>
              <a:off x="4466709" y="3552738"/>
              <a:ext cx="1764177" cy="1331090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570;p21"/>
            <p:cNvSpPr/>
            <p:nvPr/>
          </p:nvSpPr>
          <p:spPr>
            <a:xfrm>
              <a:off x="6586584" y="3552738"/>
              <a:ext cx="954660" cy="1331090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571;p21"/>
            <p:cNvSpPr/>
            <p:nvPr/>
          </p:nvSpPr>
          <p:spPr>
            <a:xfrm>
              <a:off x="4558699" y="2315192"/>
              <a:ext cx="1764178" cy="1162404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1572;p21"/>
            <p:cNvSpPr/>
            <p:nvPr/>
          </p:nvSpPr>
          <p:spPr>
            <a:xfrm>
              <a:off x="4642514" y="3753628"/>
              <a:ext cx="1412568" cy="1130200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1573;p21"/>
            <p:cNvSpPr/>
            <p:nvPr/>
          </p:nvSpPr>
          <p:spPr>
            <a:xfrm>
              <a:off x="4687487" y="3799633"/>
              <a:ext cx="1322622" cy="1084195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574;p21"/>
            <p:cNvSpPr/>
            <p:nvPr/>
          </p:nvSpPr>
          <p:spPr>
            <a:xfrm>
              <a:off x="5325289" y="3764363"/>
              <a:ext cx="47017" cy="1119465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575;p21"/>
            <p:cNvSpPr/>
            <p:nvPr/>
          </p:nvSpPr>
          <p:spPr>
            <a:xfrm>
              <a:off x="4736549" y="3799633"/>
              <a:ext cx="1224498" cy="1084195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576;p21"/>
            <p:cNvSpPr/>
            <p:nvPr/>
          </p:nvSpPr>
          <p:spPr>
            <a:xfrm>
              <a:off x="6930016" y="3753628"/>
              <a:ext cx="445644" cy="743755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577;p21"/>
            <p:cNvSpPr/>
            <p:nvPr/>
          </p:nvSpPr>
          <p:spPr>
            <a:xfrm>
              <a:off x="6972945" y="3796566"/>
              <a:ext cx="359786" cy="657878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578;p21"/>
            <p:cNvSpPr/>
            <p:nvPr/>
          </p:nvSpPr>
          <p:spPr>
            <a:xfrm>
              <a:off x="7134440" y="3781231"/>
              <a:ext cx="38841" cy="687014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1579;p21"/>
            <p:cNvSpPr/>
            <p:nvPr/>
          </p:nvSpPr>
          <p:spPr>
            <a:xfrm>
              <a:off x="6950458" y="4104803"/>
              <a:ext cx="406804" cy="39871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1580;p21"/>
          <p:cNvGrpSpPr>
            <a:grpSpLocks/>
          </p:cNvGrpSpPr>
          <p:nvPr/>
        </p:nvGrpSpPr>
        <p:grpSpPr bwMode="auto">
          <a:xfrm flipH="1">
            <a:off x="4233" y="5087938"/>
            <a:ext cx="1102784" cy="1497012"/>
            <a:chOff x="0" y="2616032"/>
            <a:chExt cx="3849683" cy="3975132"/>
          </a:xfrm>
        </p:grpSpPr>
        <p:sp>
          <p:nvSpPr>
            <p:cNvPr id="34" name="Google Shape;1581;p21"/>
            <p:cNvSpPr/>
            <p:nvPr/>
          </p:nvSpPr>
          <p:spPr>
            <a:xfrm>
              <a:off x="0" y="2953265"/>
              <a:ext cx="3761015" cy="1100221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582;p21"/>
            <p:cNvSpPr/>
            <p:nvPr/>
          </p:nvSpPr>
          <p:spPr>
            <a:xfrm>
              <a:off x="0" y="3547637"/>
              <a:ext cx="3805349" cy="1757828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583;p21"/>
            <p:cNvSpPr/>
            <p:nvPr/>
          </p:nvSpPr>
          <p:spPr>
            <a:xfrm>
              <a:off x="0" y="4314842"/>
              <a:ext cx="3849683" cy="2276322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584;p21"/>
            <p:cNvSpPr/>
            <p:nvPr/>
          </p:nvSpPr>
          <p:spPr>
            <a:xfrm>
              <a:off x="214284" y="2616032"/>
              <a:ext cx="229057" cy="2588263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585;p21"/>
            <p:cNvSpPr/>
            <p:nvPr/>
          </p:nvSpPr>
          <p:spPr>
            <a:xfrm>
              <a:off x="1197022" y="2809941"/>
              <a:ext cx="428563" cy="2963433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1586;p21"/>
            <p:cNvSpPr/>
            <p:nvPr/>
          </p:nvSpPr>
          <p:spPr>
            <a:xfrm>
              <a:off x="2881719" y="2982771"/>
              <a:ext cx="554179" cy="3587317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0" name="Google Shape;1587;p21"/>
          <p:cNvGrpSpPr>
            <a:grpSpLocks/>
          </p:cNvGrpSpPr>
          <p:nvPr/>
        </p:nvGrpSpPr>
        <p:grpSpPr bwMode="auto">
          <a:xfrm>
            <a:off x="920751" y="5683250"/>
            <a:ext cx="698500" cy="723900"/>
            <a:chOff x="2362009" y="2723845"/>
            <a:chExt cx="709332" cy="736134"/>
          </a:xfrm>
        </p:grpSpPr>
        <p:sp>
          <p:nvSpPr>
            <p:cNvPr id="41" name="Google Shape;1588;p21"/>
            <p:cNvSpPr/>
            <p:nvPr/>
          </p:nvSpPr>
          <p:spPr>
            <a:xfrm rot="-1557633">
              <a:off x="2540416" y="2767432"/>
              <a:ext cx="303079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1589;p21"/>
            <p:cNvSpPr/>
            <p:nvPr/>
          </p:nvSpPr>
          <p:spPr>
            <a:xfrm rot="-1557633">
              <a:off x="2559762" y="2896579"/>
              <a:ext cx="285882" cy="482684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1590;p21"/>
            <p:cNvSpPr/>
            <p:nvPr/>
          </p:nvSpPr>
          <p:spPr>
            <a:xfrm rot="-1557633">
              <a:off x="2437241" y="3022496"/>
              <a:ext cx="234295" cy="395510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1591;p21"/>
            <p:cNvSpPr/>
            <p:nvPr/>
          </p:nvSpPr>
          <p:spPr>
            <a:xfrm rot="-1557633">
              <a:off x="2488828" y="3103213"/>
              <a:ext cx="165511" cy="33739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1592;p21"/>
            <p:cNvSpPr/>
            <p:nvPr/>
          </p:nvSpPr>
          <p:spPr>
            <a:xfrm rot="-1557633">
              <a:off x="2671536" y="3138728"/>
              <a:ext cx="367562" cy="234077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1593;p21"/>
            <p:cNvSpPr/>
            <p:nvPr/>
          </p:nvSpPr>
          <p:spPr>
            <a:xfrm rot="-1557633">
              <a:off x="2669386" y="3150028"/>
              <a:ext cx="307378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" name="Google Shape;1594;p21"/>
          <p:cNvGrpSpPr>
            <a:grpSpLocks/>
          </p:cNvGrpSpPr>
          <p:nvPr/>
        </p:nvGrpSpPr>
        <p:grpSpPr bwMode="auto">
          <a:xfrm>
            <a:off x="524933" y="5891213"/>
            <a:ext cx="696384" cy="723900"/>
            <a:chOff x="2362009" y="2723845"/>
            <a:chExt cx="709332" cy="736134"/>
          </a:xfrm>
        </p:grpSpPr>
        <p:sp>
          <p:nvSpPr>
            <p:cNvPr id="48" name="Google Shape;1595;p21"/>
            <p:cNvSpPr/>
            <p:nvPr/>
          </p:nvSpPr>
          <p:spPr>
            <a:xfrm rot="-1557633">
              <a:off x="2540960" y="2767431"/>
              <a:ext cx="301843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1596;p21"/>
            <p:cNvSpPr/>
            <p:nvPr/>
          </p:nvSpPr>
          <p:spPr>
            <a:xfrm rot="-1557633">
              <a:off x="2560363" y="2896578"/>
              <a:ext cx="284595" cy="48268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1597;p21"/>
            <p:cNvSpPr/>
            <p:nvPr/>
          </p:nvSpPr>
          <p:spPr>
            <a:xfrm rot="-1557633">
              <a:off x="2437470" y="3022495"/>
              <a:ext cx="235006" cy="395511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1598;p21"/>
            <p:cNvSpPr/>
            <p:nvPr/>
          </p:nvSpPr>
          <p:spPr>
            <a:xfrm rot="-1557633">
              <a:off x="2489215" y="3103212"/>
              <a:ext cx="166013" cy="337395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1599;p21"/>
            <p:cNvSpPr/>
            <p:nvPr/>
          </p:nvSpPr>
          <p:spPr>
            <a:xfrm rot="-1557633">
              <a:off x="2672476" y="3138727"/>
              <a:ext cx="366524" cy="234078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1600;p21"/>
            <p:cNvSpPr/>
            <p:nvPr/>
          </p:nvSpPr>
          <p:spPr>
            <a:xfrm rot="-1557633">
              <a:off x="2670321" y="3150028"/>
              <a:ext cx="306155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4" name="Google Shape;1601;p21"/>
          <p:cNvGrpSpPr>
            <a:grpSpLocks/>
          </p:cNvGrpSpPr>
          <p:nvPr/>
        </p:nvGrpSpPr>
        <p:grpSpPr bwMode="auto">
          <a:xfrm>
            <a:off x="188385" y="6083300"/>
            <a:ext cx="696383" cy="723900"/>
            <a:chOff x="2362009" y="2723845"/>
            <a:chExt cx="709332" cy="736134"/>
          </a:xfrm>
        </p:grpSpPr>
        <p:sp>
          <p:nvSpPr>
            <p:cNvPr id="55" name="Google Shape;1602;p21"/>
            <p:cNvSpPr/>
            <p:nvPr/>
          </p:nvSpPr>
          <p:spPr>
            <a:xfrm rot="-1557633">
              <a:off x="2540959" y="2767432"/>
              <a:ext cx="301844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1603;p21"/>
            <p:cNvSpPr/>
            <p:nvPr/>
          </p:nvSpPr>
          <p:spPr>
            <a:xfrm rot="-1557633">
              <a:off x="2560363" y="2896579"/>
              <a:ext cx="284595" cy="482684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1604;p21"/>
            <p:cNvSpPr/>
            <p:nvPr/>
          </p:nvSpPr>
          <p:spPr>
            <a:xfrm rot="-1557633">
              <a:off x="2437469" y="3022496"/>
              <a:ext cx="235008" cy="395510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1605;p21"/>
            <p:cNvSpPr/>
            <p:nvPr/>
          </p:nvSpPr>
          <p:spPr>
            <a:xfrm rot="-1557633">
              <a:off x="2489214" y="3103213"/>
              <a:ext cx="166015" cy="33739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606;p21"/>
            <p:cNvSpPr/>
            <p:nvPr/>
          </p:nvSpPr>
          <p:spPr>
            <a:xfrm rot="-1557633">
              <a:off x="2672477" y="3138728"/>
              <a:ext cx="366524" cy="234077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607;p21"/>
            <p:cNvSpPr/>
            <p:nvPr/>
          </p:nvSpPr>
          <p:spPr>
            <a:xfrm rot="-1557633">
              <a:off x="2670320" y="3150028"/>
              <a:ext cx="306156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1" name="Google Shape;1608;p21"/>
          <p:cNvSpPr/>
          <p:nvPr/>
        </p:nvSpPr>
        <p:spPr>
          <a:xfrm>
            <a:off x="524934" y="727076"/>
            <a:ext cx="2112433" cy="511175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9" name="Google Shape;1549;p21"/>
          <p:cNvSpPr txBox="1">
            <a:spLocks noGrp="1"/>
          </p:cNvSpPr>
          <p:nvPr>
            <p:ph type="subTitle" idx="1"/>
          </p:nvPr>
        </p:nvSpPr>
        <p:spPr>
          <a:xfrm>
            <a:off x="6130602" y="2516826"/>
            <a:ext cx="5581500" cy="717900"/>
          </a:xfrm>
          <a:prstGeom prst="rect">
            <a:avLst/>
          </a:prstGeom>
        </p:spPr>
        <p:txBody>
          <a:bodyPr spcFirstLastPara="1" lIns="121900" tIns="121900" rIns="121900" b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2100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550" name="Google Shape;1550;p21"/>
          <p:cNvSpPr txBox="1">
            <a:spLocks noGrp="1"/>
          </p:cNvSpPr>
          <p:nvPr>
            <p:ph type="title"/>
          </p:nvPr>
        </p:nvSpPr>
        <p:spPr>
          <a:xfrm>
            <a:off x="6130602" y="1583975"/>
            <a:ext cx="5581500" cy="763500"/>
          </a:xfrm>
          <a:prstGeom prst="rect">
            <a:avLst/>
          </a:prstGeom>
        </p:spPr>
        <p:txBody>
          <a:bodyPr spcFirstLastPara="1" lIns="121900" tIns="121900" rIns="121900" bIns="121900" anchor="b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51" name="Google Shape;1551;p21"/>
          <p:cNvSpPr txBox="1">
            <a:spLocks noGrp="1"/>
          </p:cNvSpPr>
          <p:nvPr>
            <p:ph type="body" idx="2"/>
          </p:nvPr>
        </p:nvSpPr>
        <p:spPr>
          <a:xfrm>
            <a:off x="6130653" y="3381625"/>
            <a:ext cx="5581500" cy="1341600"/>
          </a:xfrm>
          <a:prstGeom prst="rect">
            <a:avLst/>
          </a:prstGeom>
        </p:spPr>
        <p:txBody>
          <a:bodyPr spcFirstLastPara="1" lIns="121900" tIns="121900" rIns="121900" bIns="121900">
            <a:noAutofit/>
          </a:bodyPr>
          <a:lstStyle>
            <a:lvl1pPr marL="342900" lvl="0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0052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7074E6-546E-48DD-AC77-90D3F9219443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10/31/2024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4B7A7C3-0609-4656-A594-3B5CA9AAFFC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87441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9"/>
            <a:ext cx="12185651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4B9FB-FD46-42C4-8EEA-61C8FD59EFB2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10/31/2024</a:t>
            </a:fld>
            <a:endParaRPr lang="en-US" smtClean="0"/>
          </a:p>
        </p:txBody>
      </p:sp>
      <p:sp>
        <p:nvSpPr>
          <p:cNvPr id="4" name="Google Shape;24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5" name="Google Shape;25;p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2F44FF-A8B6-498B-91F2-12AC176F5DE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063931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2E4306B7-5E95-4460-9065-E2864048A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1AE161D9-9161-4A52-B30D-A8B347C1C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5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1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61C85A82-5DE9-4DDF-8DFD-305BCF36B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9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1BC218E-AADB-4D0A-A506-1D6E7E9122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454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BEBE6EC0-3048-483E-BF5D-8F96BC3F4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40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138926F-7E35-476D-8C1C-308B8EAF1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54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58F79AFF-32CC-44F6-9F3B-B974D6190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370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597415B9-CF87-46AE-B220-B9BF3F7B5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350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397DCA84-24B4-4063-BE2D-841BC6EFC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4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0D37BD4C-D298-4042-9D19-3D53F2E32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35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54786494-27F0-49D7-801E-6F036AA60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BE931FC4-DE63-42BA-9E7C-D68E47A8F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0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99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4B5C274B-C0FF-44A5-B739-0CE013FC9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38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026C3E47-200E-4F81-A3BA-96C2A3CEB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61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E3C30C58-97AB-42F9-AE02-CC7171DBC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79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A71BD0DC-7B50-4A19-8CD7-C8B0EB7E8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AA422498-E7C8-40A9-B675-6690E3A83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77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DF1BEA29-C5E7-4F57-ADE8-B1FEFA2B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25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0F68E422-CA22-477F-B9DC-DB88BE7F0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30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3373D4CA-A336-4268-9E2C-735C234E2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133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8039421A-F959-4414-A991-782B2C06B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73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CD84E20F-293C-41F4-BCA2-5E7C529A0D21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51435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.VnAvant" panose="020B7200000000000000" pitchFamily="34" charset="0"/>
                <a:cs typeface="+mn-cs"/>
              </a:defRPr>
            </a:lvl1pPr>
          </a:lstStyle>
          <a:p>
            <a:pPr>
              <a:defRPr/>
            </a:pPr>
            <a:fld id="{A24A38D4-E6AD-4194-A7A8-937FEB30E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2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xmlns="" id="{1169500A-6E38-6257-37A2-3E3DAF93282B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65100" y="-90898"/>
            <a:ext cx="12677342" cy="69488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6C02820D-4D13-A07D-68A0-D006DD884027}"/>
              </a:ext>
            </a:extLst>
          </p:cNvPr>
          <p:cNvSpPr/>
          <p:nvPr userDrawn="1"/>
        </p:nvSpPr>
        <p:spPr>
          <a:xfrm>
            <a:off x="11067470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/>
          <p:nvPr/>
        </p:nvSpPr>
        <p:spPr>
          <a:xfrm rot="17100114">
            <a:off x="213784" y="847725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0;p2"/>
          <p:cNvSpPr/>
          <p:nvPr/>
        </p:nvSpPr>
        <p:spPr>
          <a:xfrm rot="16200000">
            <a:off x="3789363" y="75672"/>
            <a:ext cx="917575" cy="1642533"/>
          </a:xfrm>
          <a:custGeom>
            <a:avLst/>
            <a:gdLst/>
            <a:ahLst/>
            <a:cxnLst/>
            <a:rect l="l" t="t" r="r" b="b"/>
            <a:pathLst>
              <a:path w="32711" h="58577" extrusionOk="0">
                <a:moveTo>
                  <a:pt x="5460" y="0"/>
                </a:moveTo>
                <a:cubicBezTo>
                  <a:pt x="5446" y="0"/>
                  <a:pt x="5431" y="0"/>
                  <a:pt x="5417" y="1"/>
                </a:cubicBezTo>
                <a:cubicBezTo>
                  <a:pt x="4812" y="9"/>
                  <a:pt x="4220" y="14"/>
                  <a:pt x="3655" y="300"/>
                </a:cubicBezTo>
                <a:cubicBezTo>
                  <a:pt x="3495" y="381"/>
                  <a:pt x="3335" y="434"/>
                  <a:pt x="3221" y="579"/>
                </a:cubicBezTo>
                <a:cubicBezTo>
                  <a:pt x="3138" y="683"/>
                  <a:pt x="3053" y="788"/>
                  <a:pt x="2972" y="895"/>
                </a:cubicBezTo>
                <a:cubicBezTo>
                  <a:pt x="2913" y="976"/>
                  <a:pt x="2839" y="1015"/>
                  <a:pt x="2750" y="1015"/>
                </a:cubicBezTo>
                <a:cubicBezTo>
                  <a:pt x="2728" y="1015"/>
                  <a:pt x="2705" y="1013"/>
                  <a:pt x="2681" y="1008"/>
                </a:cubicBezTo>
                <a:cubicBezTo>
                  <a:pt x="2592" y="991"/>
                  <a:pt x="2503" y="981"/>
                  <a:pt x="2414" y="969"/>
                </a:cubicBezTo>
                <a:cubicBezTo>
                  <a:pt x="2389" y="966"/>
                  <a:pt x="2365" y="964"/>
                  <a:pt x="2342" y="964"/>
                </a:cubicBezTo>
                <a:cubicBezTo>
                  <a:pt x="2204" y="964"/>
                  <a:pt x="2102" y="1027"/>
                  <a:pt x="2046" y="1179"/>
                </a:cubicBezTo>
                <a:cubicBezTo>
                  <a:pt x="1829" y="1768"/>
                  <a:pt x="1620" y="2355"/>
                  <a:pt x="1684" y="3005"/>
                </a:cubicBezTo>
                <a:cubicBezTo>
                  <a:pt x="1714" y="3313"/>
                  <a:pt x="1704" y="3638"/>
                  <a:pt x="1642" y="3940"/>
                </a:cubicBezTo>
                <a:cubicBezTo>
                  <a:pt x="1449" y="4887"/>
                  <a:pt x="1529" y="5852"/>
                  <a:pt x="1415" y="6802"/>
                </a:cubicBezTo>
                <a:cubicBezTo>
                  <a:pt x="1407" y="6866"/>
                  <a:pt x="1407" y="6940"/>
                  <a:pt x="1427" y="7001"/>
                </a:cubicBezTo>
                <a:cubicBezTo>
                  <a:pt x="1518" y="7268"/>
                  <a:pt x="1464" y="7534"/>
                  <a:pt x="1428" y="7799"/>
                </a:cubicBezTo>
                <a:cubicBezTo>
                  <a:pt x="1381" y="8176"/>
                  <a:pt x="1322" y="8553"/>
                  <a:pt x="1368" y="8936"/>
                </a:cubicBezTo>
                <a:cubicBezTo>
                  <a:pt x="1383" y="9065"/>
                  <a:pt x="1365" y="9205"/>
                  <a:pt x="1333" y="9334"/>
                </a:cubicBezTo>
                <a:cubicBezTo>
                  <a:pt x="1264" y="9620"/>
                  <a:pt x="1260" y="9910"/>
                  <a:pt x="1269" y="10202"/>
                </a:cubicBezTo>
                <a:cubicBezTo>
                  <a:pt x="1274" y="10402"/>
                  <a:pt x="1329" y="10634"/>
                  <a:pt x="1250" y="10799"/>
                </a:cubicBezTo>
                <a:cubicBezTo>
                  <a:pt x="1112" y="11090"/>
                  <a:pt x="1158" y="11376"/>
                  <a:pt x="1178" y="11657"/>
                </a:cubicBezTo>
                <a:cubicBezTo>
                  <a:pt x="1227" y="12304"/>
                  <a:pt x="1264" y="12945"/>
                  <a:pt x="1126" y="13587"/>
                </a:cubicBezTo>
                <a:cubicBezTo>
                  <a:pt x="1084" y="13780"/>
                  <a:pt x="1112" y="13989"/>
                  <a:pt x="1109" y="14191"/>
                </a:cubicBezTo>
                <a:cubicBezTo>
                  <a:pt x="1107" y="14301"/>
                  <a:pt x="1149" y="14443"/>
                  <a:pt x="1097" y="14520"/>
                </a:cubicBezTo>
                <a:cubicBezTo>
                  <a:pt x="897" y="14818"/>
                  <a:pt x="985" y="15122"/>
                  <a:pt x="1033" y="15428"/>
                </a:cubicBezTo>
                <a:cubicBezTo>
                  <a:pt x="1075" y="15695"/>
                  <a:pt x="1079" y="15956"/>
                  <a:pt x="1003" y="16223"/>
                </a:cubicBezTo>
                <a:cubicBezTo>
                  <a:pt x="848" y="16768"/>
                  <a:pt x="949" y="17335"/>
                  <a:pt x="895" y="17890"/>
                </a:cubicBezTo>
                <a:cubicBezTo>
                  <a:pt x="1134" y="18403"/>
                  <a:pt x="963" y="18900"/>
                  <a:pt x="838" y="19398"/>
                </a:cubicBezTo>
                <a:cubicBezTo>
                  <a:pt x="744" y="19775"/>
                  <a:pt x="724" y="20153"/>
                  <a:pt x="805" y="20530"/>
                </a:cubicBezTo>
                <a:cubicBezTo>
                  <a:pt x="872" y="20844"/>
                  <a:pt x="862" y="21145"/>
                  <a:pt x="783" y="21458"/>
                </a:cubicBezTo>
                <a:cubicBezTo>
                  <a:pt x="715" y="21715"/>
                  <a:pt x="655" y="21994"/>
                  <a:pt x="687" y="22251"/>
                </a:cubicBezTo>
                <a:cubicBezTo>
                  <a:pt x="729" y="22593"/>
                  <a:pt x="680" y="22919"/>
                  <a:pt x="655" y="23252"/>
                </a:cubicBezTo>
                <a:cubicBezTo>
                  <a:pt x="579" y="24209"/>
                  <a:pt x="438" y="25160"/>
                  <a:pt x="692" y="26120"/>
                </a:cubicBezTo>
                <a:cubicBezTo>
                  <a:pt x="832" y="26647"/>
                  <a:pt x="638" y="27180"/>
                  <a:pt x="524" y="27703"/>
                </a:cubicBezTo>
                <a:cubicBezTo>
                  <a:pt x="270" y="27906"/>
                  <a:pt x="334" y="28184"/>
                  <a:pt x="362" y="28448"/>
                </a:cubicBezTo>
                <a:cubicBezTo>
                  <a:pt x="381" y="28626"/>
                  <a:pt x="404" y="28804"/>
                  <a:pt x="445" y="28979"/>
                </a:cubicBezTo>
                <a:cubicBezTo>
                  <a:pt x="507" y="29250"/>
                  <a:pt x="499" y="29505"/>
                  <a:pt x="388" y="29766"/>
                </a:cubicBezTo>
                <a:cubicBezTo>
                  <a:pt x="317" y="29929"/>
                  <a:pt x="282" y="30109"/>
                  <a:pt x="240" y="30282"/>
                </a:cubicBezTo>
                <a:cubicBezTo>
                  <a:pt x="206" y="30413"/>
                  <a:pt x="176" y="30568"/>
                  <a:pt x="270" y="30671"/>
                </a:cubicBezTo>
                <a:cubicBezTo>
                  <a:pt x="554" y="30980"/>
                  <a:pt x="455" y="31345"/>
                  <a:pt x="435" y="31693"/>
                </a:cubicBezTo>
                <a:cubicBezTo>
                  <a:pt x="393" y="32402"/>
                  <a:pt x="332" y="33110"/>
                  <a:pt x="282" y="33820"/>
                </a:cubicBezTo>
                <a:cubicBezTo>
                  <a:pt x="268" y="34020"/>
                  <a:pt x="226" y="34228"/>
                  <a:pt x="261" y="34422"/>
                </a:cubicBezTo>
                <a:cubicBezTo>
                  <a:pt x="399" y="35195"/>
                  <a:pt x="413" y="35976"/>
                  <a:pt x="430" y="36759"/>
                </a:cubicBezTo>
                <a:cubicBezTo>
                  <a:pt x="435" y="37013"/>
                  <a:pt x="475" y="37232"/>
                  <a:pt x="256" y="37425"/>
                </a:cubicBezTo>
                <a:cubicBezTo>
                  <a:pt x="156" y="37516"/>
                  <a:pt x="193" y="37679"/>
                  <a:pt x="203" y="37812"/>
                </a:cubicBezTo>
                <a:cubicBezTo>
                  <a:pt x="256" y="38414"/>
                  <a:pt x="198" y="39021"/>
                  <a:pt x="312" y="39619"/>
                </a:cubicBezTo>
                <a:cubicBezTo>
                  <a:pt x="359" y="39865"/>
                  <a:pt x="339" y="40109"/>
                  <a:pt x="265" y="40349"/>
                </a:cubicBezTo>
                <a:cubicBezTo>
                  <a:pt x="206" y="40542"/>
                  <a:pt x="189" y="40736"/>
                  <a:pt x="226" y="40944"/>
                </a:cubicBezTo>
                <a:cubicBezTo>
                  <a:pt x="332" y="41550"/>
                  <a:pt x="499" y="42157"/>
                  <a:pt x="278" y="42774"/>
                </a:cubicBezTo>
                <a:cubicBezTo>
                  <a:pt x="256" y="42836"/>
                  <a:pt x="235" y="42912"/>
                  <a:pt x="251" y="42972"/>
                </a:cubicBezTo>
                <a:cubicBezTo>
                  <a:pt x="394" y="43497"/>
                  <a:pt x="1" y="44028"/>
                  <a:pt x="275" y="44551"/>
                </a:cubicBezTo>
                <a:cubicBezTo>
                  <a:pt x="288" y="44578"/>
                  <a:pt x="258" y="44635"/>
                  <a:pt x="240" y="44674"/>
                </a:cubicBezTo>
                <a:cubicBezTo>
                  <a:pt x="120" y="44918"/>
                  <a:pt x="198" y="45158"/>
                  <a:pt x="258" y="45395"/>
                </a:cubicBezTo>
                <a:cubicBezTo>
                  <a:pt x="317" y="45637"/>
                  <a:pt x="366" y="45876"/>
                  <a:pt x="307" y="46125"/>
                </a:cubicBezTo>
                <a:cubicBezTo>
                  <a:pt x="272" y="46280"/>
                  <a:pt x="312" y="46438"/>
                  <a:pt x="305" y="46589"/>
                </a:cubicBezTo>
                <a:cubicBezTo>
                  <a:pt x="273" y="47327"/>
                  <a:pt x="401" y="48067"/>
                  <a:pt x="275" y="48802"/>
                </a:cubicBezTo>
                <a:cubicBezTo>
                  <a:pt x="240" y="49009"/>
                  <a:pt x="268" y="49202"/>
                  <a:pt x="359" y="49389"/>
                </a:cubicBezTo>
                <a:cubicBezTo>
                  <a:pt x="480" y="49644"/>
                  <a:pt x="482" y="49917"/>
                  <a:pt x="420" y="50179"/>
                </a:cubicBezTo>
                <a:cubicBezTo>
                  <a:pt x="161" y="51255"/>
                  <a:pt x="364" y="52363"/>
                  <a:pt x="179" y="53486"/>
                </a:cubicBezTo>
                <a:cubicBezTo>
                  <a:pt x="278" y="54087"/>
                  <a:pt x="374" y="54729"/>
                  <a:pt x="495" y="55366"/>
                </a:cubicBezTo>
                <a:cubicBezTo>
                  <a:pt x="532" y="55558"/>
                  <a:pt x="579" y="55781"/>
                  <a:pt x="763" y="55892"/>
                </a:cubicBezTo>
                <a:cubicBezTo>
                  <a:pt x="1169" y="56141"/>
                  <a:pt x="1351" y="56552"/>
                  <a:pt x="1529" y="56952"/>
                </a:cubicBezTo>
                <a:cubicBezTo>
                  <a:pt x="1676" y="57276"/>
                  <a:pt x="1884" y="57513"/>
                  <a:pt x="2193" y="57670"/>
                </a:cubicBezTo>
                <a:cubicBezTo>
                  <a:pt x="2394" y="57771"/>
                  <a:pt x="2594" y="57872"/>
                  <a:pt x="2797" y="57962"/>
                </a:cubicBezTo>
                <a:cubicBezTo>
                  <a:pt x="2922" y="58016"/>
                  <a:pt x="3056" y="58055"/>
                  <a:pt x="3125" y="58181"/>
                </a:cubicBezTo>
                <a:cubicBezTo>
                  <a:pt x="3229" y="58373"/>
                  <a:pt x="3397" y="58406"/>
                  <a:pt x="3579" y="58406"/>
                </a:cubicBezTo>
                <a:cubicBezTo>
                  <a:pt x="3600" y="58406"/>
                  <a:pt x="3622" y="58405"/>
                  <a:pt x="3645" y="58405"/>
                </a:cubicBezTo>
                <a:cubicBezTo>
                  <a:pt x="3957" y="58396"/>
                  <a:pt x="4270" y="58383"/>
                  <a:pt x="4585" y="58374"/>
                </a:cubicBezTo>
                <a:cubicBezTo>
                  <a:pt x="4681" y="58371"/>
                  <a:pt x="4785" y="58353"/>
                  <a:pt x="4881" y="58353"/>
                </a:cubicBezTo>
                <a:cubicBezTo>
                  <a:pt x="4942" y="58353"/>
                  <a:pt x="4999" y="58360"/>
                  <a:pt x="5049" y="58383"/>
                </a:cubicBezTo>
                <a:cubicBezTo>
                  <a:pt x="5476" y="58576"/>
                  <a:pt x="5941" y="58415"/>
                  <a:pt x="6374" y="58558"/>
                </a:cubicBezTo>
                <a:cubicBezTo>
                  <a:pt x="6401" y="58567"/>
                  <a:pt x="6430" y="58570"/>
                  <a:pt x="6461" y="58570"/>
                </a:cubicBezTo>
                <a:cubicBezTo>
                  <a:pt x="6559" y="58570"/>
                  <a:pt x="6670" y="58533"/>
                  <a:pt x="6765" y="58505"/>
                </a:cubicBezTo>
                <a:cubicBezTo>
                  <a:pt x="7001" y="58436"/>
                  <a:pt x="7236" y="58359"/>
                  <a:pt x="7463" y="58265"/>
                </a:cubicBezTo>
                <a:cubicBezTo>
                  <a:pt x="7632" y="58195"/>
                  <a:pt x="7797" y="58145"/>
                  <a:pt x="7977" y="58145"/>
                </a:cubicBezTo>
                <a:cubicBezTo>
                  <a:pt x="8000" y="58145"/>
                  <a:pt x="8023" y="58146"/>
                  <a:pt x="8047" y="58147"/>
                </a:cubicBezTo>
                <a:cubicBezTo>
                  <a:pt x="8117" y="58153"/>
                  <a:pt x="8186" y="58156"/>
                  <a:pt x="8254" y="58156"/>
                </a:cubicBezTo>
                <a:cubicBezTo>
                  <a:pt x="8540" y="58156"/>
                  <a:pt x="8815" y="58103"/>
                  <a:pt x="9086" y="57962"/>
                </a:cubicBezTo>
                <a:cubicBezTo>
                  <a:pt x="9415" y="57792"/>
                  <a:pt x="9839" y="57806"/>
                  <a:pt x="10063" y="57428"/>
                </a:cubicBezTo>
                <a:cubicBezTo>
                  <a:pt x="10100" y="57365"/>
                  <a:pt x="10214" y="57340"/>
                  <a:pt x="10298" y="57318"/>
                </a:cubicBezTo>
                <a:cubicBezTo>
                  <a:pt x="10910" y="57165"/>
                  <a:pt x="11463" y="56859"/>
                  <a:pt x="12054" y="56647"/>
                </a:cubicBezTo>
                <a:cubicBezTo>
                  <a:pt x="12271" y="56568"/>
                  <a:pt x="12466" y="56476"/>
                  <a:pt x="12568" y="56252"/>
                </a:cubicBezTo>
                <a:cubicBezTo>
                  <a:pt x="12612" y="56159"/>
                  <a:pt x="12694" y="56094"/>
                  <a:pt x="12787" y="56094"/>
                </a:cubicBezTo>
                <a:cubicBezTo>
                  <a:pt x="12805" y="56094"/>
                  <a:pt x="12823" y="56096"/>
                  <a:pt x="12841" y="56101"/>
                </a:cubicBezTo>
                <a:cubicBezTo>
                  <a:pt x="12896" y="56116"/>
                  <a:pt x="12948" y="56122"/>
                  <a:pt x="12997" y="56122"/>
                </a:cubicBezTo>
                <a:cubicBezTo>
                  <a:pt x="13222" y="56122"/>
                  <a:pt x="13394" y="55985"/>
                  <a:pt x="13572" y="55854"/>
                </a:cubicBezTo>
                <a:cubicBezTo>
                  <a:pt x="13969" y="55563"/>
                  <a:pt x="14359" y="55264"/>
                  <a:pt x="14863" y="55173"/>
                </a:cubicBezTo>
                <a:cubicBezTo>
                  <a:pt x="14949" y="55156"/>
                  <a:pt x="15026" y="55097"/>
                  <a:pt x="15111" y="55074"/>
                </a:cubicBezTo>
                <a:cubicBezTo>
                  <a:pt x="15371" y="54998"/>
                  <a:pt x="15307" y="54641"/>
                  <a:pt x="15511" y="54574"/>
                </a:cubicBezTo>
                <a:cubicBezTo>
                  <a:pt x="15550" y="54562"/>
                  <a:pt x="15590" y="54557"/>
                  <a:pt x="15632" y="54557"/>
                </a:cubicBezTo>
                <a:cubicBezTo>
                  <a:pt x="15710" y="54557"/>
                  <a:pt x="15792" y="54572"/>
                  <a:pt x="15874" y="54572"/>
                </a:cubicBezTo>
                <a:cubicBezTo>
                  <a:pt x="15964" y="54572"/>
                  <a:pt x="16055" y="54554"/>
                  <a:pt x="16140" y="54480"/>
                </a:cubicBezTo>
                <a:cubicBezTo>
                  <a:pt x="16375" y="54275"/>
                  <a:pt x="16637" y="54100"/>
                  <a:pt x="16878" y="53900"/>
                </a:cubicBezTo>
                <a:cubicBezTo>
                  <a:pt x="17051" y="53755"/>
                  <a:pt x="17219" y="53609"/>
                  <a:pt x="17451" y="53570"/>
                </a:cubicBezTo>
                <a:cubicBezTo>
                  <a:pt x="17878" y="53500"/>
                  <a:pt x="18277" y="53372"/>
                  <a:pt x="18569" y="53024"/>
                </a:cubicBezTo>
                <a:cubicBezTo>
                  <a:pt x="18610" y="52975"/>
                  <a:pt x="18682" y="52948"/>
                  <a:pt x="18744" y="52925"/>
                </a:cubicBezTo>
                <a:cubicBezTo>
                  <a:pt x="19040" y="52805"/>
                  <a:pt x="19289" y="52615"/>
                  <a:pt x="19509" y="52390"/>
                </a:cubicBezTo>
                <a:cubicBezTo>
                  <a:pt x="19782" y="52113"/>
                  <a:pt x="20086" y="51906"/>
                  <a:pt x="20474" y="51823"/>
                </a:cubicBezTo>
                <a:cubicBezTo>
                  <a:pt x="20604" y="51796"/>
                  <a:pt x="20738" y="51739"/>
                  <a:pt x="20841" y="51660"/>
                </a:cubicBezTo>
                <a:cubicBezTo>
                  <a:pt x="21525" y="51124"/>
                  <a:pt x="22272" y="50651"/>
                  <a:pt x="22702" y="49854"/>
                </a:cubicBezTo>
                <a:cubicBezTo>
                  <a:pt x="22800" y="49674"/>
                  <a:pt x="22926" y="49525"/>
                  <a:pt x="23106" y="49414"/>
                </a:cubicBezTo>
                <a:cubicBezTo>
                  <a:pt x="23671" y="49069"/>
                  <a:pt x="24132" y="48625"/>
                  <a:pt x="24421" y="48016"/>
                </a:cubicBezTo>
                <a:cubicBezTo>
                  <a:pt x="24508" y="47835"/>
                  <a:pt x="24631" y="47652"/>
                  <a:pt x="24819" y="47576"/>
                </a:cubicBezTo>
                <a:cubicBezTo>
                  <a:pt x="25211" y="47420"/>
                  <a:pt x="25409" y="47122"/>
                  <a:pt x="25531" y="46745"/>
                </a:cubicBezTo>
                <a:cubicBezTo>
                  <a:pt x="25586" y="46574"/>
                  <a:pt x="25652" y="46372"/>
                  <a:pt x="25840" y="46332"/>
                </a:cubicBezTo>
                <a:cubicBezTo>
                  <a:pt x="26131" y="46269"/>
                  <a:pt x="26217" y="46053"/>
                  <a:pt x="26329" y="45832"/>
                </a:cubicBezTo>
                <a:cubicBezTo>
                  <a:pt x="26398" y="45694"/>
                  <a:pt x="26486" y="45548"/>
                  <a:pt x="26605" y="45459"/>
                </a:cubicBezTo>
                <a:cubicBezTo>
                  <a:pt x="27106" y="45087"/>
                  <a:pt x="27261" y="44447"/>
                  <a:pt x="27728" y="44053"/>
                </a:cubicBezTo>
                <a:cubicBezTo>
                  <a:pt x="27774" y="44015"/>
                  <a:pt x="27795" y="43937"/>
                  <a:pt x="27809" y="43873"/>
                </a:cubicBezTo>
                <a:cubicBezTo>
                  <a:pt x="27918" y="43371"/>
                  <a:pt x="28226" y="42989"/>
                  <a:pt x="28556" y="42619"/>
                </a:cubicBezTo>
                <a:cubicBezTo>
                  <a:pt x="28902" y="42231"/>
                  <a:pt x="29201" y="41822"/>
                  <a:pt x="29341" y="41307"/>
                </a:cubicBezTo>
                <a:cubicBezTo>
                  <a:pt x="29393" y="41119"/>
                  <a:pt x="29524" y="40951"/>
                  <a:pt x="29620" y="40774"/>
                </a:cubicBezTo>
                <a:cubicBezTo>
                  <a:pt x="29801" y="40441"/>
                  <a:pt x="29991" y="40110"/>
                  <a:pt x="30165" y="39772"/>
                </a:cubicBezTo>
                <a:cubicBezTo>
                  <a:pt x="30234" y="39634"/>
                  <a:pt x="30318" y="39475"/>
                  <a:pt x="30306" y="39332"/>
                </a:cubicBezTo>
                <a:cubicBezTo>
                  <a:pt x="30276" y="38937"/>
                  <a:pt x="30466" y="38634"/>
                  <a:pt x="30676" y="38348"/>
                </a:cubicBezTo>
                <a:cubicBezTo>
                  <a:pt x="30953" y="37973"/>
                  <a:pt x="31056" y="37538"/>
                  <a:pt x="31126" y="37100"/>
                </a:cubicBezTo>
                <a:cubicBezTo>
                  <a:pt x="31189" y="36725"/>
                  <a:pt x="31172" y="36340"/>
                  <a:pt x="31468" y="36043"/>
                </a:cubicBezTo>
                <a:cubicBezTo>
                  <a:pt x="31508" y="36002"/>
                  <a:pt x="31522" y="35917"/>
                  <a:pt x="31518" y="35853"/>
                </a:cubicBezTo>
                <a:cubicBezTo>
                  <a:pt x="31510" y="35601"/>
                  <a:pt x="31616" y="35372"/>
                  <a:pt x="31660" y="35131"/>
                </a:cubicBezTo>
                <a:cubicBezTo>
                  <a:pt x="31755" y="34605"/>
                  <a:pt x="31900" y="34086"/>
                  <a:pt x="31818" y="33537"/>
                </a:cubicBezTo>
                <a:cubicBezTo>
                  <a:pt x="31774" y="33241"/>
                  <a:pt x="31855" y="32940"/>
                  <a:pt x="32016" y="32703"/>
                </a:cubicBezTo>
                <a:cubicBezTo>
                  <a:pt x="32166" y="32488"/>
                  <a:pt x="32201" y="32275"/>
                  <a:pt x="32243" y="32029"/>
                </a:cubicBezTo>
                <a:cubicBezTo>
                  <a:pt x="32324" y="31558"/>
                  <a:pt x="32314" y="31098"/>
                  <a:pt x="32256" y="30632"/>
                </a:cubicBezTo>
                <a:cubicBezTo>
                  <a:pt x="32241" y="30502"/>
                  <a:pt x="32250" y="30359"/>
                  <a:pt x="32287" y="30235"/>
                </a:cubicBezTo>
                <a:cubicBezTo>
                  <a:pt x="32416" y="29805"/>
                  <a:pt x="32408" y="29347"/>
                  <a:pt x="32576" y="28925"/>
                </a:cubicBezTo>
                <a:cubicBezTo>
                  <a:pt x="32633" y="28786"/>
                  <a:pt x="32635" y="28617"/>
                  <a:pt x="32635" y="28463"/>
                </a:cubicBezTo>
                <a:cubicBezTo>
                  <a:pt x="32633" y="27593"/>
                  <a:pt x="32628" y="26722"/>
                  <a:pt x="32615" y="25853"/>
                </a:cubicBezTo>
                <a:cubicBezTo>
                  <a:pt x="32611" y="25608"/>
                  <a:pt x="32591" y="25362"/>
                  <a:pt x="32552" y="25120"/>
                </a:cubicBezTo>
                <a:cubicBezTo>
                  <a:pt x="32531" y="24982"/>
                  <a:pt x="32502" y="24853"/>
                  <a:pt x="32589" y="24735"/>
                </a:cubicBezTo>
                <a:cubicBezTo>
                  <a:pt x="32710" y="24572"/>
                  <a:pt x="32685" y="24407"/>
                  <a:pt x="32636" y="24225"/>
                </a:cubicBezTo>
                <a:cubicBezTo>
                  <a:pt x="32576" y="24010"/>
                  <a:pt x="32505" y="23788"/>
                  <a:pt x="32505" y="23570"/>
                </a:cubicBezTo>
                <a:cubicBezTo>
                  <a:pt x="32505" y="23028"/>
                  <a:pt x="32391" y="22517"/>
                  <a:pt x="32275" y="21989"/>
                </a:cubicBezTo>
                <a:cubicBezTo>
                  <a:pt x="32098" y="21180"/>
                  <a:pt x="31876" y="20392"/>
                  <a:pt x="31614" y="19610"/>
                </a:cubicBezTo>
                <a:cubicBezTo>
                  <a:pt x="31513" y="19311"/>
                  <a:pt x="31384" y="19028"/>
                  <a:pt x="31204" y="18769"/>
                </a:cubicBezTo>
                <a:cubicBezTo>
                  <a:pt x="30817" y="18214"/>
                  <a:pt x="30560" y="17602"/>
                  <a:pt x="30316" y="16973"/>
                </a:cubicBezTo>
                <a:cubicBezTo>
                  <a:pt x="30134" y="16506"/>
                  <a:pt x="29832" y="16084"/>
                  <a:pt x="29580" y="15643"/>
                </a:cubicBezTo>
                <a:cubicBezTo>
                  <a:pt x="29559" y="15608"/>
                  <a:pt x="29516" y="15581"/>
                  <a:pt x="29477" y="15561"/>
                </a:cubicBezTo>
                <a:cubicBezTo>
                  <a:pt x="29136" y="15381"/>
                  <a:pt x="28989" y="15048"/>
                  <a:pt x="28820" y="14732"/>
                </a:cubicBezTo>
                <a:cubicBezTo>
                  <a:pt x="28683" y="14476"/>
                  <a:pt x="28577" y="14194"/>
                  <a:pt x="28359" y="13997"/>
                </a:cubicBezTo>
                <a:cubicBezTo>
                  <a:pt x="27799" y="13496"/>
                  <a:pt x="27557" y="12766"/>
                  <a:pt x="27051" y="12230"/>
                </a:cubicBezTo>
                <a:cubicBezTo>
                  <a:pt x="26983" y="11895"/>
                  <a:pt x="26738" y="11678"/>
                  <a:pt x="26492" y="11497"/>
                </a:cubicBezTo>
                <a:cubicBezTo>
                  <a:pt x="25902" y="11061"/>
                  <a:pt x="25458" y="10515"/>
                  <a:pt x="25103" y="9883"/>
                </a:cubicBezTo>
                <a:cubicBezTo>
                  <a:pt x="25016" y="9728"/>
                  <a:pt x="24929" y="9550"/>
                  <a:pt x="24757" y="9484"/>
                </a:cubicBezTo>
                <a:cubicBezTo>
                  <a:pt x="24300" y="9309"/>
                  <a:pt x="24066" y="8924"/>
                  <a:pt x="23861" y="8531"/>
                </a:cubicBezTo>
                <a:cubicBezTo>
                  <a:pt x="23652" y="8132"/>
                  <a:pt x="23405" y="7788"/>
                  <a:pt x="23087" y="7458"/>
                </a:cubicBezTo>
                <a:cubicBezTo>
                  <a:pt x="22630" y="6987"/>
                  <a:pt x="22095" y="6624"/>
                  <a:pt x="21608" y="6200"/>
                </a:cubicBezTo>
                <a:cubicBezTo>
                  <a:pt x="21525" y="6130"/>
                  <a:pt x="21419" y="6067"/>
                  <a:pt x="21315" y="6042"/>
                </a:cubicBezTo>
                <a:cubicBezTo>
                  <a:pt x="20910" y="5941"/>
                  <a:pt x="20587" y="5704"/>
                  <a:pt x="20274" y="5447"/>
                </a:cubicBezTo>
                <a:cubicBezTo>
                  <a:pt x="20133" y="5331"/>
                  <a:pt x="19980" y="5257"/>
                  <a:pt x="19795" y="5225"/>
                </a:cubicBezTo>
                <a:cubicBezTo>
                  <a:pt x="19501" y="5173"/>
                  <a:pt x="19260" y="5025"/>
                  <a:pt x="19055" y="4798"/>
                </a:cubicBezTo>
                <a:cubicBezTo>
                  <a:pt x="18890" y="4616"/>
                  <a:pt x="18685" y="4473"/>
                  <a:pt x="18514" y="4298"/>
                </a:cubicBezTo>
                <a:cubicBezTo>
                  <a:pt x="18238" y="4021"/>
                  <a:pt x="17919" y="3831"/>
                  <a:pt x="17542" y="3723"/>
                </a:cubicBezTo>
                <a:cubicBezTo>
                  <a:pt x="17199" y="3624"/>
                  <a:pt x="16866" y="3495"/>
                  <a:pt x="16565" y="3288"/>
                </a:cubicBezTo>
                <a:cubicBezTo>
                  <a:pt x="16079" y="2953"/>
                  <a:pt x="15541" y="2750"/>
                  <a:pt x="14956" y="2659"/>
                </a:cubicBezTo>
                <a:cubicBezTo>
                  <a:pt x="14623" y="2609"/>
                  <a:pt x="14310" y="2491"/>
                  <a:pt x="14018" y="2313"/>
                </a:cubicBezTo>
                <a:cubicBezTo>
                  <a:pt x="13654" y="2092"/>
                  <a:pt x="13268" y="1928"/>
                  <a:pt x="12859" y="1796"/>
                </a:cubicBezTo>
                <a:cubicBezTo>
                  <a:pt x="12203" y="1586"/>
                  <a:pt x="11526" y="1440"/>
                  <a:pt x="10914" y="1100"/>
                </a:cubicBezTo>
                <a:cubicBezTo>
                  <a:pt x="10705" y="984"/>
                  <a:pt x="10444" y="959"/>
                  <a:pt x="10206" y="904"/>
                </a:cubicBezTo>
                <a:cubicBezTo>
                  <a:pt x="9945" y="843"/>
                  <a:pt x="9679" y="801"/>
                  <a:pt x="9419" y="741"/>
                </a:cubicBezTo>
                <a:cubicBezTo>
                  <a:pt x="8815" y="604"/>
                  <a:pt x="8193" y="582"/>
                  <a:pt x="7596" y="396"/>
                </a:cubicBezTo>
                <a:cubicBezTo>
                  <a:pt x="7526" y="374"/>
                  <a:pt x="7450" y="367"/>
                  <a:pt x="7372" y="367"/>
                </a:cubicBezTo>
                <a:cubicBezTo>
                  <a:pt x="7248" y="367"/>
                  <a:pt x="7119" y="386"/>
                  <a:pt x="6997" y="399"/>
                </a:cubicBezTo>
                <a:cubicBezTo>
                  <a:pt x="6936" y="406"/>
                  <a:pt x="6876" y="410"/>
                  <a:pt x="6817" y="410"/>
                </a:cubicBezTo>
                <a:cubicBezTo>
                  <a:pt x="6634" y="410"/>
                  <a:pt x="6463" y="369"/>
                  <a:pt x="6301" y="244"/>
                </a:cubicBezTo>
                <a:cubicBezTo>
                  <a:pt x="6055" y="55"/>
                  <a:pt x="5771" y="0"/>
                  <a:pt x="54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1;p2"/>
          <p:cNvSpPr>
            <a:spLocks/>
          </p:cNvSpPr>
          <p:nvPr/>
        </p:nvSpPr>
        <p:spPr bwMode="auto">
          <a:xfrm>
            <a:off x="1479551" y="5546725"/>
            <a:ext cx="954616" cy="909638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2;p2"/>
          <p:cNvSpPr/>
          <p:nvPr/>
        </p:nvSpPr>
        <p:spPr>
          <a:xfrm>
            <a:off x="9707034" y="5008563"/>
            <a:ext cx="2029884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3;p2"/>
          <p:cNvSpPr/>
          <p:nvPr/>
        </p:nvSpPr>
        <p:spPr>
          <a:xfrm>
            <a:off x="541867" y="5980113"/>
            <a:ext cx="1380067" cy="1611312"/>
          </a:xfrm>
          <a:custGeom>
            <a:avLst/>
            <a:gdLst/>
            <a:ahLst/>
            <a:cxnLst/>
            <a:rect l="l" t="t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4;p2"/>
          <p:cNvSpPr>
            <a:spLocks noChangeArrowheads="1"/>
          </p:cNvSpPr>
          <p:nvPr/>
        </p:nvSpPr>
        <p:spPr bwMode="auto">
          <a:xfrm>
            <a:off x="1060451" y="1163639"/>
            <a:ext cx="10071100" cy="453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671800" y="1512533"/>
            <a:ext cx="8848400" cy="25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26400" y="4320851"/>
            <a:ext cx="7739200" cy="59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919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;p3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60000" y="2906167"/>
            <a:ext cx="102720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5612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3;p4"/>
          <p:cNvSpPr/>
          <p:nvPr/>
        </p:nvSpPr>
        <p:spPr>
          <a:xfrm rot="18900000">
            <a:off x="491067" y="5021264"/>
            <a:ext cx="924984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4;p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960000" y="704184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451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;p5"/>
          <p:cNvSpPr/>
          <p:nvPr/>
        </p:nvSpPr>
        <p:spPr>
          <a:xfrm rot="1799715" flipH="1">
            <a:off x="213785" y="44958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29;p5"/>
          <p:cNvSpPr>
            <a:spLocks/>
          </p:cNvSpPr>
          <p:nvPr/>
        </p:nvSpPr>
        <p:spPr bwMode="auto">
          <a:xfrm rot="18900000">
            <a:off x="10864851" y="5021264"/>
            <a:ext cx="927100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30;p5"/>
          <p:cNvSpPr>
            <a:spLocks/>
          </p:cNvSpPr>
          <p:nvPr/>
        </p:nvSpPr>
        <p:spPr bwMode="auto">
          <a:xfrm rot="9900040">
            <a:off x="5966885" y="-3175"/>
            <a:ext cx="1172633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31;p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32;p5"/>
          <p:cNvSpPr/>
          <p:nvPr/>
        </p:nvSpPr>
        <p:spPr>
          <a:xfrm>
            <a:off x="2715684" y="398464"/>
            <a:ext cx="347133" cy="344487"/>
          </a:xfrm>
          <a:custGeom>
            <a:avLst/>
            <a:gdLst/>
            <a:ahLst/>
            <a:cxnLst/>
            <a:rect l="l" t="t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lnTo>
                  <a:pt x="878" y="11624"/>
                </a:ln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1721017" y="2064667"/>
            <a:ext cx="3876800" cy="6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2"/>
          </p:nvPr>
        </p:nvSpPr>
        <p:spPr>
          <a:xfrm>
            <a:off x="6594184" y="2064667"/>
            <a:ext cx="3876800" cy="6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 panose="020B0606020202050201"/>
              <a:buNone/>
              <a:defRPr sz="25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1721033" y="2755467"/>
            <a:ext cx="3876800" cy="24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4"/>
          </p:nvPr>
        </p:nvSpPr>
        <p:spPr>
          <a:xfrm>
            <a:off x="6594200" y="2755467"/>
            <a:ext cx="3876800" cy="243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1541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;p6"/>
          <p:cNvSpPr/>
          <p:nvPr/>
        </p:nvSpPr>
        <p:spPr>
          <a:xfrm rot="899911">
            <a:off x="7393518" y="6053139"/>
            <a:ext cx="971549" cy="942975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40;p6"/>
          <p:cNvSpPr>
            <a:spLocks/>
          </p:cNvSpPr>
          <p:nvPr/>
        </p:nvSpPr>
        <p:spPr bwMode="auto">
          <a:xfrm rot="17100114">
            <a:off x="-264583" y="5030788"/>
            <a:ext cx="2032000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41;p6"/>
          <p:cNvSpPr>
            <a:spLocks noChangeArrowheads="1"/>
          </p:cNvSpPr>
          <p:nvPr/>
        </p:nvSpPr>
        <p:spPr bwMode="auto">
          <a:xfrm>
            <a:off x="797985" y="619125"/>
            <a:ext cx="10596033" cy="56197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42;p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43;p6"/>
          <p:cNvSpPr/>
          <p:nvPr/>
        </p:nvSpPr>
        <p:spPr>
          <a:xfrm>
            <a:off x="3261784" y="6526213"/>
            <a:ext cx="482600" cy="444500"/>
          </a:xfrm>
          <a:custGeom>
            <a:avLst/>
            <a:gdLst/>
            <a:ahLst/>
            <a:cxnLst/>
            <a:rect l="l" t="t" r="r" b="b"/>
            <a:pathLst>
              <a:path w="57161" h="52565" extrusionOk="0">
                <a:moveTo>
                  <a:pt x="31493" y="0"/>
                </a:moveTo>
                <a:cubicBezTo>
                  <a:pt x="31368" y="0"/>
                  <a:pt x="31247" y="28"/>
                  <a:pt x="31121" y="77"/>
                </a:cubicBezTo>
                <a:cubicBezTo>
                  <a:pt x="31024" y="116"/>
                  <a:pt x="30925" y="128"/>
                  <a:pt x="30824" y="128"/>
                </a:cubicBezTo>
                <a:cubicBezTo>
                  <a:pt x="30647" y="128"/>
                  <a:pt x="30466" y="90"/>
                  <a:pt x="30288" y="90"/>
                </a:cubicBezTo>
                <a:cubicBezTo>
                  <a:pt x="30175" y="90"/>
                  <a:pt x="30063" y="105"/>
                  <a:pt x="29954" y="155"/>
                </a:cubicBezTo>
                <a:cubicBezTo>
                  <a:pt x="29953" y="155"/>
                  <a:pt x="29952" y="155"/>
                  <a:pt x="29950" y="155"/>
                </a:cubicBezTo>
                <a:cubicBezTo>
                  <a:pt x="29937" y="155"/>
                  <a:pt x="29914" y="135"/>
                  <a:pt x="29898" y="123"/>
                </a:cubicBezTo>
                <a:cubicBezTo>
                  <a:pt x="29796" y="39"/>
                  <a:pt x="29696" y="7"/>
                  <a:pt x="29597" y="7"/>
                </a:cubicBezTo>
                <a:cubicBezTo>
                  <a:pt x="29445" y="7"/>
                  <a:pt x="29296" y="82"/>
                  <a:pt x="29149" y="155"/>
                </a:cubicBezTo>
                <a:cubicBezTo>
                  <a:pt x="28922" y="264"/>
                  <a:pt x="28693" y="321"/>
                  <a:pt x="28460" y="321"/>
                </a:cubicBezTo>
                <a:cubicBezTo>
                  <a:pt x="28300" y="321"/>
                  <a:pt x="28138" y="294"/>
                  <a:pt x="27975" y="239"/>
                </a:cubicBezTo>
                <a:cubicBezTo>
                  <a:pt x="27832" y="190"/>
                  <a:pt x="27689" y="163"/>
                  <a:pt x="27545" y="163"/>
                </a:cubicBezTo>
                <a:cubicBezTo>
                  <a:pt x="27446" y="163"/>
                  <a:pt x="27346" y="176"/>
                  <a:pt x="27247" y="203"/>
                </a:cubicBezTo>
                <a:cubicBezTo>
                  <a:pt x="26593" y="383"/>
                  <a:pt x="25917" y="333"/>
                  <a:pt x="25253" y="400"/>
                </a:cubicBezTo>
                <a:cubicBezTo>
                  <a:pt x="25042" y="422"/>
                  <a:pt x="24829" y="426"/>
                  <a:pt x="24616" y="426"/>
                </a:cubicBezTo>
                <a:cubicBezTo>
                  <a:pt x="24463" y="426"/>
                  <a:pt x="24310" y="424"/>
                  <a:pt x="24157" y="424"/>
                </a:cubicBezTo>
                <a:cubicBezTo>
                  <a:pt x="23658" y="424"/>
                  <a:pt x="23161" y="449"/>
                  <a:pt x="22683" y="659"/>
                </a:cubicBezTo>
                <a:cubicBezTo>
                  <a:pt x="22674" y="663"/>
                  <a:pt x="22664" y="665"/>
                  <a:pt x="22654" y="665"/>
                </a:cubicBezTo>
                <a:cubicBezTo>
                  <a:pt x="22607" y="665"/>
                  <a:pt x="22547" y="634"/>
                  <a:pt x="22496" y="634"/>
                </a:cubicBezTo>
                <a:cubicBezTo>
                  <a:pt x="22494" y="634"/>
                  <a:pt x="22492" y="634"/>
                  <a:pt x="22490" y="634"/>
                </a:cubicBezTo>
                <a:cubicBezTo>
                  <a:pt x="22076" y="659"/>
                  <a:pt x="21663" y="646"/>
                  <a:pt x="21262" y="819"/>
                </a:cubicBezTo>
                <a:cubicBezTo>
                  <a:pt x="20671" y="1073"/>
                  <a:pt x="20051" y="1225"/>
                  <a:pt x="19401" y="1225"/>
                </a:cubicBezTo>
                <a:cubicBezTo>
                  <a:pt x="19370" y="1225"/>
                  <a:pt x="19339" y="1225"/>
                  <a:pt x="19309" y="1224"/>
                </a:cubicBezTo>
                <a:cubicBezTo>
                  <a:pt x="19296" y="1224"/>
                  <a:pt x="19283" y="1224"/>
                  <a:pt x="19270" y="1224"/>
                </a:cubicBezTo>
                <a:cubicBezTo>
                  <a:pt x="18848" y="1224"/>
                  <a:pt x="18460" y="1385"/>
                  <a:pt x="18103" y="1582"/>
                </a:cubicBezTo>
                <a:cubicBezTo>
                  <a:pt x="17886" y="1700"/>
                  <a:pt x="17683" y="1773"/>
                  <a:pt x="17447" y="1773"/>
                </a:cubicBezTo>
                <a:cubicBezTo>
                  <a:pt x="17434" y="1773"/>
                  <a:pt x="17422" y="1773"/>
                  <a:pt x="17409" y="1772"/>
                </a:cubicBezTo>
                <a:cubicBezTo>
                  <a:pt x="17372" y="1771"/>
                  <a:pt x="17335" y="1770"/>
                  <a:pt x="17298" y="1770"/>
                </a:cubicBezTo>
                <a:cubicBezTo>
                  <a:pt x="17222" y="1770"/>
                  <a:pt x="17145" y="1775"/>
                  <a:pt x="17076" y="1799"/>
                </a:cubicBezTo>
                <a:cubicBezTo>
                  <a:pt x="16213" y="2095"/>
                  <a:pt x="15283" y="2184"/>
                  <a:pt x="14463" y="2618"/>
                </a:cubicBezTo>
                <a:cubicBezTo>
                  <a:pt x="14404" y="2650"/>
                  <a:pt x="14340" y="2680"/>
                  <a:pt x="14274" y="2689"/>
                </a:cubicBezTo>
                <a:cubicBezTo>
                  <a:pt x="13765" y="2766"/>
                  <a:pt x="13329" y="3091"/>
                  <a:pt x="12801" y="3122"/>
                </a:cubicBezTo>
                <a:cubicBezTo>
                  <a:pt x="12684" y="3129"/>
                  <a:pt x="12549" y="3227"/>
                  <a:pt x="12463" y="3321"/>
                </a:cubicBezTo>
                <a:cubicBezTo>
                  <a:pt x="12171" y="3642"/>
                  <a:pt x="11791" y="3820"/>
                  <a:pt x="11426" y="4027"/>
                </a:cubicBezTo>
                <a:cubicBezTo>
                  <a:pt x="11224" y="4143"/>
                  <a:pt x="11027" y="4222"/>
                  <a:pt x="10795" y="4225"/>
                </a:cubicBezTo>
                <a:cubicBezTo>
                  <a:pt x="10756" y="4225"/>
                  <a:pt x="10716" y="4224"/>
                  <a:pt x="10677" y="4224"/>
                </a:cubicBezTo>
                <a:cubicBezTo>
                  <a:pt x="10559" y="4224"/>
                  <a:pt x="10442" y="4234"/>
                  <a:pt x="10341" y="4308"/>
                </a:cubicBezTo>
                <a:cubicBezTo>
                  <a:pt x="9965" y="4585"/>
                  <a:pt x="9590" y="4866"/>
                  <a:pt x="9218" y="5149"/>
                </a:cubicBezTo>
                <a:cubicBezTo>
                  <a:pt x="8932" y="5364"/>
                  <a:pt x="8682" y="5677"/>
                  <a:pt x="8362" y="5781"/>
                </a:cubicBezTo>
                <a:cubicBezTo>
                  <a:pt x="7923" y="5920"/>
                  <a:pt x="7710" y="6220"/>
                  <a:pt x="7501" y="6563"/>
                </a:cubicBezTo>
                <a:cubicBezTo>
                  <a:pt x="7407" y="6717"/>
                  <a:pt x="7306" y="6862"/>
                  <a:pt x="7157" y="6970"/>
                </a:cubicBezTo>
                <a:cubicBezTo>
                  <a:pt x="6640" y="7346"/>
                  <a:pt x="6292" y="7854"/>
                  <a:pt x="5976" y="8402"/>
                </a:cubicBezTo>
                <a:cubicBezTo>
                  <a:pt x="5790" y="8725"/>
                  <a:pt x="5536" y="9028"/>
                  <a:pt x="5253" y="9270"/>
                </a:cubicBezTo>
                <a:cubicBezTo>
                  <a:pt x="5068" y="9430"/>
                  <a:pt x="4962" y="9593"/>
                  <a:pt x="4900" y="9810"/>
                </a:cubicBezTo>
                <a:cubicBezTo>
                  <a:pt x="4772" y="10255"/>
                  <a:pt x="4713" y="10731"/>
                  <a:pt x="4339" y="11069"/>
                </a:cubicBezTo>
                <a:cubicBezTo>
                  <a:pt x="4295" y="11109"/>
                  <a:pt x="4290" y="11192"/>
                  <a:pt x="4265" y="11254"/>
                </a:cubicBezTo>
                <a:cubicBezTo>
                  <a:pt x="4088" y="11688"/>
                  <a:pt x="3755" y="12022"/>
                  <a:pt x="3528" y="12421"/>
                </a:cubicBezTo>
                <a:cubicBezTo>
                  <a:pt x="3277" y="12860"/>
                  <a:pt x="3076" y="13324"/>
                  <a:pt x="2714" y="13692"/>
                </a:cubicBezTo>
                <a:cubicBezTo>
                  <a:pt x="2686" y="13719"/>
                  <a:pt x="2676" y="13775"/>
                  <a:pt x="2672" y="13817"/>
                </a:cubicBezTo>
                <a:cubicBezTo>
                  <a:pt x="2630" y="14434"/>
                  <a:pt x="2225" y="14876"/>
                  <a:pt x="1924" y="15367"/>
                </a:cubicBezTo>
                <a:cubicBezTo>
                  <a:pt x="1830" y="15518"/>
                  <a:pt x="1697" y="15643"/>
                  <a:pt x="1657" y="15826"/>
                </a:cubicBezTo>
                <a:cubicBezTo>
                  <a:pt x="1569" y="16224"/>
                  <a:pt x="1374" y="16579"/>
                  <a:pt x="1191" y="16937"/>
                </a:cubicBezTo>
                <a:cubicBezTo>
                  <a:pt x="1098" y="17121"/>
                  <a:pt x="1006" y="17312"/>
                  <a:pt x="1023" y="17511"/>
                </a:cubicBezTo>
                <a:cubicBezTo>
                  <a:pt x="1058" y="17934"/>
                  <a:pt x="891" y="18293"/>
                  <a:pt x="735" y="18666"/>
                </a:cubicBezTo>
                <a:cubicBezTo>
                  <a:pt x="555" y="19093"/>
                  <a:pt x="328" y="19520"/>
                  <a:pt x="522" y="20013"/>
                </a:cubicBezTo>
                <a:cubicBezTo>
                  <a:pt x="552" y="20090"/>
                  <a:pt x="547" y="20199"/>
                  <a:pt x="517" y="20277"/>
                </a:cubicBezTo>
                <a:cubicBezTo>
                  <a:pt x="316" y="20781"/>
                  <a:pt x="365" y="21329"/>
                  <a:pt x="222" y="21846"/>
                </a:cubicBezTo>
                <a:cubicBezTo>
                  <a:pt x="103" y="22276"/>
                  <a:pt x="0" y="22727"/>
                  <a:pt x="98" y="23172"/>
                </a:cubicBezTo>
                <a:cubicBezTo>
                  <a:pt x="190" y="23598"/>
                  <a:pt x="202" y="24015"/>
                  <a:pt x="138" y="24438"/>
                </a:cubicBezTo>
                <a:cubicBezTo>
                  <a:pt x="110" y="24622"/>
                  <a:pt x="111" y="24800"/>
                  <a:pt x="234" y="24950"/>
                </a:cubicBezTo>
                <a:cubicBezTo>
                  <a:pt x="547" y="25336"/>
                  <a:pt x="532" y="25775"/>
                  <a:pt x="454" y="26227"/>
                </a:cubicBezTo>
                <a:cubicBezTo>
                  <a:pt x="436" y="26335"/>
                  <a:pt x="380" y="26456"/>
                  <a:pt x="409" y="26552"/>
                </a:cubicBezTo>
                <a:cubicBezTo>
                  <a:pt x="577" y="27129"/>
                  <a:pt x="653" y="27717"/>
                  <a:pt x="676" y="28317"/>
                </a:cubicBezTo>
                <a:cubicBezTo>
                  <a:pt x="681" y="28420"/>
                  <a:pt x="744" y="28531"/>
                  <a:pt x="802" y="28622"/>
                </a:cubicBezTo>
                <a:cubicBezTo>
                  <a:pt x="991" y="28911"/>
                  <a:pt x="1039" y="29236"/>
                  <a:pt x="1100" y="29568"/>
                </a:cubicBezTo>
                <a:cubicBezTo>
                  <a:pt x="1245" y="30354"/>
                  <a:pt x="1324" y="31169"/>
                  <a:pt x="1860" y="31825"/>
                </a:cubicBezTo>
                <a:cubicBezTo>
                  <a:pt x="1917" y="31896"/>
                  <a:pt x="1978" y="31985"/>
                  <a:pt x="1936" y="32070"/>
                </a:cubicBezTo>
                <a:cubicBezTo>
                  <a:pt x="1731" y="32493"/>
                  <a:pt x="1979" y="32795"/>
                  <a:pt x="2196" y="33105"/>
                </a:cubicBezTo>
                <a:cubicBezTo>
                  <a:pt x="2274" y="33214"/>
                  <a:pt x="2366" y="33315"/>
                  <a:pt x="2370" y="33459"/>
                </a:cubicBezTo>
                <a:cubicBezTo>
                  <a:pt x="2373" y="33676"/>
                  <a:pt x="2502" y="33834"/>
                  <a:pt x="2617" y="34001"/>
                </a:cubicBezTo>
                <a:cubicBezTo>
                  <a:pt x="2867" y="34371"/>
                  <a:pt x="3114" y="34742"/>
                  <a:pt x="3370" y="35109"/>
                </a:cubicBezTo>
                <a:cubicBezTo>
                  <a:pt x="3515" y="35312"/>
                  <a:pt x="3664" y="35504"/>
                  <a:pt x="3557" y="35781"/>
                </a:cubicBezTo>
                <a:cubicBezTo>
                  <a:pt x="3515" y="35891"/>
                  <a:pt x="3575" y="36000"/>
                  <a:pt x="3647" y="36091"/>
                </a:cubicBezTo>
                <a:cubicBezTo>
                  <a:pt x="3772" y="36249"/>
                  <a:pt x="3886" y="36419"/>
                  <a:pt x="4027" y="36562"/>
                </a:cubicBezTo>
                <a:cubicBezTo>
                  <a:pt x="4374" y="36913"/>
                  <a:pt x="4737" y="37248"/>
                  <a:pt x="4777" y="37787"/>
                </a:cubicBezTo>
                <a:cubicBezTo>
                  <a:pt x="4781" y="37828"/>
                  <a:pt x="4813" y="37868"/>
                  <a:pt x="4836" y="37907"/>
                </a:cubicBezTo>
                <a:cubicBezTo>
                  <a:pt x="5055" y="38243"/>
                  <a:pt x="5270" y="38583"/>
                  <a:pt x="5494" y="38917"/>
                </a:cubicBezTo>
                <a:cubicBezTo>
                  <a:pt x="5877" y="39492"/>
                  <a:pt x="6265" y="40066"/>
                  <a:pt x="6772" y="40547"/>
                </a:cubicBezTo>
                <a:cubicBezTo>
                  <a:pt x="6819" y="40590"/>
                  <a:pt x="6866" y="40651"/>
                  <a:pt x="6879" y="40713"/>
                </a:cubicBezTo>
                <a:cubicBezTo>
                  <a:pt x="6933" y="40950"/>
                  <a:pt x="7103" y="41086"/>
                  <a:pt x="7279" y="41229"/>
                </a:cubicBezTo>
                <a:cubicBezTo>
                  <a:pt x="7380" y="41310"/>
                  <a:pt x="7476" y="41424"/>
                  <a:pt x="7522" y="41544"/>
                </a:cubicBezTo>
                <a:cubicBezTo>
                  <a:pt x="7695" y="41991"/>
                  <a:pt x="8011" y="42334"/>
                  <a:pt x="8307" y="42696"/>
                </a:cubicBezTo>
                <a:cubicBezTo>
                  <a:pt x="8532" y="42971"/>
                  <a:pt x="8741" y="43266"/>
                  <a:pt x="8922" y="43572"/>
                </a:cubicBezTo>
                <a:cubicBezTo>
                  <a:pt x="9038" y="43770"/>
                  <a:pt x="9171" y="43933"/>
                  <a:pt x="9349" y="44076"/>
                </a:cubicBezTo>
                <a:cubicBezTo>
                  <a:pt x="9664" y="44328"/>
                  <a:pt x="10003" y="44569"/>
                  <a:pt x="10245" y="44882"/>
                </a:cubicBezTo>
                <a:cubicBezTo>
                  <a:pt x="10637" y="45388"/>
                  <a:pt x="11123" y="45766"/>
                  <a:pt x="11638" y="46121"/>
                </a:cubicBezTo>
                <a:cubicBezTo>
                  <a:pt x="11950" y="46336"/>
                  <a:pt x="12231" y="46583"/>
                  <a:pt x="12514" y="46835"/>
                </a:cubicBezTo>
                <a:cubicBezTo>
                  <a:pt x="12924" y="47202"/>
                  <a:pt x="13329" y="47595"/>
                  <a:pt x="13914" y="47706"/>
                </a:cubicBezTo>
                <a:cubicBezTo>
                  <a:pt x="14096" y="47742"/>
                  <a:pt x="14296" y="47829"/>
                  <a:pt x="14375" y="48056"/>
                </a:cubicBezTo>
                <a:cubicBezTo>
                  <a:pt x="14439" y="48248"/>
                  <a:pt x="14617" y="48298"/>
                  <a:pt x="14797" y="48345"/>
                </a:cubicBezTo>
                <a:cubicBezTo>
                  <a:pt x="15211" y="48456"/>
                  <a:pt x="15616" y="48623"/>
                  <a:pt x="15942" y="48888"/>
                </a:cubicBezTo>
                <a:cubicBezTo>
                  <a:pt x="16290" y="49171"/>
                  <a:pt x="16796" y="49129"/>
                  <a:pt x="17086" y="49502"/>
                </a:cubicBezTo>
                <a:cubicBezTo>
                  <a:pt x="17103" y="49526"/>
                  <a:pt x="17153" y="49531"/>
                  <a:pt x="17195" y="49531"/>
                </a:cubicBezTo>
                <a:cubicBezTo>
                  <a:pt x="17201" y="49531"/>
                  <a:pt x="17208" y="49531"/>
                  <a:pt x="17213" y="49531"/>
                </a:cubicBezTo>
                <a:cubicBezTo>
                  <a:pt x="17227" y="49530"/>
                  <a:pt x="17239" y="49530"/>
                  <a:pt x="17252" y="49530"/>
                </a:cubicBezTo>
                <a:cubicBezTo>
                  <a:pt x="17642" y="49530"/>
                  <a:pt x="17948" y="49725"/>
                  <a:pt x="18246" y="49953"/>
                </a:cubicBezTo>
                <a:cubicBezTo>
                  <a:pt x="18588" y="50214"/>
                  <a:pt x="18965" y="50379"/>
                  <a:pt x="19395" y="50379"/>
                </a:cubicBezTo>
                <a:cubicBezTo>
                  <a:pt x="19447" y="50379"/>
                  <a:pt x="19499" y="50376"/>
                  <a:pt x="19552" y="50372"/>
                </a:cubicBezTo>
                <a:cubicBezTo>
                  <a:pt x="19569" y="50370"/>
                  <a:pt x="19588" y="50369"/>
                  <a:pt x="19607" y="50369"/>
                </a:cubicBezTo>
                <a:cubicBezTo>
                  <a:pt x="19659" y="50369"/>
                  <a:pt x="19714" y="50376"/>
                  <a:pt x="19741" y="50403"/>
                </a:cubicBezTo>
                <a:cubicBezTo>
                  <a:pt x="19981" y="50634"/>
                  <a:pt x="20321" y="50614"/>
                  <a:pt x="20602" y="50746"/>
                </a:cubicBezTo>
                <a:cubicBezTo>
                  <a:pt x="20998" y="50936"/>
                  <a:pt x="21417" y="51103"/>
                  <a:pt x="21863" y="51190"/>
                </a:cubicBezTo>
                <a:cubicBezTo>
                  <a:pt x="22495" y="51315"/>
                  <a:pt x="23136" y="51402"/>
                  <a:pt x="23743" y="51646"/>
                </a:cubicBezTo>
                <a:cubicBezTo>
                  <a:pt x="23931" y="51722"/>
                  <a:pt x="24149" y="51772"/>
                  <a:pt x="24354" y="51772"/>
                </a:cubicBezTo>
                <a:cubicBezTo>
                  <a:pt x="24391" y="51772"/>
                  <a:pt x="24427" y="51770"/>
                  <a:pt x="24462" y="51767"/>
                </a:cubicBezTo>
                <a:cubicBezTo>
                  <a:pt x="24517" y="51762"/>
                  <a:pt x="24570" y="51759"/>
                  <a:pt x="24623" y="51759"/>
                </a:cubicBezTo>
                <a:cubicBezTo>
                  <a:pt x="24800" y="51759"/>
                  <a:pt x="24965" y="51791"/>
                  <a:pt x="25108" y="51876"/>
                </a:cubicBezTo>
                <a:cubicBezTo>
                  <a:pt x="25427" y="52067"/>
                  <a:pt x="25749" y="52188"/>
                  <a:pt x="26094" y="52188"/>
                </a:cubicBezTo>
                <a:cubicBezTo>
                  <a:pt x="26245" y="52188"/>
                  <a:pt x="26401" y="52164"/>
                  <a:pt x="26562" y="52114"/>
                </a:cubicBezTo>
                <a:cubicBezTo>
                  <a:pt x="26592" y="52104"/>
                  <a:pt x="26623" y="52101"/>
                  <a:pt x="26656" y="52101"/>
                </a:cubicBezTo>
                <a:cubicBezTo>
                  <a:pt x="26734" y="52101"/>
                  <a:pt x="26818" y="52121"/>
                  <a:pt x="26894" y="52139"/>
                </a:cubicBezTo>
                <a:cubicBezTo>
                  <a:pt x="27322" y="52241"/>
                  <a:pt x="27787" y="52187"/>
                  <a:pt x="28182" y="52451"/>
                </a:cubicBezTo>
                <a:cubicBezTo>
                  <a:pt x="28264" y="52506"/>
                  <a:pt x="28353" y="52524"/>
                  <a:pt x="28445" y="52524"/>
                </a:cubicBezTo>
                <a:cubicBezTo>
                  <a:pt x="28552" y="52524"/>
                  <a:pt x="28663" y="52499"/>
                  <a:pt x="28770" y="52477"/>
                </a:cubicBezTo>
                <a:cubicBezTo>
                  <a:pt x="28956" y="52438"/>
                  <a:pt x="29144" y="52387"/>
                  <a:pt x="29328" y="52387"/>
                </a:cubicBezTo>
                <a:cubicBezTo>
                  <a:pt x="29487" y="52387"/>
                  <a:pt x="29644" y="52425"/>
                  <a:pt x="29796" y="52539"/>
                </a:cubicBezTo>
                <a:cubicBezTo>
                  <a:pt x="29820" y="52557"/>
                  <a:pt x="29859" y="52565"/>
                  <a:pt x="29894" y="52565"/>
                </a:cubicBezTo>
                <a:cubicBezTo>
                  <a:pt x="29905" y="52565"/>
                  <a:pt x="29916" y="52564"/>
                  <a:pt x="29925" y="52562"/>
                </a:cubicBezTo>
                <a:cubicBezTo>
                  <a:pt x="30168" y="52515"/>
                  <a:pt x="30410" y="52475"/>
                  <a:pt x="30647" y="52409"/>
                </a:cubicBezTo>
                <a:cubicBezTo>
                  <a:pt x="30679" y="52400"/>
                  <a:pt x="30711" y="52397"/>
                  <a:pt x="30742" y="52397"/>
                </a:cubicBezTo>
                <a:cubicBezTo>
                  <a:pt x="30912" y="52397"/>
                  <a:pt x="31066" y="52508"/>
                  <a:pt x="31232" y="52508"/>
                </a:cubicBezTo>
                <a:cubicBezTo>
                  <a:pt x="31275" y="52508"/>
                  <a:pt x="31318" y="52501"/>
                  <a:pt x="31363" y="52482"/>
                </a:cubicBezTo>
                <a:cubicBezTo>
                  <a:pt x="31659" y="52356"/>
                  <a:pt x="31990" y="52414"/>
                  <a:pt x="32279" y="52332"/>
                </a:cubicBezTo>
                <a:cubicBezTo>
                  <a:pt x="32831" y="52174"/>
                  <a:pt x="33384" y="52201"/>
                  <a:pt x="33941" y="52181"/>
                </a:cubicBezTo>
                <a:cubicBezTo>
                  <a:pt x="34055" y="52177"/>
                  <a:pt x="34173" y="52182"/>
                  <a:pt x="34259" y="52105"/>
                </a:cubicBezTo>
                <a:cubicBezTo>
                  <a:pt x="34472" y="51910"/>
                  <a:pt x="34748" y="51915"/>
                  <a:pt x="35002" y="51836"/>
                </a:cubicBezTo>
                <a:cubicBezTo>
                  <a:pt x="35641" y="51636"/>
                  <a:pt x="36318" y="51712"/>
                  <a:pt x="36952" y="51532"/>
                </a:cubicBezTo>
                <a:cubicBezTo>
                  <a:pt x="37393" y="51406"/>
                  <a:pt x="37800" y="51167"/>
                  <a:pt x="38274" y="51163"/>
                </a:cubicBezTo>
                <a:cubicBezTo>
                  <a:pt x="38496" y="50918"/>
                  <a:pt x="38857" y="50938"/>
                  <a:pt x="39096" y="50738"/>
                </a:cubicBezTo>
                <a:cubicBezTo>
                  <a:pt x="39269" y="50592"/>
                  <a:pt x="39491" y="50708"/>
                  <a:pt x="39663" y="50577"/>
                </a:cubicBezTo>
                <a:cubicBezTo>
                  <a:pt x="39947" y="50360"/>
                  <a:pt x="40266" y="50188"/>
                  <a:pt x="40530" y="49951"/>
                </a:cubicBezTo>
                <a:cubicBezTo>
                  <a:pt x="40709" y="49790"/>
                  <a:pt x="40885" y="49692"/>
                  <a:pt x="41119" y="49680"/>
                </a:cubicBezTo>
                <a:cubicBezTo>
                  <a:pt x="41275" y="49674"/>
                  <a:pt x="41440" y="49669"/>
                  <a:pt x="41563" y="49556"/>
                </a:cubicBezTo>
                <a:cubicBezTo>
                  <a:pt x="42106" y="49052"/>
                  <a:pt x="42837" y="48830"/>
                  <a:pt x="43382" y="48327"/>
                </a:cubicBezTo>
                <a:cubicBezTo>
                  <a:pt x="43422" y="48290"/>
                  <a:pt x="43491" y="48248"/>
                  <a:pt x="43540" y="48248"/>
                </a:cubicBezTo>
                <a:cubicBezTo>
                  <a:pt x="43547" y="48248"/>
                  <a:pt x="43554" y="48249"/>
                  <a:pt x="43560" y="48251"/>
                </a:cubicBezTo>
                <a:cubicBezTo>
                  <a:pt x="43607" y="48265"/>
                  <a:pt x="43650" y="48272"/>
                  <a:pt x="43689" y="48272"/>
                </a:cubicBezTo>
                <a:cubicBezTo>
                  <a:pt x="43876" y="48272"/>
                  <a:pt x="43990" y="48130"/>
                  <a:pt x="44127" y="47999"/>
                </a:cubicBezTo>
                <a:cubicBezTo>
                  <a:pt x="44512" y="47632"/>
                  <a:pt x="44973" y="47348"/>
                  <a:pt x="45287" y="46906"/>
                </a:cubicBezTo>
                <a:cubicBezTo>
                  <a:pt x="45427" y="46711"/>
                  <a:pt x="45677" y="46699"/>
                  <a:pt x="45866" y="46582"/>
                </a:cubicBezTo>
                <a:cubicBezTo>
                  <a:pt x="46074" y="46452"/>
                  <a:pt x="46096" y="46178"/>
                  <a:pt x="46340" y="46042"/>
                </a:cubicBezTo>
                <a:cubicBezTo>
                  <a:pt x="46683" y="45850"/>
                  <a:pt x="47041" y="45608"/>
                  <a:pt x="47261" y="45294"/>
                </a:cubicBezTo>
                <a:cubicBezTo>
                  <a:pt x="47552" y="44878"/>
                  <a:pt x="47838" y="44505"/>
                  <a:pt x="48322" y="44315"/>
                </a:cubicBezTo>
                <a:cubicBezTo>
                  <a:pt x="48428" y="44273"/>
                  <a:pt x="48511" y="44185"/>
                  <a:pt x="48534" y="44069"/>
                </a:cubicBezTo>
                <a:cubicBezTo>
                  <a:pt x="48606" y="43710"/>
                  <a:pt x="48906" y="43521"/>
                  <a:pt x="49128" y="43279"/>
                </a:cubicBezTo>
                <a:cubicBezTo>
                  <a:pt x="49232" y="43166"/>
                  <a:pt x="49388" y="43098"/>
                  <a:pt x="49440" y="42939"/>
                </a:cubicBezTo>
                <a:cubicBezTo>
                  <a:pt x="49595" y="42477"/>
                  <a:pt x="49990" y="42260"/>
                  <a:pt x="50369" y="42035"/>
                </a:cubicBezTo>
                <a:cubicBezTo>
                  <a:pt x="50739" y="41815"/>
                  <a:pt x="51031" y="41517"/>
                  <a:pt x="51226" y="41144"/>
                </a:cubicBezTo>
                <a:cubicBezTo>
                  <a:pt x="51342" y="40920"/>
                  <a:pt x="51480" y="40735"/>
                  <a:pt x="51660" y="40562"/>
                </a:cubicBezTo>
                <a:cubicBezTo>
                  <a:pt x="52227" y="40014"/>
                  <a:pt x="52618" y="39343"/>
                  <a:pt x="52930" y="38625"/>
                </a:cubicBezTo>
                <a:cubicBezTo>
                  <a:pt x="52995" y="38473"/>
                  <a:pt x="53094" y="38369"/>
                  <a:pt x="53192" y="38248"/>
                </a:cubicBezTo>
                <a:cubicBezTo>
                  <a:pt x="53552" y="37799"/>
                  <a:pt x="53748" y="37239"/>
                  <a:pt x="54154" y="36819"/>
                </a:cubicBezTo>
                <a:cubicBezTo>
                  <a:pt x="54182" y="36789"/>
                  <a:pt x="54181" y="36733"/>
                  <a:pt x="54197" y="36691"/>
                </a:cubicBezTo>
                <a:cubicBezTo>
                  <a:pt x="54624" y="35546"/>
                  <a:pt x="55052" y="34398"/>
                  <a:pt x="55485" y="33254"/>
                </a:cubicBezTo>
                <a:cubicBezTo>
                  <a:pt x="55558" y="33064"/>
                  <a:pt x="55603" y="32874"/>
                  <a:pt x="55638" y="32674"/>
                </a:cubicBezTo>
                <a:cubicBezTo>
                  <a:pt x="55697" y="32323"/>
                  <a:pt x="55733" y="31948"/>
                  <a:pt x="55889" y="31638"/>
                </a:cubicBezTo>
                <a:cubicBezTo>
                  <a:pt x="56076" y="31272"/>
                  <a:pt x="56136" y="30882"/>
                  <a:pt x="56266" y="30507"/>
                </a:cubicBezTo>
                <a:cubicBezTo>
                  <a:pt x="56363" y="30223"/>
                  <a:pt x="56297" y="29928"/>
                  <a:pt x="56313" y="29639"/>
                </a:cubicBezTo>
                <a:cubicBezTo>
                  <a:pt x="56331" y="29328"/>
                  <a:pt x="56622" y="29089"/>
                  <a:pt x="56545" y="28745"/>
                </a:cubicBezTo>
                <a:cubicBezTo>
                  <a:pt x="56521" y="28645"/>
                  <a:pt x="56556" y="28516"/>
                  <a:pt x="56607" y="28423"/>
                </a:cubicBezTo>
                <a:cubicBezTo>
                  <a:pt x="56731" y="28191"/>
                  <a:pt x="56726" y="27954"/>
                  <a:pt x="56698" y="27705"/>
                </a:cubicBezTo>
                <a:cubicBezTo>
                  <a:pt x="56654" y="27302"/>
                  <a:pt x="56651" y="26892"/>
                  <a:pt x="56795" y="26510"/>
                </a:cubicBezTo>
                <a:cubicBezTo>
                  <a:pt x="56889" y="26266"/>
                  <a:pt x="56884" y="26042"/>
                  <a:pt x="56844" y="25792"/>
                </a:cubicBezTo>
                <a:cubicBezTo>
                  <a:pt x="56762" y="25266"/>
                  <a:pt x="56731" y="24749"/>
                  <a:pt x="56896" y="24211"/>
                </a:cubicBezTo>
                <a:cubicBezTo>
                  <a:pt x="57021" y="23806"/>
                  <a:pt x="57160" y="23355"/>
                  <a:pt x="56931" y="22918"/>
                </a:cubicBezTo>
                <a:cubicBezTo>
                  <a:pt x="56879" y="22819"/>
                  <a:pt x="56883" y="22708"/>
                  <a:pt x="56906" y="22592"/>
                </a:cubicBezTo>
                <a:cubicBezTo>
                  <a:pt x="57042" y="21918"/>
                  <a:pt x="56938" y="21262"/>
                  <a:pt x="56755" y="20610"/>
                </a:cubicBezTo>
                <a:cubicBezTo>
                  <a:pt x="56647" y="20223"/>
                  <a:pt x="56563" y="19826"/>
                  <a:pt x="56561" y="19419"/>
                </a:cubicBezTo>
                <a:lnTo>
                  <a:pt x="56561" y="19417"/>
                </a:lnTo>
                <a:cubicBezTo>
                  <a:pt x="56561" y="19217"/>
                  <a:pt x="56627" y="18985"/>
                  <a:pt x="56550" y="18822"/>
                </a:cubicBezTo>
                <a:cubicBezTo>
                  <a:pt x="56303" y="18311"/>
                  <a:pt x="56208" y="17760"/>
                  <a:pt x="56057" y="17225"/>
                </a:cubicBezTo>
                <a:cubicBezTo>
                  <a:pt x="55928" y="16769"/>
                  <a:pt x="55655" y="16367"/>
                  <a:pt x="55532" y="15923"/>
                </a:cubicBezTo>
                <a:cubicBezTo>
                  <a:pt x="55346" y="15256"/>
                  <a:pt x="54993" y="14704"/>
                  <a:pt x="54601" y="14158"/>
                </a:cubicBezTo>
                <a:cubicBezTo>
                  <a:pt x="54460" y="13961"/>
                  <a:pt x="54300" y="13761"/>
                  <a:pt x="54253" y="13511"/>
                </a:cubicBezTo>
                <a:cubicBezTo>
                  <a:pt x="54155" y="12972"/>
                  <a:pt x="53760" y="12626"/>
                  <a:pt x="53417" y="12263"/>
                </a:cubicBezTo>
                <a:cubicBezTo>
                  <a:pt x="53241" y="12075"/>
                  <a:pt x="53076" y="11918"/>
                  <a:pt x="53071" y="11649"/>
                </a:cubicBezTo>
                <a:cubicBezTo>
                  <a:pt x="53067" y="11505"/>
                  <a:pt x="52995" y="11390"/>
                  <a:pt x="52876" y="11315"/>
                </a:cubicBezTo>
                <a:cubicBezTo>
                  <a:pt x="52460" y="11051"/>
                  <a:pt x="52255" y="10613"/>
                  <a:pt x="52001" y="10225"/>
                </a:cubicBezTo>
                <a:cubicBezTo>
                  <a:pt x="51840" y="9979"/>
                  <a:pt x="51731" y="9715"/>
                  <a:pt x="51418" y="9620"/>
                </a:cubicBezTo>
                <a:cubicBezTo>
                  <a:pt x="51342" y="9596"/>
                  <a:pt x="51273" y="9514"/>
                  <a:pt x="51228" y="9441"/>
                </a:cubicBezTo>
                <a:cubicBezTo>
                  <a:pt x="50925" y="8960"/>
                  <a:pt x="50528" y="8587"/>
                  <a:pt x="50014" y="8342"/>
                </a:cubicBezTo>
                <a:cubicBezTo>
                  <a:pt x="49894" y="8283"/>
                  <a:pt x="49746" y="8224"/>
                  <a:pt x="49683" y="8121"/>
                </a:cubicBezTo>
                <a:cubicBezTo>
                  <a:pt x="49422" y="7708"/>
                  <a:pt x="48981" y="7585"/>
                  <a:pt x="48581" y="7397"/>
                </a:cubicBezTo>
                <a:cubicBezTo>
                  <a:pt x="48378" y="7299"/>
                  <a:pt x="48206" y="7193"/>
                  <a:pt x="48063" y="6997"/>
                </a:cubicBezTo>
                <a:cubicBezTo>
                  <a:pt x="47757" y="6578"/>
                  <a:pt x="47574" y="6025"/>
                  <a:pt x="46972" y="5893"/>
                </a:cubicBezTo>
                <a:cubicBezTo>
                  <a:pt x="46954" y="5890"/>
                  <a:pt x="46940" y="5865"/>
                  <a:pt x="46925" y="5848"/>
                </a:cubicBezTo>
                <a:cubicBezTo>
                  <a:pt x="46528" y="5426"/>
                  <a:pt x="46140" y="4996"/>
                  <a:pt x="45607" y="4735"/>
                </a:cubicBezTo>
                <a:cubicBezTo>
                  <a:pt x="45333" y="4353"/>
                  <a:pt x="45018" y="4024"/>
                  <a:pt x="44539" y="3904"/>
                </a:cubicBezTo>
                <a:cubicBezTo>
                  <a:pt x="44379" y="3659"/>
                  <a:pt x="44124" y="3590"/>
                  <a:pt x="43861" y="3513"/>
                </a:cubicBezTo>
                <a:cubicBezTo>
                  <a:pt x="43718" y="3469"/>
                  <a:pt x="43582" y="3365"/>
                  <a:pt x="43470" y="3260"/>
                </a:cubicBezTo>
                <a:cubicBezTo>
                  <a:pt x="43271" y="3077"/>
                  <a:pt x="43080" y="2907"/>
                  <a:pt x="42794" y="2907"/>
                </a:cubicBezTo>
                <a:cubicBezTo>
                  <a:pt x="42766" y="2907"/>
                  <a:pt x="42737" y="2909"/>
                  <a:pt x="42706" y="2912"/>
                </a:cubicBezTo>
                <a:cubicBezTo>
                  <a:pt x="42701" y="2913"/>
                  <a:pt x="42695" y="2913"/>
                  <a:pt x="42689" y="2913"/>
                </a:cubicBezTo>
                <a:cubicBezTo>
                  <a:pt x="42599" y="2913"/>
                  <a:pt x="42486" y="2841"/>
                  <a:pt x="42414" y="2774"/>
                </a:cubicBezTo>
                <a:cubicBezTo>
                  <a:pt x="42151" y="2538"/>
                  <a:pt x="41900" y="2287"/>
                  <a:pt x="41533" y="2287"/>
                </a:cubicBezTo>
                <a:cubicBezTo>
                  <a:pt x="41480" y="2287"/>
                  <a:pt x="41424" y="2292"/>
                  <a:pt x="41366" y="2304"/>
                </a:cubicBezTo>
                <a:cubicBezTo>
                  <a:pt x="41363" y="2304"/>
                  <a:pt x="41359" y="2305"/>
                  <a:pt x="41355" y="2305"/>
                </a:cubicBezTo>
                <a:cubicBezTo>
                  <a:pt x="41320" y="2305"/>
                  <a:pt x="41277" y="2278"/>
                  <a:pt x="41242" y="2256"/>
                </a:cubicBezTo>
                <a:cubicBezTo>
                  <a:pt x="40887" y="2029"/>
                  <a:pt x="40418" y="2029"/>
                  <a:pt x="40117" y="1690"/>
                </a:cubicBezTo>
                <a:cubicBezTo>
                  <a:pt x="40078" y="1646"/>
                  <a:pt x="39999" y="1629"/>
                  <a:pt x="39933" y="1616"/>
                </a:cubicBezTo>
                <a:cubicBezTo>
                  <a:pt x="39532" y="1537"/>
                  <a:pt x="39177" y="1354"/>
                  <a:pt x="38830" y="1145"/>
                </a:cubicBezTo>
                <a:cubicBezTo>
                  <a:pt x="38682" y="1056"/>
                  <a:pt x="38519" y="969"/>
                  <a:pt x="38347" y="969"/>
                </a:cubicBezTo>
                <a:cubicBezTo>
                  <a:pt x="38318" y="969"/>
                  <a:pt x="38288" y="972"/>
                  <a:pt x="38259" y="977"/>
                </a:cubicBezTo>
                <a:cubicBezTo>
                  <a:pt x="38198" y="988"/>
                  <a:pt x="38139" y="992"/>
                  <a:pt x="38081" y="992"/>
                </a:cubicBezTo>
                <a:cubicBezTo>
                  <a:pt x="37747" y="992"/>
                  <a:pt x="37470" y="826"/>
                  <a:pt x="37203" y="642"/>
                </a:cubicBezTo>
                <a:cubicBezTo>
                  <a:pt x="37022" y="518"/>
                  <a:pt x="36846" y="420"/>
                  <a:pt x="36640" y="420"/>
                </a:cubicBezTo>
                <a:cubicBezTo>
                  <a:pt x="36581" y="420"/>
                  <a:pt x="36520" y="428"/>
                  <a:pt x="36456" y="446"/>
                </a:cubicBezTo>
                <a:cubicBezTo>
                  <a:pt x="36406" y="459"/>
                  <a:pt x="36353" y="469"/>
                  <a:pt x="36302" y="469"/>
                </a:cubicBezTo>
                <a:cubicBezTo>
                  <a:pt x="36241" y="469"/>
                  <a:pt x="36182" y="455"/>
                  <a:pt x="36132" y="417"/>
                </a:cubicBezTo>
                <a:cubicBezTo>
                  <a:pt x="35937" y="266"/>
                  <a:pt x="35715" y="314"/>
                  <a:pt x="35498" y="281"/>
                </a:cubicBezTo>
                <a:cubicBezTo>
                  <a:pt x="35202" y="236"/>
                  <a:pt x="34913" y="146"/>
                  <a:pt x="34614" y="146"/>
                </a:cubicBezTo>
                <a:cubicBezTo>
                  <a:pt x="34519" y="146"/>
                  <a:pt x="34422" y="155"/>
                  <a:pt x="34324" y="178"/>
                </a:cubicBezTo>
                <a:cubicBezTo>
                  <a:pt x="34323" y="178"/>
                  <a:pt x="34322" y="179"/>
                  <a:pt x="34320" y="179"/>
                </a:cubicBezTo>
                <a:cubicBezTo>
                  <a:pt x="34304" y="179"/>
                  <a:pt x="34282" y="161"/>
                  <a:pt x="34265" y="150"/>
                </a:cubicBezTo>
                <a:cubicBezTo>
                  <a:pt x="34162" y="79"/>
                  <a:pt x="34060" y="53"/>
                  <a:pt x="33956" y="53"/>
                </a:cubicBezTo>
                <a:cubicBezTo>
                  <a:pt x="33826" y="53"/>
                  <a:pt x="33695" y="93"/>
                  <a:pt x="33561" y="134"/>
                </a:cubicBezTo>
                <a:cubicBezTo>
                  <a:pt x="33389" y="186"/>
                  <a:pt x="33208" y="230"/>
                  <a:pt x="33029" y="230"/>
                </a:cubicBezTo>
                <a:cubicBezTo>
                  <a:pt x="32941" y="230"/>
                  <a:pt x="32853" y="220"/>
                  <a:pt x="32767" y="193"/>
                </a:cubicBezTo>
                <a:cubicBezTo>
                  <a:pt x="32417" y="89"/>
                  <a:pt x="32054" y="114"/>
                  <a:pt x="31708" y="27"/>
                </a:cubicBezTo>
                <a:cubicBezTo>
                  <a:pt x="31634" y="9"/>
                  <a:pt x="31563" y="0"/>
                  <a:pt x="314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44;p6"/>
          <p:cNvSpPr>
            <a:spLocks/>
          </p:cNvSpPr>
          <p:nvPr/>
        </p:nvSpPr>
        <p:spPr bwMode="auto">
          <a:xfrm rot="11699960" flipH="1">
            <a:off x="6021918" y="-444500"/>
            <a:ext cx="1170516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8848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7;p7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291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953467" y="713333"/>
            <a:ext cx="5266800" cy="1692000"/>
          </a:xfrm>
          <a:prstGeom prst="rect">
            <a:avLst/>
          </a:prstGeom>
          <a:solidFill>
            <a:schemeClr val="lt1"/>
          </a:solidFill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991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6045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74;p13"/>
          <p:cNvSpPr>
            <a:spLocks/>
          </p:cNvSpPr>
          <p:nvPr/>
        </p:nvSpPr>
        <p:spPr bwMode="auto">
          <a:xfrm>
            <a:off x="1803400" y="-44450"/>
            <a:ext cx="1024467" cy="977900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Google Shape;75;p13"/>
          <p:cNvSpPr>
            <a:spLocks/>
          </p:cNvSpPr>
          <p:nvPr/>
        </p:nvSpPr>
        <p:spPr bwMode="auto">
          <a:xfrm rot="1799784">
            <a:off x="6453718" y="52388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Google Shape;76;p13"/>
          <p:cNvSpPr/>
          <p:nvPr/>
        </p:nvSpPr>
        <p:spPr>
          <a:xfrm rot="8100000">
            <a:off x="10301817" y="5232400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Google Shape;77;p13"/>
          <p:cNvSpPr>
            <a:spLocks/>
          </p:cNvSpPr>
          <p:nvPr/>
        </p:nvSpPr>
        <p:spPr bwMode="auto">
          <a:xfrm rot="1799715" flipH="1">
            <a:off x="10088034" y="171450"/>
            <a:ext cx="1790700" cy="2222500"/>
          </a:xfrm>
          <a:custGeom>
            <a:avLst/>
            <a:gdLst>
              <a:gd name="T0" fmla="*/ 25806 w 54669"/>
              <a:gd name="T1" fmla="*/ 2865 h 67894"/>
              <a:gd name="T2" fmla="*/ 23239 w 54669"/>
              <a:gd name="T3" fmla="*/ 4245 h 67894"/>
              <a:gd name="T4" fmla="*/ 20626 w 54669"/>
              <a:gd name="T5" fmla="*/ 958 h 67894"/>
              <a:gd name="T6" fmla="*/ 18981 w 54669"/>
              <a:gd name="T7" fmla="*/ 877 h 67894"/>
              <a:gd name="T8" fmla="*/ 17740 w 54669"/>
              <a:gd name="T9" fmla="*/ 5066 h 67894"/>
              <a:gd name="T10" fmla="*/ 17348 w 54669"/>
              <a:gd name="T11" fmla="*/ 9168 h 67894"/>
              <a:gd name="T12" fmla="*/ 13314 w 54669"/>
              <a:gd name="T13" fmla="*/ 7632 h 67894"/>
              <a:gd name="T14" fmla="*/ 10471 w 54669"/>
              <a:gd name="T15" fmla="*/ 5346 h 67894"/>
              <a:gd name="T16" fmla="*/ 7202 w 54669"/>
              <a:gd name="T17" fmla="*/ 4958 h 67894"/>
              <a:gd name="T18" fmla="*/ 8574 w 54669"/>
              <a:gd name="T19" fmla="*/ 12589 h 67894"/>
              <a:gd name="T20" fmla="*/ 10377 w 54669"/>
              <a:gd name="T21" fmla="*/ 17098 h 67894"/>
              <a:gd name="T22" fmla="*/ 8093 w 54669"/>
              <a:gd name="T23" fmla="*/ 17307 h 67894"/>
              <a:gd name="T24" fmla="*/ 3318 w 54669"/>
              <a:gd name="T25" fmla="*/ 19457 h 67894"/>
              <a:gd name="T26" fmla="*/ 2350 w 54669"/>
              <a:gd name="T27" fmla="*/ 22486 h 67894"/>
              <a:gd name="T28" fmla="*/ 6684 w 54669"/>
              <a:gd name="T29" fmla="*/ 27069 h 67894"/>
              <a:gd name="T30" fmla="*/ 6303 w 54669"/>
              <a:gd name="T31" fmla="*/ 30198 h 67894"/>
              <a:gd name="T32" fmla="*/ 2488 w 54669"/>
              <a:gd name="T33" fmla="*/ 33593 h 67894"/>
              <a:gd name="T34" fmla="*/ 2565 w 54669"/>
              <a:gd name="T35" fmla="*/ 39344 h 67894"/>
              <a:gd name="T36" fmla="*/ 7305 w 54669"/>
              <a:gd name="T37" fmla="*/ 42408 h 67894"/>
              <a:gd name="T38" fmla="*/ 3797 w 54669"/>
              <a:gd name="T39" fmla="*/ 45436 h 67894"/>
              <a:gd name="T40" fmla="*/ 3749 w 54669"/>
              <a:gd name="T41" fmla="*/ 50383 h 67894"/>
              <a:gd name="T42" fmla="*/ 8880 w 54669"/>
              <a:gd name="T43" fmla="*/ 52806 h 67894"/>
              <a:gd name="T44" fmla="*/ 9121 w 54669"/>
              <a:gd name="T45" fmla="*/ 55045 h 67894"/>
              <a:gd name="T46" fmla="*/ 6747 w 54669"/>
              <a:gd name="T47" fmla="*/ 60332 h 67894"/>
              <a:gd name="T48" fmla="*/ 7176 w 54669"/>
              <a:gd name="T49" fmla="*/ 63375 h 67894"/>
              <a:gd name="T50" fmla="*/ 11423 w 54669"/>
              <a:gd name="T51" fmla="*/ 62525 h 67894"/>
              <a:gd name="T52" fmla="*/ 15102 w 54669"/>
              <a:gd name="T53" fmla="*/ 60418 h 67894"/>
              <a:gd name="T54" fmla="*/ 18132 w 54669"/>
              <a:gd name="T55" fmla="*/ 58168 h 67894"/>
              <a:gd name="T56" fmla="*/ 18912 w 54669"/>
              <a:gd name="T57" fmla="*/ 64603 h 67894"/>
              <a:gd name="T58" fmla="*/ 20990 w 54669"/>
              <a:gd name="T59" fmla="*/ 67835 h 67894"/>
              <a:gd name="T60" fmla="*/ 22983 w 54669"/>
              <a:gd name="T61" fmla="*/ 67256 h 67894"/>
              <a:gd name="T62" fmla="*/ 26680 w 54669"/>
              <a:gd name="T63" fmla="*/ 62212 h 67894"/>
              <a:gd name="T64" fmla="*/ 29842 w 54669"/>
              <a:gd name="T65" fmla="*/ 58970 h 67894"/>
              <a:gd name="T66" fmla="*/ 32307 w 54669"/>
              <a:gd name="T67" fmla="*/ 63604 h 67894"/>
              <a:gd name="T68" fmla="*/ 35340 w 54669"/>
              <a:gd name="T69" fmla="*/ 67056 h 67894"/>
              <a:gd name="T70" fmla="*/ 37617 w 54669"/>
              <a:gd name="T71" fmla="*/ 64734 h 67894"/>
              <a:gd name="T72" fmla="*/ 39249 w 54669"/>
              <a:gd name="T73" fmla="*/ 59844 h 67894"/>
              <a:gd name="T74" fmla="*/ 40289 w 54669"/>
              <a:gd name="T75" fmla="*/ 55550 h 67894"/>
              <a:gd name="T76" fmla="*/ 44973 w 54669"/>
              <a:gd name="T77" fmla="*/ 57426 h 67894"/>
              <a:gd name="T78" fmla="*/ 48351 w 54669"/>
              <a:gd name="T79" fmla="*/ 57551 h 67894"/>
              <a:gd name="T80" fmla="*/ 47114 w 54669"/>
              <a:gd name="T81" fmla="*/ 52061 h 67894"/>
              <a:gd name="T82" fmla="*/ 44961 w 54669"/>
              <a:gd name="T83" fmla="*/ 45892 h 67894"/>
              <a:gd name="T84" fmla="*/ 48079 w 54669"/>
              <a:gd name="T85" fmla="*/ 46275 h 67894"/>
              <a:gd name="T86" fmla="*/ 50729 w 54669"/>
              <a:gd name="T87" fmla="*/ 47089 h 67894"/>
              <a:gd name="T88" fmla="*/ 54031 w 54669"/>
              <a:gd name="T89" fmla="*/ 46552 h 67894"/>
              <a:gd name="T90" fmla="*/ 52012 w 54669"/>
              <a:gd name="T91" fmla="*/ 42392 h 67894"/>
              <a:gd name="T92" fmla="*/ 49387 w 54669"/>
              <a:gd name="T93" fmla="*/ 39179 h 67894"/>
              <a:gd name="T94" fmla="*/ 46455 w 54669"/>
              <a:gd name="T95" fmla="*/ 35601 h 67894"/>
              <a:gd name="T96" fmla="*/ 50006 w 54669"/>
              <a:gd name="T97" fmla="*/ 32468 h 67894"/>
              <a:gd name="T98" fmla="*/ 54478 w 54669"/>
              <a:gd name="T99" fmla="*/ 28142 h 67894"/>
              <a:gd name="T100" fmla="*/ 51699 w 54669"/>
              <a:gd name="T101" fmla="*/ 24850 h 67894"/>
              <a:gd name="T102" fmla="*/ 46234 w 54669"/>
              <a:gd name="T103" fmla="*/ 21922 h 67894"/>
              <a:gd name="T104" fmla="*/ 50446 w 54669"/>
              <a:gd name="T105" fmla="*/ 16643 h 67894"/>
              <a:gd name="T106" fmla="*/ 52214 w 54669"/>
              <a:gd name="T107" fmla="*/ 12098 h 67894"/>
              <a:gd name="T108" fmla="*/ 48227 w 54669"/>
              <a:gd name="T109" fmla="*/ 11553 h 67894"/>
              <a:gd name="T110" fmla="*/ 43785 w 54669"/>
              <a:gd name="T111" fmla="*/ 12218 h 67894"/>
              <a:gd name="T112" fmla="*/ 40971 w 54669"/>
              <a:gd name="T113" fmla="*/ 11706 h 67894"/>
              <a:gd name="T114" fmla="*/ 41151 w 54669"/>
              <a:gd name="T115" fmla="*/ 5745 h 67894"/>
              <a:gd name="T116" fmla="*/ 39640 w 54669"/>
              <a:gd name="T117" fmla="*/ 1466 h 67894"/>
              <a:gd name="T118" fmla="*/ 35348 w 54669"/>
              <a:gd name="T119" fmla="*/ 4787 h 67894"/>
              <a:gd name="T120" fmla="*/ 33305 w 54669"/>
              <a:gd name="T121" fmla="*/ 9068 h 67894"/>
              <a:gd name="T122" fmla="*/ 30001 w 54669"/>
              <a:gd name="T123" fmla="*/ 3263 h 67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Google Shape;78;p13"/>
          <p:cNvSpPr>
            <a:spLocks/>
          </p:cNvSpPr>
          <p:nvPr/>
        </p:nvSpPr>
        <p:spPr bwMode="auto">
          <a:xfrm rot="18900000">
            <a:off x="491067" y="5021264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Google Shape;79;p13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1736833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956733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3"/>
          </p:nvPr>
        </p:nvSpPr>
        <p:spPr>
          <a:xfrm>
            <a:off x="5318600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4"/>
          </p:nvPr>
        </p:nvSpPr>
        <p:spPr>
          <a:xfrm>
            <a:off x="4538400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5"/>
          </p:nvPr>
        </p:nvSpPr>
        <p:spPr>
          <a:xfrm>
            <a:off x="8900267" y="184373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8120067" y="2916280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/>
          </p:nvPr>
        </p:nvSpPr>
        <p:spPr>
          <a:xfrm>
            <a:off x="1736833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956733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9"/>
          </p:nvPr>
        </p:nvSpPr>
        <p:spPr>
          <a:xfrm>
            <a:off x="5318600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3"/>
          </p:nvPr>
        </p:nvSpPr>
        <p:spPr>
          <a:xfrm>
            <a:off x="4538400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4"/>
          </p:nvPr>
        </p:nvSpPr>
        <p:spPr>
          <a:xfrm>
            <a:off x="8900267" y="3994103"/>
            <a:ext cx="1554800" cy="405600"/>
          </a:xfrm>
          <a:prstGeom prst="rect">
            <a:avLst/>
          </a:prstGeom>
          <a:noFill/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8120067" y="5083916"/>
            <a:ext cx="3115200" cy="646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6"/>
          </p:nvPr>
        </p:nvSpPr>
        <p:spPr>
          <a:xfrm>
            <a:off x="956733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7"/>
          </p:nvPr>
        </p:nvSpPr>
        <p:spPr>
          <a:xfrm>
            <a:off x="4538400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8"/>
          </p:nvPr>
        </p:nvSpPr>
        <p:spPr>
          <a:xfrm>
            <a:off x="8120067" y="2248133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9"/>
          </p:nvPr>
        </p:nvSpPr>
        <p:spPr>
          <a:xfrm>
            <a:off x="956733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20"/>
          </p:nvPr>
        </p:nvSpPr>
        <p:spPr>
          <a:xfrm>
            <a:off x="4538400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21"/>
          </p:nvPr>
        </p:nvSpPr>
        <p:spPr>
          <a:xfrm>
            <a:off x="8120067" y="4420867"/>
            <a:ext cx="31152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0630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0;p14"/>
          <p:cNvSpPr>
            <a:spLocks/>
          </p:cNvSpPr>
          <p:nvPr/>
        </p:nvSpPr>
        <p:spPr bwMode="auto">
          <a:xfrm rot="12600143">
            <a:off x="5306485" y="-128588"/>
            <a:ext cx="1087967" cy="1057276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Google Shape;101;p14"/>
          <p:cNvSpPr/>
          <p:nvPr/>
        </p:nvSpPr>
        <p:spPr>
          <a:xfrm rot="19799956">
            <a:off x="241301" y="95250"/>
            <a:ext cx="1172633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02;p14"/>
          <p:cNvSpPr/>
          <p:nvPr/>
        </p:nvSpPr>
        <p:spPr>
          <a:xfrm rot="10800000" flipH="1">
            <a:off x="10424584" y="-261938"/>
            <a:ext cx="1380067" cy="1609726"/>
          </a:xfrm>
          <a:custGeom>
            <a:avLst/>
            <a:gdLst/>
            <a:ahLst/>
            <a:cxnLst/>
            <a:rect l="l" t="t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03;p14"/>
          <p:cNvSpPr>
            <a:spLocks/>
          </p:cNvSpPr>
          <p:nvPr/>
        </p:nvSpPr>
        <p:spPr bwMode="auto">
          <a:xfrm rot="13500000" flipH="1">
            <a:off x="-188383" y="530701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04;p1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105;p14"/>
          <p:cNvSpPr>
            <a:spLocks/>
          </p:cNvSpPr>
          <p:nvPr/>
        </p:nvSpPr>
        <p:spPr bwMode="auto">
          <a:xfrm>
            <a:off x="232834" y="712788"/>
            <a:ext cx="345017" cy="317500"/>
          </a:xfrm>
          <a:custGeom>
            <a:avLst/>
            <a:gdLst>
              <a:gd name="T0" fmla="*/ 30288 w 57161"/>
              <a:gd name="T1" fmla="*/ 90 h 52565"/>
              <a:gd name="T2" fmla="*/ 29597 w 57161"/>
              <a:gd name="T3" fmla="*/ 7 h 52565"/>
              <a:gd name="T4" fmla="*/ 27545 w 57161"/>
              <a:gd name="T5" fmla="*/ 163 h 52565"/>
              <a:gd name="T6" fmla="*/ 24157 w 57161"/>
              <a:gd name="T7" fmla="*/ 424 h 52565"/>
              <a:gd name="T8" fmla="*/ 22490 w 57161"/>
              <a:gd name="T9" fmla="*/ 634 h 52565"/>
              <a:gd name="T10" fmla="*/ 19270 w 57161"/>
              <a:gd name="T11" fmla="*/ 1224 h 52565"/>
              <a:gd name="T12" fmla="*/ 17298 w 57161"/>
              <a:gd name="T13" fmla="*/ 1770 h 52565"/>
              <a:gd name="T14" fmla="*/ 12801 w 57161"/>
              <a:gd name="T15" fmla="*/ 3122 h 52565"/>
              <a:gd name="T16" fmla="*/ 10677 w 57161"/>
              <a:gd name="T17" fmla="*/ 4224 h 52565"/>
              <a:gd name="T18" fmla="*/ 7501 w 57161"/>
              <a:gd name="T19" fmla="*/ 6563 h 52565"/>
              <a:gd name="T20" fmla="*/ 4900 w 57161"/>
              <a:gd name="T21" fmla="*/ 9810 h 52565"/>
              <a:gd name="T22" fmla="*/ 2714 w 57161"/>
              <a:gd name="T23" fmla="*/ 13692 h 52565"/>
              <a:gd name="T24" fmla="*/ 1191 w 57161"/>
              <a:gd name="T25" fmla="*/ 16937 h 52565"/>
              <a:gd name="T26" fmla="*/ 517 w 57161"/>
              <a:gd name="T27" fmla="*/ 20277 h 52565"/>
              <a:gd name="T28" fmla="*/ 234 w 57161"/>
              <a:gd name="T29" fmla="*/ 24950 h 52565"/>
              <a:gd name="T30" fmla="*/ 802 w 57161"/>
              <a:gd name="T31" fmla="*/ 28622 h 52565"/>
              <a:gd name="T32" fmla="*/ 2196 w 57161"/>
              <a:gd name="T33" fmla="*/ 33105 h 52565"/>
              <a:gd name="T34" fmla="*/ 3557 w 57161"/>
              <a:gd name="T35" fmla="*/ 35781 h 52565"/>
              <a:gd name="T36" fmla="*/ 4836 w 57161"/>
              <a:gd name="T37" fmla="*/ 37907 h 52565"/>
              <a:gd name="T38" fmla="*/ 7279 w 57161"/>
              <a:gd name="T39" fmla="*/ 41229 h 52565"/>
              <a:gd name="T40" fmla="*/ 9349 w 57161"/>
              <a:gd name="T41" fmla="*/ 44076 h 52565"/>
              <a:gd name="T42" fmla="*/ 13914 w 57161"/>
              <a:gd name="T43" fmla="*/ 47706 h 52565"/>
              <a:gd name="T44" fmla="*/ 17086 w 57161"/>
              <a:gd name="T45" fmla="*/ 49502 h 52565"/>
              <a:gd name="T46" fmla="*/ 18246 w 57161"/>
              <a:gd name="T47" fmla="*/ 49953 h 52565"/>
              <a:gd name="T48" fmla="*/ 19741 w 57161"/>
              <a:gd name="T49" fmla="*/ 50403 h 52565"/>
              <a:gd name="T50" fmla="*/ 24354 w 57161"/>
              <a:gd name="T51" fmla="*/ 51772 h 52565"/>
              <a:gd name="T52" fmla="*/ 26094 w 57161"/>
              <a:gd name="T53" fmla="*/ 52188 h 52565"/>
              <a:gd name="T54" fmla="*/ 28182 w 57161"/>
              <a:gd name="T55" fmla="*/ 52451 h 52565"/>
              <a:gd name="T56" fmla="*/ 29796 w 57161"/>
              <a:gd name="T57" fmla="*/ 52539 h 52565"/>
              <a:gd name="T58" fmla="*/ 30742 w 57161"/>
              <a:gd name="T59" fmla="*/ 52397 h 52565"/>
              <a:gd name="T60" fmla="*/ 33941 w 57161"/>
              <a:gd name="T61" fmla="*/ 52181 h 52565"/>
              <a:gd name="T62" fmla="*/ 38274 w 57161"/>
              <a:gd name="T63" fmla="*/ 51163 h 52565"/>
              <a:gd name="T64" fmla="*/ 41119 w 57161"/>
              <a:gd name="T65" fmla="*/ 49680 h 52565"/>
              <a:gd name="T66" fmla="*/ 43560 w 57161"/>
              <a:gd name="T67" fmla="*/ 48251 h 52565"/>
              <a:gd name="T68" fmla="*/ 45866 w 57161"/>
              <a:gd name="T69" fmla="*/ 46582 h 52565"/>
              <a:gd name="T70" fmla="*/ 48534 w 57161"/>
              <a:gd name="T71" fmla="*/ 44069 h 52565"/>
              <a:gd name="T72" fmla="*/ 51226 w 57161"/>
              <a:gd name="T73" fmla="*/ 41144 h 52565"/>
              <a:gd name="T74" fmla="*/ 54154 w 57161"/>
              <a:gd name="T75" fmla="*/ 36819 h 52565"/>
              <a:gd name="T76" fmla="*/ 55889 w 57161"/>
              <a:gd name="T77" fmla="*/ 31638 h 52565"/>
              <a:gd name="T78" fmla="*/ 56607 w 57161"/>
              <a:gd name="T79" fmla="*/ 28423 h 52565"/>
              <a:gd name="T80" fmla="*/ 56896 w 57161"/>
              <a:gd name="T81" fmla="*/ 24211 h 52565"/>
              <a:gd name="T82" fmla="*/ 56561 w 57161"/>
              <a:gd name="T83" fmla="*/ 19419 h 52565"/>
              <a:gd name="T84" fmla="*/ 55532 w 57161"/>
              <a:gd name="T85" fmla="*/ 15923 h 52565"/>
              <a:gd name="T86" fmla="*/ 53071 w 57161"/>
              <a:gd name="T87" fmla="*/ 11649 h 52565"/>
              <a:gd name="T88" fmla="*/ 51228 w 57161"/>
              <a:gd name="T89" fmla="*/ 9441 h 52565"/>
              <a:gd name="T90" fmla="*/ 48063 w 57161"/>
              <a:gd name="T91" fmla="*/ 6997 h 52565"/>
              <a:gd name="T92" fmla="*/ 44539 w 57161"/>
              <a:gd name="T93" fmla="*/ 3904 h 52565"/>
              <a:gd name="T94" fmla="*/ 42706 w 57161"/>
              <a:gd name="T95" fmla="*/ 2912 h 52565"/>
              <a:gd name="T96" fmla="*/ 41366 w 57161"/>
              <a:gd name="T97" fmla="*/ 2304 h 52565"/>
              <a:gd name="T98" fmla="*/ 39933 w 57161"/>
              <a:gd name="T99" fmla="*/ 1616 h 52565"/>
              <a:gd name="T100" fmla="*/ 38081 w 57161"/>
              <a:gd name="T101" fmla="*/ 992 h 52565"/>
              <a:gd name="T102" fmla="*/ 36302 w 57161"/>
              <a:gd name="T103" fmla="*/ 469 h 52565"/>
              <a:gd name="T104" fmla="*/ 34324 w 57161"/>
              <a:gd name="T105" fmla="*/ 178 h 52565"/>
              <a:gd name="T106" fmla="*/ 33561 w 57161"/>
              <a:gd name="T107" fmla="*/ 134 h 52565"/>
              <a:gd name="T108" fmla="*/ 31493 w 57161"/>
              <a:gd name="T109" fmla="*/ 0 h 52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7161" h="52565" extrusionOk="0">
                <a:moveTo>
                  <a:pt x="31493" y="0"/>
                </a:moveTo>
                <a:cubicBezTo>
                  <a:pt x="31368" y="0"/>
                  <a:pt x="31247" y="28"/>
                  <a:pt x="31121" y="77"/>
                </a:cubicBezTo>
                <a:cubicBezTo>
                  <a:pt x="31024" y="116"/>
                  <a:pt x="30925" y="128"/>
                  <a:pt x="30824" y="128"/>
                </a:cubicBezTo>
                <a:cubicBezTo>
                  <a:pt x="30647" y="128"/>
                  <a:pt x="30466" y="90"/>
                  <a:pt x="30288" y="90"/>
                </a:cubicBezTo>
                <a:cubicBezTo>
                  <a:pt x="30175" y="90"/>
                  <a:pt x="30063" y="105"/>
                  <a:pt x="29954" y="155"/>
                </a:cubicBezTo>
                <a:cubicBezTo>
                  <a:pt x="29953" y="155"/>
                  <a:pt x="29952" y="155"/>
                  <a:pt x="29950" y="155"/>
                </a:cubicBezTo>
                <a:cubicBezTo>
                  <a:pt x="29937" y="155"/>
                  <a:pt x="29914" y="135"/>
                  <a:pt x="29898" y="123"/>
                </a:cubicBezTo>
                <a:cubicBezTo>
                  <a:pt x="29796" y="39"/>
                  <a:pt x="29696" y="7"/>
                  <a:pt x="29597" y="7"/>
                </a:cubicBezTo>
                <a:cubicBezTo>
                  <a:pt x="29445" y="7"/>
                  <a:pt x="29296" y="82"/>
                  <a:pt x="29149" y="155"/>
                </a:cubicBezTo>
                <a:cubicBezTo>
                  <a:pt x="28922" y="264"/>
                  <a:pt x="28693" y="321"/>
                  <a:pt x="28460" y="321"/>
                </a:cubicBezTo>
                <a:cubicBezTo>
                  <a:pt x="28300" y="321"/>
                  <a:pt x="28138" y="294"/>
                  <a:pt x="27975" y="239"/>
                </a:cubicBezTo>
                <a:cubicBezTo>
                  <a:pt x="27832" y="190"/>
                  <a:pt x="27689" y="163"/>
                  <a:pt x="27545" y="163"/>
                </a:cubicBezTo>
                <a:cubicBezTo>
                  <a:pt x="27446" y="163"/>
                  <a:pt x="27346" y="176"/>
                  <a:pt x="27247" y="203"/>
                </a:cubicBezTo>
                <a:cubicBezTo>
                  <a:pt x="26593" y="383"/>
                  <a:pt x="25917" y="333"/>
                  <a:pt x="25253" y="400"/>
                </a:cubicBezTo>
                <a:cubicBezTo>
                  <a:pt x="25042" y="422"/>
                  <a:pt x="24829" y="426"/>
                  <a:pt x="24616" y="426"/>
                </a:cubicBezTo>
                <a:cubicBezTo>
                  <a:pt x="24463" y="426"/>
                  <a:pt x="24310" y="424"/>
                  <a:pt x="24157" y="424"/>
                </a:cubicBezTo>
                <a:cubicBezTo>
                  <a:pt x="23658" y="424"/>
                  <a:pt x="23161" y="449"/>
                  <a:pt x="22683" y="659"/>
                </a:cubicBezTo>
                <a:cubicBezTo>
                  <a:pt x="22674" y="663"/>
                  <a:pt x="22664" y="665"/>
                  <a:pt x="22654" y="665"/>
                </a:cubicBezTo>
                <a:cubicBezTo>
                  <a:pt x="22607" y="665"/>
                  <a:pt x="22547" y="634"/>
                  <a:pt x="22496" y="634"/>
                </a:cubicBezTo>
                <a:cubicBezTo>
                  <a:pt x="22494" y="634"/>
                  <a:pt x="22492" y="634"/>
                  <a:pt x="22490" y="634"/>
                </a:cubicBezTo>
                <a:cubicBezTo>
                  <a:pt x="22076" y="659"/>
                  <a:pt x="21663" y="646"/>
                  <a:pt x="21262" y="819"/>
                </a:cubicBezTo>
                <a:cubicBezTo>
                  <a:pt x="20671" y="1073"/>
                  <a:pt x="20051" y="1225"/>
                  <a:pt x="19401" y="1225"/>
                </a:cubicBezTo>
                <a:cubicBezTo>
                  <a:pt x="19370" y="1225"/>
                  <a:pt x="19339" y="1225"/>
                  <a:pt x="19309" y="1224"/>
                </a:cubicBezTo>
                <a:cubicBezTo>
                  <a:pt x="19296" y="1224"/>
                  <a:pt x="19283" y="1224"/>
                  <a:pt x="19270" y="1224"/>
                </a:cubicBezTo>
                <a:cubicBezTo>
                  <a:pt x="18848" y="1224"/>
                  <a:pt x="18460" y="1385"/>
                  <a:pt x="18103" y="1582"/>
                </a:cubicBezTo>
                <a:cubicBezTo>
                  <a:pt x="17886" y="1700"/>
                  <a:pt x="17683" y="1773"/>
                  <a:pt x="17447" y="1773"/>
                </a:cubicBezTo>
                <a:cubicBezTo>
                  <a:pt x="17434" y="1773"/>
                  <a:pt x="17422" y="1773"/>
                  <a:pt x="17409" y="1772"/>
                </a:cubicBezTo>
                <a:cubicBezTo>
                  <a:pt x="17372" y="1771"/>
                  <a:pt x="17335" y="1770"/>
                  <a:pt x="17298" y="1770"/>
                </a:cubicBezTo>
                <a:cubicBezTo>
                  <a:pt x="17222" y="1770"/>
                  <a:pt x="17145" y="1775"/>
                  <a:pt x="17076" y="1799"/>
                </a:cubicBezTo>
                <a:cubicBezTo>
                  <a:pt x="16213" y="2095"/>
                  <a:pt x="15283" y="2184"/>
                  <a:pt x="14463" y="2618"/>
                </a:cubicBezTo>
                <a:cubicBezTo>
                  <a:pt x="14404" y="2650"/>
                  <a:pt x="14340" y="2680"/>
                  <a:pt x="14274" y="2689"/>
                </a:cubicBezTo>
                <a:cubicBezTo>
                  <a:pt x="13765" y="2766"/>
                  <a:pt x="13329" y="3091"/>
                  <a:pt x="12801" y="3122"/>
                </a:cubicBezTo>
                <a:cubicBezTo>
                  <a:pt x="12684" y="3129"/>
                  <a:pt x="12549" y="3227"/>
                  <a:pt x="12463" y="3321"/>
                </a:cubicBezTo>
                <a:cubicBezTo>
                  <a:pt x="12171" y="3642"/>
                  <a:pt x="11791" y="3820"/>
                  <a:pt x="11426" y="4027"/>
                </a:cubicBezTo>
                <a:cubicBezTo>
                  <a:pt x="11224" y="4143"/>
                  <a:pt x="11027" y="4222"/>
                  <a:pt x="10795" y="4225"/>
                </a:cubicBezTo>
                <a:cubicBezTo>
                  <a:pt x="10756" y="4225"/>
                  <a:pt x="10716" y="4224"/>
                  <a:pt x="10677" y="4224"/>
                </a:cubicBezTo>
                <a:cubicBezTo>
                  <a:pt x="10559" y="4224"/>
                  <a:pt x="10442" y="4234"/>
                  <a:pt x="10341" y="4308"/>
                </a:cubicBezTo>
                <a:cubicBezTo>
                  <a:pt x="9965" y="4585"/>
                  <a:pt x="9590" y="4866"/>
                  <a:pt x="9218" y="5149"/>
                </a:cubicBezTo>
                <a:cubicBezTo>
                  <a:pt x="8932" y="5364"/>
                  <a:pt x="8682" y="5677"/>
                  <a:pt x="8362" y="5781"/>
                </a:cubicBezTo>
                <a:cubicBezTo>
                  <a:pt x="7923" y="5920"/>
                  <a:pt x="7710" y="6220"/>
                  <a:pt x="7501" y="6563"/>
                </a:cubicBezTo>
                <a:cubicBezTo>
                  <a:pt x="7407" y="6717"/>
                  <a:pt x="7306" y="6862"/>
                  <a:pt x="7157" y="6970"/>
                </a:cubicBezTo>
                <a:cubicBezTo>
                  <a:pt x="6640" y="7346"/>
                  <a:pt x="6292" y="7854"/>
                  <a:pt x="5976" y="8402"/>
                </a:cubicBezTo>
                <a:cubicBezTo>
                  <a:pt x="5790" y="8725"/>
                  <a:pt x="5536" y="9028"/>
                  <a:pt x="5253" y="9270"/>
                </a:cubicBezTo>
                <a:cubicBezTo>
                  <a:pt x="5068" y="9430"/>
                  <a:pt x="4962" y="9593"/>
                  <a:pt x="4900" y="9810"/>
                </a:cubicBezTo>
                <a:cubicBezTo>
                  <a:pt x="4772" y="10255"/>
                  <a:pt x="4713" y="10731"/>
                  <a:pt x="4339" y="11069"/>
                </a:cubicBezTo>
                <a:cubicBezTo>
                  <a:pt x="4295" y="11109"/>
                  <a:pt x="4290" y="11192"/>
                  <a:pt x="4265" y="11254"/>
                </a:cubicBezTo>
                <a:cubicBezTo>
                  <a:pt x="4088" y="11688"/>
                  <a:pt x="3755" y="12022"/>
                  <a:pt x="3528" y="12421"/>
                </a:cubicBezTo>
                <a:cubicBezTo>
                  <a:pt x="3277" y="12860"/>
                  <a:pt x="3076" y="13324"/>
                  <a:pt x="2714" y="13692"/>
                </a:cubicBezTo>
                <a:cubicBezTo>
                  <a:pt x="2686" y="13719"/>
                  <a:pt x="2676" y="13775"/>
                  <a:pt x="2672" y="13817"/>
                </a:cubicBezTo>
                <a:cubicBezTo>
                  <a:pt x="2630" y="14434"/>
                  <a:pt x="2225" y="14876"/>
                  <a:pt x="1924" y="15367"/>
                </a:cubicBezTo>
                <a:cubicBezTo>
                  <a:pt x="1830" y="15518"/>
                  <a:pt x="1697" y="15643"/>
                  <a:pt x="1657" y="15826"/>
                </a:cubicBezTo>
                <a:cubicBezTo>
                  <a:pt x="1569" y="16224"/>
                  <a:pt x="1374" y="16579"/>
                  <a:pt x="1191" y="16937"/>
                </a:cubicBezTo>
                <a:cubicBezTo>
                  <a:pt x="1098" y="17121"/>
                  <a:pt x="1006" y="17312"/>
                  <a:pt x="1023" y="17511"/>
                </a:cubicBezTo>
                <a:cubicBezTo>
                  <a:pt x="1058" y="17934"/>
                  <a:pt x="891" y="18293"/>
                  <a:pt x="735" y="18666"/>
                </a:cubicBezTo>
                <a:cubicBezTo>
                  <a:pt x="555" y="19093"/>
                  <a:pt x="328" y="19520"/>
                  <a:pt x="522" y="20013"/>
                </a:cubicBezTo>
                <a:cubicBezTo>
                  <a:pt x="552" y="20090"/>
                  <a:pt x="547" y="20199"/>
                  <a:pt x="517" y="20277"/>
                </a:cubicBezTo>
                <a:cubicBezTo>
                  <a:pt x="316" y="20781"/>
                  <a:pt x="365" y="21329"/>
                  <a:pt x="222" y="21846"/>
                </a:cubicBezTo>
                <a:cubicBezTo>
                  <a:pt x="103" y="22276"/>
                  <a:pt x="0" y="22727"/>
                  <a:pt x="98" y="23172"/>
                </a:cubicBezTo>
                <a:cubicBezTo>
                  <a:pt x="190" y="23598"/>
                  <a:pt x="202" y="24015"/>
                  <a:pt x="138" y="24438"/>
                </a:cubicBezTo>
                <a:cubicBezTo>
                  <a:pt x="110" y="24622"/>
                  <a:pt x="111" y="24800"/>
                  <a:pt x="234" y="24950"/>
                </a:cubicBezTo>
                <a:cubicBezTo>
                  <a:pt x="547" y="25336"/>
                  <a:pt x="532" y="25775"/>
                  <a:pt x="454" y="26227"/>
                </a:cubicBezTo>
                <a:cubicBezTo>
                  <a:pt x="436" y="26335"/>
                  <a:pt x="380" y="26456"/>
                  <a:pt x="409" y="26552"/>
                </a:cubicBezTo>
                <a:cubicBezTo>
                  <a:pt x="577" y="27129"/>
                  <a:pt x="653" y="27717"/>
                  <a:pt x="676" y="28317"/>
                </a:cubicBezTo>
                <a:cubicBezTo>
                  <a:pt x="681" y="28420"/>
                  <a:pt x="744" y="28531"/>
                  <a:pt x="802" y="28622"/>
                </a:cubicBezTo>
                <a:cubicBezTo>
                  <a:pt x="991" y="28911"/>
                  <a:pt x="1039" y="29236"/>
                  <a:pt x="1100" y="29568"/>
                </a:cubicBezTo>
                <a:cubicBezTo>
                  <a:pt x="1245" y="30354"/>
                  <a:pt x="1324" y="31169"/>
                  <a:pt x="1860" y="31825"/>
                </a:cubicBezTo>
                <a:cubicBezTo>
                  <a:pt x="1917" y="31896"/>
                  <a:pt x="1978" y="31985"/>
                  <a:pt x="1936" y="32070"/>
                </a:cubicBezTo>
                <a:cubicBezTo>
                  <a:pt x="1731" y="32493"/>
                  <a:pt x="1979" y="32795"/>
                  <a:pt x="2196" y="33105"/>
                </a:cubicBezTo>
                <a:cubicBezTo>
                  <a:pt x="2274" y="33214"/>
                  <a:pt x="2366" y="33315"/>
                  <a:pt x="2370" y="33459"/>
                </a:cubicBezTo>
                <a:cubicBezTo>
                  <a:pt x="2373" y="33676"/>
                  <a:pt x="2502" y="33834"/>
                  <a:pt x="2617" y="34001"/>
                </a:cubicBezTo>
                <a:cubicBezTo>
                  <a:pt x="2867" y="34371"/>
                  <a:pt x="3114" y="34742"/>
                  <a:pt x="3370" y="35109"/>
                </a:cubicBezTo>
                <a:cubicBezTo>
                  <a:pt x="3515" y="35312"/>
                  <a:pt x="3664" y="35504"/>
                  <a:pt x="3557" y="35781"/>
                </a:cubicBezTo>
                <a:cubicBezTo>
                  <a:pt x="3515" y="35891"/>
                  <a:pt x="3575" y="36000"/>
                  <a:pt x="3647" y="36091"/>
                </a:cubicBezTo>
                <a:cubicBezTo>
                  <a:pt x="3772" y="36249"/>
                  <a:pt x="3886" y="36419"/>
                  <a:pt x="4027" y="36562"/>
                </a:cubicBezTo>
                <a:cubicBezTo>
                  <a:pt x="4374" y="36913"/>
                  <a:pt x="4737" y="37248"/>
                  <a:pt x="4777" y="37787"/>
                </a:cubicBezTo>
                <a:cubicBezTo>
                  <a:pt x="4781" y="37828"/>
                  <a:pt x="4813" y="37868"/>
                  <a:pt x="4836" y="37907"/>
                </a:cubicBezTo>
                <a:cubicBezTo>
                  <a:pt x="5055" y="38243"/>
                  <a:pt x="5270" y="38583"/>
                  <a:pt x="5494" y="38917"/>
                </a:cubicBezTo>
                <a:cubicBezTo>
                  <a:pt x="5877" y="39492"/>
                  <a:pt x="6265" y="40066"/>
                  <a:pt x="6772" y="40547"/>
                </a:cubicBezTo>
                <a:cubicBezTo>
                  <a:pt x="6819" y="40590"/>
                  <a:pt x="6866" y="40651"/>
                  <a:pt x="6879" y="40713"/>
                </a:cubicBezTo>
                <a:cubicBezTo>
                  <a:pt x="6933" y="40950"/>
                  <a:pt x="7103" y="41086"/>
                  <a:pt x="7279" y="41229"/>
                </a:cubicBezTo>
                <a:cubicBezTo>
                  <a:pt x="7380" y="41310"/>
                  <a:pt x="7476" y="41424"/>
                  <a:pt x="7522" y="41544"/>
                </a:cubicBezTo>
                <a:cubicBezTo>
                  <a:pt x="7695" y="41991"/>
                  <a:pt x="8011" y="42334"/>
                  <a:pt x="8307" y="42696"/>
                </a:cubicBezTo>
                <a:cubicBezTo>
                  <a:pt x="8532" y="42971"/>
                  <a:pt x="8741" y="43266"/>
                  <a:pt x="8922" y="43572"/>
                </a:cubicBezTo>
                <a:cubicBezTo>
                  <a:pt x="9038" y="43770"/>
                  <a:pt x="9171" y="43933"/>
                  <a:pt x="9349" y="44076"/>
                </a:cubicBezTo>
                <a:cubicBezTo>
                  <a:pt x="9664" y="44328"/>
                  <a:pt x="10003" y="44569"/>
                  <a:pt x="10245" y="44882"/>
                </a:cubicBezTo>
                <a:cubicBezTo>
                  <a:pt x="10637" y="45388"/>
                  <a:pt x="11123" y="45766"/>
                  <a:pt x="11638" y="46121"/>
                </a:cubicBezTo>
                <a:cubicBezTo>
                  <a:pt x="11950" y="46336"/>
                  <a:pt x="12231" y="46583"/>
                  <a:pt x="12514" y="46835"/>
                </a:cubicBezTo>
                <a:cubicBezTo>
                  <a:pt x="12924" y="47202"/>
                  <a:pt x="13329" y="47595"/>
                  <a:pt x="13914" y="47706"/>
                </a:cubicBezTo>
                <a:cubicBezTo>
                  <a:pt x="14096" y="47742"/>
                  <a:pt x="14296" y="47829"/>
                  <a:pt x="14375" y="48056"/>
                </a:cubicBezTo>
                <a:cubicBezTo>
                  <a:pt x="14439" y="48248"/>
                  <a:pt x="14617" y="48298"/>
                  <a:pt x="14797" y="48345"/>
                </a:cubicBezTo>
                <a:cubicBezTo>
                  <a:pt x="15211" y="48456"/>
                  <a:pt x="15616" y="48623"/>
                  <a:pt x="15942" y="48888"/>
                </a:cubicBezTo>
                <a:cubicBezTo>
                  <a:pt x="16290" y="49171"/>
                  <a:pt x="16796" y="49129"/>
                  <a:pt x="17086" y="49502"/>
                </a:cubicBezTo>
                <a:cubicBezTo>
                  <a:pt x="17103" y="49526"/>
                  <a:pt x="17153" y="49531"/>
                  <a:pt x="17195" y="49531"/>
                </a:cubicBezTo>
                <a:cubicBezTo>
                  <a:pt x="17201" y="49531"/>
                  <a:pt x="17208" y="49531"/>
                  <a:pt x="17213" y="49531"/>
                </a:cubicBezTo>
                <a:cubicBezTo>
                  <a:pt x="17227" y="49530"/>
                  <a:pt x="17239" y="49530"/>
                  <a:pt x="17252" y="49530"/>
                </a:cubicBezTo>
                <a:cubicBezTo>
                  <a:pt x="17642" y="49530"/>
                  <a:pt x="17948" y="49725"/>
                  <a:pt x="18246" y="49953"/>
                </a:cubicBezTo>
                <a:cubicBezTo>
                  <a:pt x="18588" y="50214"/>
                  <a:pt x="18965" y="50379"/>
                  <a:pt x="19395" y="50379"/>
                </a:cubicBezTo>
                <a:cubicBezTo>
                  <a:pt x="19447" y="50379"/>
                  <a:pt x="19499" y="50376"/>
                  <a:pt x="19552" y="50372"/>
                </a:cubicBezTo>
                <a:cubicBezTo>
                  <a:pt x="19569" y="50370"/>
                  <a:pt x="19588" y="50369"/>
                  <a:pt x="19607" y="50369"/>
                </a:cubicBezTo>
                <a:cubicBezTo>
                  <a:pt x="19659" y="50369"/>
                  <a:pt x="19714" y="50376"/>
                  <a:pt x="19741" y="50403"/>
                </a:cubicBezTo>
                <a:cubicBezTo>
                  <a:pt x="19981" y="50634"/>
                  <a:pt x="20321" y="50614"/>
                  <a:pt x="20602" y="50746"/>
                </a:cubicBezTo>
                <a:cubicBezTo>
                  <a:pt x="20998" y="50936"/>
                  <a:pt x="21417" y="51103"/>
                  <a:pt x="21863" y="51190"/>
                </a:cubicBezTo>
                <a:cubicBezTo>
                  <a:pt x="22495" y="51315"/>
                  <a:pt x="23136" y="51402"/>
                  <a:pt x="23743" y="51646"/>
                </a:cubicBezTo>
                <a:cubicBezTo>
                  <a:pt x="23931" y="51722"/>
                  <a:pt x="24149" y="51772"/>
                  <a:pt x="24354" y="51772"/>
                </a:cubicBezTo>
                <a:cubicBezTo>
                  <a:pt x="24391" y="51772"/>
                  <a:pt x="24427" y="51770"/>
                  <a:pt x="24462" y="51767"/>
                </a:cubicBezTo>
                <a:cubicBezTo>
                  <a:pt x="24517" y="51762"/>
                  <a:pt x="24570" y="51759"/>
                  <a:pt x="24623" y="51759"/>
                </a:cubicBezTo>
                <a:cubicBezTo>
                  <a:pt x="24800" y="51759"/>
                  <a:pt x="24965" y="51791"/>
                  <a:pt x="25108" y="51876"/>
                </a:cubicBezTo>
                <a:cubicBezTo>
                  <a:pt x="25427" y="52067"/>
                  <a:pt x="25749" y="52188"/>
                  <a:pt x="26094" y="52188"/>
                </a:cubicBezTo>
                <a:cubicBezTo>
                  <a:pt x="26245" y="52188"/>
                  <a:pt x="26401" y="52164"/>
                  <a:pt x="26562" y="52114"/>
                </a:cubicBezTo>
                <a:cubicBezTo>
                  <a:pt x="26592" y="52104"/>
                  <a:pt x="26623" y="52101"/>
                  <a:pt x="26656" y="52101"/>
                </a:cubicBezTo>
                <a:cubicBezTo>
                  <a:pt x="26734" y="52101"/>
                  <a:pt x="26818" y="52121"/>
                  <a:pt x="26894" y="52139"/>
                </a:cubicBezTo>
                <a:cubicBezTo>
                  <a:pt x="27322" y="52241"/>
                  <a:pt x="27787" y="52187"/>
                  <a:pt x="28182" y="52451"/>
                </a:cubicBezTo>
                <a:cubicBezTo>
                  <a:pt x="28264" y="52506"/>
                  <a:pt x="28353" y="52524"/>
                  <a:pt x="28445" y="52524"/>
                </a:cubicBezTo>
                <a:cubicBezTo>
                  <a:pt x="28552" y="52524"/>
                  <a:pt x="28663" y="52499"/>
                  <a:pt x="28770" y="52477"/>
                </a:cubicBezTo>
                <a:cubicBezTo>
                  <a:pt x="28956" y="52438"/>
                  <a:pt x="29144" y="52387"/>
                  <a:pt x="29328" y="52387"/>
                </a:cubicBezTo>
                <a:cubicBezTo>
                  <a:pt x="29487" y="52387"/>
                  <a:pt x="29644" y="52425"/>
                  <a:pt x="29796" y="52539"/>
                </a:cubicBezTo>
                <a:cubicBezTo>
                  <a:pt x="29820" y="52557"/>
                  <a:pt x="29859" y="52565"/>
                  <a:pt x="29894" y="52565"/>
                </a:cubicBezTo>
                <a:cubicBezTo>
                  <a:pt x="29905" y="52565"/>
                  <a:pt x="29916" y="52564"/>
                  <a:pt x="29925" y="52562"/>
                </a:cubicBezTo>
                <a:cubicBezTo>
                  <a:pt x="30168" y="52515"/>
                  <a:pt x="30410" y="52475"/>
                  <a:pt x="30647" y="52409"/>
                </a:cubicBezTo>
                <a:cubicBezTo>
                  <a:pt x="30679" y="52400"/>
                  <a:pt x="30711" y="52397"/>
                  <a:pt x="30742" y="52397"/>
                </a:cubicBezTo>
                <a:cubicBezTo>
                  <a:pt x="30912" y="52397"/>
                  <a:pt x="31066" y="52508"/>
                  <a:pt x="31232" y="52508"/>
                </a:cubicBezTo>
                <a:cubicBezTo>
                  <a:pt x="31275" y="52508"/>
                  <a:pt x="31318" y="52501"/>
                  <a:pt x="31363" y="52482"/>
                </a:cubicBezTo>
                <a:cubicBezTo>
                  <a:pt x="31659" y="52356"/>
                  <a:pt x="31990" y="52414"/>
                  <a:pt x="32279" y="52332"/>
                </a:cubicBezTo>
                <a:cubicBezTo>
                  <a:pt x="32831" y="52174"/>
                  <a:pt x="33384" y="52201"/>
                  <a:pt x="33941" y="52181"/>
                </a:cubicBezTo>
                <a:cubicBezTo>
                  <a:pt x="34055" y="52177"/>
                  <a:pt x="34173" y="52182"/>
                  <a:pt x="34259" y="52105"/>
                </a:cubicBezTo>
                <a:cubicBezTo>
                  <a:pt x="34472" y="51910"/>
                  <a:pt x="34748" y="51915"/>
                  <a:pt x="35002" y="51836"/>
                </a:cubicBezTo>
                <a:cubicBezTo>
                  <a:pt x="35641" y="51636"/>
                  <a:pt x="36318" y="51712"/>
                  <a:pt x="36952" y="51532"/>
                </a:cubicBezTo>
                <a:cubicBezTo>
                  <a:pt x="37393" y="51406"/>
                  <a:pt x="37800" y="51167"/>
                  <a:pt x="38274" y="51163"/>
                </a:cubicBezTo>
                <a:cubicBezTo>
                  <a:pt x="38496" y="50918"/>
                  <a:pt x="38857" y="50938"/>
                  <a:pt x="39096" y="50738"/>
                </a:cubicBezTo>
                <a:cubicBezTo>
                  <a:pt x="39269" y="50592"/>
                  <a:pt x="39491" y="50708"/>
                  <a:pt x="39663" y="50577"/>
                </a:cubicBezTo>
                <a:cubicBezTo>
                  <a:pt x="39947" y="50360"/>
                  <a:pt x="40266" y="50188"/>
                  <a:pt x="40530" y="49951"/>
                </a:cubicBezTo>
                <a:cubicBezTo>
                  <a:pt x="40709" y="49790"/>
                  <a:pt x="40885" y="49692"/>
                  <a:pt x="41119" y="49680"/>
                </a:cubicBezTo>
                <a:cubicBezTo>
                  <a:pt x="41275" y="49674"/>
                  <a:pt x="41440" y="49669"/>
                  <a:pt x="41563" y="49556"/>
                </a:cubicBezTo>
                <a:cubicBezTo>
                  <a:pt x="42106" y="49052"/>
                  <a:pt x="42837" y="48830"/>
                  <a:pt x="43382" y="48327"/>
                </a:cubicBezTo>
                <a:cubicBezTo>
                  <a:pt x="43422" y="48290"/>
                  <a:pt x="43491" y="48248"/>
                  <a:pt x="43540" y="48248"/>
                </a:cubicBezTo>
                <a:cubicBezTo>
                  <a:pt x="43547" y="48248"/>
                  <a:pt x="43554" y="48249"/>
                  <a:pt x="43560" y="48251"/>
                </a:cubicBezTo>
                <a:cubicBezTo>
                  <a:pt x="43607" y="48265"/>
                  <a:pt x="43650" y="48272"/>
                  <a:pt x="43689" y="48272"/>
                </a:cubicBezTo>
                <a:cubicBezTo>
                  <a:pt x="43876" y="48272"/>
                  <a:pt x="43990" y="48130"/>
                  <a:pt x="44127" y="47999"/>
                </a:cubicBezTo>
                <a:cubicBezTo>
                  <a:pt x="44512" y="47632"/>
                  <a:pt x="44973" y="47348"/>
                  <a:pt x="45287" y="46906"/>
                </a:cubicBezTo>
                <a:cubicBezTo>
                  <a:pt x="45427" y="46711"/>
                  <a:pt x="45677" y="46699"/>
                  <a:pt x="45866" y="46582"/>
                </a:cubicBezTo>
                <a:cubicBezTo>
                  <a:pt x="46074" y="46452"/>
                  <a:pt x="46096" y="46178"/>
                  <a:pt x="46340" y="46042"/>
                </a:cubicBezTo>
                <a:cubicBezTo>
                  <a:pt x="46683" y="45850"/>
                  <a:pt x="47041" y="45608"/>
                  <a:pt x="47261" y="45294"/>
                </a:cubicBezTo>
                <a:cubicBezTo>
                  <a:pt x="47552" y="44878"/>
                  <a:pt x="47838" y="44505"/>
                  <a:pt x="48322" y="44315"/>
                </a:cubicBezTo>
                <a:cubicBezTo>
                  <a:pt x="48428" y="44273"/>
                  <a:pt x="48511" y="44185"/>
                  <a:pt x="48534" y="44069"/>
                </a:cubicBezTo>
                <a:cubicBezTo>
                  <a:pt x="48606" y="43710"/>
                  <a:pt x="48906" y="43521"/>
                  <a:pt x="49128" y="43279"/>
                </a:cubicBezTo>
                <a:cubicBezTo>
                  <a:pt x="49232" y="43166"/>
                  <a:pt x="49388" y="43098"/>
                  <a:pt x="49440" y="42939"/>
                </a:cubicBezTo>
                <a:cubicBezTo>
                  <a:pt x="49595" y="42477"/>
                  <a:pt x="49990" y="42260"/>
                  <a:pt x="50369" y="42035"/>
                </a:cubicBezTo>
                <a:cubicBezTo>
                  <a:pt x="50739" y="41815"/>
                  <a:pt x="51031" y="41517"/>
                  <a:pt x="51226" y="41144"/>
                </a:cubicBezTo>
                <a:cubicBezTo>
                  <a:pt x="51342" y="40920"/>
                  <a:pt x="51480" y="40735"/>
                  <a:pt x="51660" y="40562"/>
                </a:cubicBezTo>
                <a:cubicBezTo>
                  <a:pt x="52227" y="40014"/>
                  <a:pt x="52618" y="39343"/>
                  <a:pt x="52930" y="38625"/>
                </a:cubicBezTo>
                <a:cubicBezTo>
                  <a:pt x="52995" y="38473"/>
                  <a:pt x="53094" y="38369"/>
                  <a:pt x="53192" y="38248"/>
                </a:cubicBezTo>
                <a:cubicBezTo>
                  <a:pt x="53552" y="37799"/>
                  <a:pt x="53748" y="37239"/>
                  <a:pt x="54154" y="36819"/>
                </a:cubicBezTo>
                <a:cubicBezTo>
                  <a:pt x="54182" y="36789"/>
                  <a:pt x="54181" y="36733"/>
                  <a:pt x="54197" y="36691"/>
                </a:cubicBezTo>
                <a:cubicBezTo>
                  <a:pt x="54624" y="35546"/>
                  <a:pt x="55052" y="34398"/>
                  <a:pt x="55485" y="33254"/>
                </a:cubicBezTo>
                <a:cubicBezTo>
                  <a:pt x="55558" y="33064"/>
                  <a:pt x="55603" y="32874"/>
                  <a:pt x="55638" y="32674"/>
                </a:cubicBezTo>
                <a:cubicBezTo>
                  <a:pt x="55697" y="32323"/>
                  <a:pt x="55733" y="31948"/>
                  <a:pt x="55889" y="31638"/>
                </a:cubicBezTo>
                <a:cubicBezTo>
                  <a:pt x="56076" y="31272"/>
                  <a:pt x="56136" y="30882"/>
                  <a:pt x="56266" y="30507"/>
                </a:cubicBezTo>
                <a:cubicBezTo>
                  <a:pt x="56363" y="30223"/>
                  <a:pt x="56297" y="29928"/>
                  <a:pt x="56313" y="29639"/>
                </a:cubicBezTo>
                <a:cubicBezTo>
                  <a:pt x="56331" y="29328"/>
                  <a:pt x="56622" y="29089"/>
                  <a:pt x="56545" y="28745"/>
                </a:cubicBezTo>
                <a:cubicBezTo>
                  <a:pt x="56521" y="28645"/>
                  <a:pt x="56556" y="28516"/>
                  <a:pt x="56607" y="28423"/>
                </a:cubicBezTo>
                <a:cubicBezTo>
                  <a:pt x="56731" y="28191"/>
                  <a:pt x="56726" y="27954"/>
                  <a:pt x="56698" y="27705"/>
                </a:cubicBezTo>
                <a:cubicBezTo>
                  <a:pt x="56654" y="27302"/>
                  <a:pt x="56651" y="26892"/>
                  <a:pt x="56795" y="26510"/>
                </a:cubicBezTo>
                <a:cubicBezTo>
                  <a:pt x="56889" y="26266"/>
                  <a:pt x="56884" y="26042"/>
                  <a:pt x="56844" y="25792"/>
                </a:cubicBezTo>
                <a:cubicBezTo>
                  <a:pt x="56762" y="25266"/>
                  <a:pt x="56731" y="24749"/>
                  <a:pt x="56896" y="24211"/>
                </a:cubicBezTo>
                <a:cubicBezTo>
                  <a:pt x="57021" y="23806"/>
                  <a:pt x="57160" y="23355"/>
                  <a:pt x="56931" y="22918"/>
                </a:cubicBezTo>
                <a:cubicBezTo>
                  <a:pt x="56879" y="22819"/>
                  <a:pt x="56883" y="22708"/>
                  <a:pt x="56906" y="22592"/>
                </a:cubicBezTo>
                <a:cubicBezTo>
                  <a:pt x="57042" y="21918"/>
                  <a:pt x="56938" y="21262"/>
                  <a:pt x="56755" y="20610"/>
                </a:cubicBezTo>
                <a:cubicBezTo>
                  <a:pt x="56647" y="20223"/>
                  <a:pt x="56563" y="19826"/>
                  <a:pt x="56561" y="19419"/>
                </a:cubicBezTo>
                <a:lnTo>
                  <a:pt x="56561" y="19417"/>
                </a:lnTo>
                <a:cubicBezTo>
                  <a:pt x="56561" y="19217"/>
                  <a:pt x="56627" y="18985"/>
                  <a:pt x="56550" y="18822"/>
                </a:cubicBezTo>
                <a:cubicBezTo>
                  <a:pt x="56303" y="18311"/>
                  <a:pt x="56208" y="17760"/>
                  <a:pt x="56057" y="17225"/>
                </a:cubicBezTo>
                <a:cubicBezTo>
                  <a:pt x="55928" y="16769"/>
                  <a:pt x="55655" y="16367"/>
                  <a:pt x="55532" y="15923"/>
                </a:cubicBezTo>
                <a:cubicBezTo>
                  <a:pt x="55346" y="15256"/>
                  <a:pt x="54993" y="14704"/>
                  <a:pt x="54601" y="14158"/>
                </a:cubicBezTo>
                <a:cubicBezTo>
                  <a:pt x="54460" y="13961"/>
                  <a:pt x="54300" y="13761"/>
                  <a:pt x="54253" y="13511"/>
                </a:cubicBezTo>
                <a:cubicBezTo>
                  <a:pt x="54155" y="12972"/>
                  <a:pt x="53760" y="12626"/>
                  <a:pt x="53417" y="12263"/>
                </a:cubicBezTo>
                <a:cubicBezTo>
                  <a:pt x="53241" y="12075"/>
                  <a:pt x="53076" y="11918"/>
                  <a:pt x="53071" y="11649"/>
                </a:cubicBezTo>
                <a:cubicBezTo>
                  <a:pt x="53067" y="11505"/>
                  <a:pt x="52995" y="11390"/>
                  <a:pt x="52876" y="11315"/>
                </a:cubicBezTo>
                <a:cubicBezTo>
                  <a:pt x="52460" y="11051"/>
                  <a:pt x="52255" y="10613"/>
                  <a:pt x="52001" y="10225"/>
                </a:cubicBezTo>
                <a:cubicBezTo>
                  <a:pt x="51840" y="9979"/>
                  <a:pt x="51731" y="9715"/>
                  <a:pt x="51418" y="9620"/>
                </a:cubicBezTo>
                <a:cubicBezTo>
                  <a:pt x="51342" y="9596"/>
                  <a:pt x="51273" y="9514"/>
                  <a:pt x="51228" y="9441"/>
                </a:cubicBezTo>
                <a:cubicBezTo>
                  <a:pt x="50925" y="8960"/>
                  <a:pt x="50528" y="8587"/>
                  <a:pt x="50014" y="8342"/>
                </a:cubicBezTo>
                <a:cubicBezTo>
                  <a:pt x="49894" y="8283"/>
                  <a:pt x="49746" y="8224"/>
                  <a:pt x="49683" y="8121"/>
                </a:cubicBezTo>
                <a:cubicBezTo>
                  <a:pt x="49422" y="7708"/>
                  <a:pt x="48981" y="7585"/>
                  <a:pt x="48581" y="7397"/>
                </a:cubicBezTo>
                <a:cubicBezTo>
                  <a:pt x="48378" y="7299"/>
                  <a:pt x="48206" y="7193"/>
                  <a:pt x="48063" y="6997"/>
                </a:cubicBezTo>
                <a:cubicBezTo>
                  <a:pt x="47757" y="6578"/>
                  <a:pt x="47574" y="6025"/>
                  <a:pt x="46972" y="5893"/>
                </a:cubicBezTo>
                <a:cubicBezTo>
                  <a:pt x="46954" y="5890"/>
                  <a:pt x="46940" y="5865"/>
                  <a:pt x="46925" y="5848"/>
                </a:cubicBezTo>
                <a:cubicBezTo>
                  <a:pt x="46528" y="5426"/>
                  <a:pt x="46140" y="4996"/>
                  <a:pt x="45607" y="4735"/>
                </a:cubicBezTo>
                <a:cubicBezTo>
                  <a:pt x="45333" y="4353"/>
                  <a:pt x="45018" y="4024"/>
                  <a:pt x="44539" y="3904"/>
                </a:cubicBezTo>
                <a:cubicBezTo>
                  <a:pt x="44379" y="3659"/>
                  <a:pt x="44124" y="3590"/>
                  <a:pt x="43861" y="3513"/>
                </a:cubicBezTo>
                <a:cubicBezTo>
                  <a:pt x="43718" y="3469"/>
                  <a:pt x="43582" y="3365"/>
                  <a:pt x="43470" y="3260"/>
                </a:cubicBezTo>
                <a:cubicBezTo>
                  <a:pt x="43271" y="3077"/>
                  <a:pt x="43080" y="2907"/>
                  <a:pt x="42794" y="2907"/>
                </a:cubicBezTo>
                <a:cubicBezTo>
                  <a:pt x="42766" y="2907"/>
                  <a:pt x="42737" y="2909"/>
                  <a:pt x="42706" y="2912"/>
                </a:cubicBezTo>
                <a:cubicBezTo>
                  <a:pt x="42701" y="2913"/>
                  <a:pt x="42695" y="2913"/>
                  <a:pt x="42689" y="2913"/>
                </a:cubicBezTo>
                <a:cubicBezTo>
                  <a:pt x="42599" y="2913"/>
                  <a:pt x="42486" y="2841"/>
                  <a:pt x="42414" y="2774"/>
                </a:cubicBezTo>
                <a:cubicBezTo>
                  <a:pt x="42151" y="2538"/>
                  <a:pt x="41900" y="2287"/>
                  <a:pt x="41533" y="2287"/>
                </a:cubicBezTo>
                <a:cubicBezTo>
                  <a:pt x="41480" y="2287"/>
                  <a:pt x="41424" y="2292"/>
                  <a:pt x="41366" y="2304"/>
                </a:cubicBezTo>
                <a:cubicBezTo>
                  <a:pt x="41363" y="2304"/>
                  <a:pt x="41359" y="2305"/>
                  <a:pt x="41355" y="2305"/>
                </a:cubicBezTo>
                <a:cubicBezTo>
                  <a:pt x="41320" y="2305"/>
                  <a:pt x="41277" y="2278"/>
                  <a:pt x="41242" y="2256"/>
                </a:cubicBezTo>
                <a:cubicBezTo>
                  <a:pt x="40887" y="2029"/>
                  <a:pt x="40418" y="2029"/>
                  <a:pt x="40117" y="1690"/>
                </a:cubicBezTo>
                <a:cubicBezTo>
                  <a:pt x="40078" y="1646"/>
                  <a:pt x="39999" y="1629"/>
                  <a:pt x="39933" y="1616"/>
                </a:cubicBezTo>
                <a:cubicBezTo>
                  <a:pt x="39532" y="1537"/>
                  <a:pt x="39177" y="1354"/>
                  <a:pt x="38830" y="1145"/>
                </a:cubicBezTo>
                <a:cubicBezTo>
                  <a:pt x="38682" y="1056"/>
                  <a:pt x="38519" y="969"/>
                  <a:pt x="38347" y="969"/>
                </a:cubicBezTo>
                <a:cubicBezTo>
                  <a:pt x="38318" y="969"/>
                  <a:pt x="38288" y="972"/>
                  <a:pt x="38259" y="977"/>
                </a:cubicBezTo>
                <a:cubicBezTo>
                  <a:pt x="38198" y="988"/>
                  <a:pt x="38139" y="992"/>
                  <a:pt x="38081" y="992"/>
                </a:cubicBezTo>
                <a:cubicBezTo>
                  <a:pt x="37747" y="992"/>
                  <a:pt x="37470" y="826"/>
                  <a:pt x="37203" y="642"/>
                </a:cubicBezTo>
                <a:cubicBezTo>
                  <a:pt x="37022" y="518"/>
                  <a:pt x="36846" y="420"/>
                  <a:pt x="36640" y="420"/>
                </a:cubicBezTo>
                <a:cubicBezTo>
                  <a:pt x="36581" y="420"/>
                  <a:pt x="36520" y="428"/>
                  <a:pt x="36456" y="446"/>
                </a:cubicBezTo>
                <a:cubicBezTo>
                  <a:pt x="36406" y="459"/>
                  <a:pt x="36353" y="469"/>
                  <a:pt x="36302" y="469"/>
                </a:cubicBezTo>
                <a:cubicBezTo>
                  <a:pt x="36241" y="469"/>
                  <a:pt x="36182" y="455"/>
                  <a:pt x="36132" y="417"/>
                </a:cubicBezTo>
                <a:cubicBezTo>
                  <a:pt x="35937" y="266"/>
                  <a:pt x="35715" y="314"/>
                  <a:pt x="35498" y="281"/>
                </a:cubicBezTo>
                <a:cubicBezTo>
                  <a:pt x="35202" y="236"/>
                  <a:pt x="34913" y="146"/>
                  <a:pt x="34614" y="146"/>
                </a:cubicBezTo>
                <a:cubicBezTo>
                  <a:pt x="34519" y="146"/>
                  <a:pt x="34422" y="155"/>
                  <a:pt x="34324" y="178"/>
                </a:cubicBezTo>
                <a:cubicBezTo>
                  <a:pt x="34323" y="178"/>
                  <a:pt x="34322" y="179"/>
                  <a:pt x="34320" y="179"/>
                </a:cubicBezTo>
                <a:cubicBezTo>
                  <a:pt x="34304" y="179"/>
                  <a:pt x="34282" y="161"/>
                  <a:pt x="34265" y="150"/>
                </a:cubicBezTo>
                <a:cubicBezTo>
                  <a:pt x="34162" y="79"/>
                  <a:pt x="34060" y="53"/>
                  <a:pt x="33956" y="53"/>
                </a:cubicBezTo>
                <a:cubicBezTo>
                  <a:pt x="33826" y="53"/>
                  <a:pt x="33695" y="93"/>
                  <a:pt x="33561" y="134"/>
                </a:cubicBezTo>
                <a:cubicBezTo>
                  <a:pt x="33389" y="186"/>
                  <a:pt x="33208" y="230"/>
                  <a:pt x="33029" y="230"/>
                </a:cubicBezTo>
                <a:cubicBezTo>
                  <a:pt x="32941" y="230"/>
                  <a:pt x="32853" y="220"/>
                  <a:pt x="32767" y="193"/>
                </a:cubicBezTo>
                <a:cubicBezTo>
                  <a:pt x="32417" y="89"/>
                  <a:pt x="32054" y="114"/>
                  <a:pt x="31708" y="27"/>
                </a:cubicBezTo>
                <a:cubicBezTo>
                  <a:pt x="31634" y="9"/>
                  <a:pt x="31563" y="0"/>
                  <a:pt x="3149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1172333" y="694967"/>
            <a:ext cx="98476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11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0971786-7331-58E2-819F-15E5BA06FBE3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15"/>
          <p:cNvSpPr/>
          <p:nvPr/>
        </p:nvSpPr>
        <p:spPr>
          <a:xfrm rot="12600117">
            <a:off x="5372101" y="5962651"/>
            <a:ext cx="969433" cy="942975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109;p15"/>
          <p:cNvSpPr>
            <a:spLocks/>
          </p:cNvSpPr>
          <p:nvPr/>
        </p:nvSpPr>
        <p:spPr bwMode="auto">
          <a:xfrm rot="3600079">
            <a:off x="10356850" y="15716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110;p1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7164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3;p1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148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6;p17"/>
          <p:cNvSpPr/>
          <p:nvPr/>
        </p:nvSpPr>
        <p:spPr>
          <a:xfrm rot="6299960">
            <a:off x="1760538" y="-206375"/>
            <a:ext cx="1025526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17;p17"/>
          <p:cNvSpPr/>
          <p:nvPr/>
        </p:nvSpPr>
        <p:spPr>
          <a:xfrm rot="14399883">
            <a:off x="9273911" y="5438511"/>
            <a:ext cx="969962" cy="941917"/>
          </a:xfrm>
          <a:custGeom>
            <a:avLst/>
            <a:gdLst/>
            <a:ahLst/>
            <a:cxnLst/>
            <a:rect l="l" t="t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18;p17"/>
          <p:cNvSpPr>
            <a:spLocks noChangeArrowheads="1"/>
          </p:cNvSpPr>
          <p:nvPr/>
        </p:nvSpPr>
        <p:spPr bwMode="auto">
          <a:xfrm>
            <a:off x="1060451" y="1163639"/>
            <a:ext cx="10071100" cy="453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Google Shape;119;p17"/>
          <p:cNvSpPr txBox="1">
            <a:spLocks noGrp="1"/>
          </p:cNvSpPr>
          <p:nvPr>
            <p:ph type="title"/>
          </p:nvPr>
        </p:nvSpPr>
        <p:spPr>
          <a:xfrm>
            <a:off x="3420933" y="4434567"/>
            <a:ext cx="5350000" cy="345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1429400" y="2065200"/>
            <a:ext cx="9333200" cy="2096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3176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2;p18"/>
          <p:cNvSpPr>
            <a:spLocks/>
          </p:cNvSpPr>
          <p:nvPr/>
        </p:nvSpPr>
        <p:spPr bwMode="auto">
          <a:xfrm rot="2700000" flipH="1">
            <a:off x="10850034" y="-105304"/>
            <a:ext cx="927100" cy="1769533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23;p18"/>
          <p:cNvSpPr>
            <a:spLocks/>
          </p:cNvSpPr>
          <p:nvPr/>
        </p:nvSpPr>
        <p:spPr bwMode="auto">
          <a:xfrm rot="13500000" flipH="1">
            <a:off x="-61648" y="5208588"/>
            <a:ext cx="2030413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24;p18"/>
          <p:cNvSpPr>
            <a:spLocks/>
          </p:cNvSpPr>
          <p:nvPr/>
        </p:nvSpPr>
        <p:spPr bwMode="auto">
          <a:xfrm rot="7200117" flipH="1">
            <a:off x="10951369" y="5680341"/>
            <a:ext cx="969963" cy="944033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125;p18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5623967" y="2795143"/>
            <a:ext cx="5367200" cy="270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5623967" y="1461367"/>
            <a:ext cx="53672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>
            <a:spLocks noGrp="1"/>
          </p:cNvSpPr>
          <p:nvPr>
            <p:ph type="pic" idx="2"/>
          </p:nvPr>
        </p:nvSpPr>
        <p:spPr>
          <a:xfrm>
            <a:off x="799967" y="610200"/>
            <a:ext cx="4420000" cy="5637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78899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0;p19"/>
          <p:cNvSpPr>
            <a:spLocks/>
          </p:cNvSpPr>
          <p:nvPr/>
        </p:nvSpPr>
        <p:spPr bwMode="auto">
          <a:xfrm rot="12600117">
            <a:off x="7742767" y="5886451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131;p19"/>
          <p:cNvSpPr>
            <a:spLocks/>
          </p:cNvSpPr>
          <p:nvPr/>
        </p:nvSpPr>
        <p:spPr bwMode="auto">
          <a:xfrm rot="18900000">
            <a:off x="10674351" y="5021264"/>
            <a:ext cx="927100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32;p19"/>
          <p:cNvSpPr/>
          <p:nvPr/>
        </p:nvSpPr>
        <p:spPr>
          <a:xfrm rot="9900040">
            <a:off x="7306734" y="265114"/>
            <a:ext cx="1170517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33;p19"/>
          <p:cNvSpPr/>
          <p:nvPr/>
        </p:nvSpPr>
        <p:spPr>
          <a:xfrm rot="1799715" flipH="1">
            <a:off x="296333" y="4618038"/>
            <a:ext cx="1788584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34;p19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855000" y="2327000"/>
            <a:ext cx="3570800" cy="763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ubTitle" idx="1"/>
          </p:nvPr>
        </p:nvSpPr>
        <p:spPr>
          <a:xfrm>
            <a:off x="1855000" y="3090600"/>
            <a:ext cx="3570800" cy="144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3169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8;p20"/>
          <p:cNvSpPr>
            <a:spLocks/>
          </p:cNvSpPr>
          <p:nvPr/>
        </p:nvSpPr>
        <p:spPr bwMode="auto">
          <a:xfrm rot="12600117">
            <a:off x="4485218" y="5965825"/>
            <a:ext cx="969433" cy="941388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139;p20"/>
          <p:cNvSpPr>
            <a:spLocks/>
          </p:cNvSpPr>
          <p:nvPr/>
        </p:nvSpPr>
        <p:spPr bwMode="auto">
          <a:xfrm rot="9900040">
            <a:off x="1172634" y="-3175"/>
            <a:ext cx="1170517" cy="895350"/>
          </a:xfrm>
          <a:custGeom>
            <a:avLst/>
            <a:gdLst>
              <a:gd name="T0" fmla="*/ 15430 w 35144"/>
              <a:gd name="T1" fmla="*/ 348 h 26889"/>
              <a:gd name="T2" fmla="*/ 13602 w 35144"/>
              <a:gd name="T3" fmla="*/ 434 h 26889"/>
              <a:gd name="T4" fmla="*/ 12756 w 35144"/>
              <a:gd name="T5" fmla="*/ 871 h 26889"/>
              <a:gd name="T6" fmla="*/ 11083 w 35144"/>
              <a:gd name="T7" fmla="*/ 1296 h 26889"/>
              <a:gd name="T8" fmla="*/ 9360 w 35144"/>
              <a:gd name="T9" fmla="*/ 2154 h 26889"/>
              <a:gd name="T10" fmla="*/ 7375 w 35144"/>
              <a:gd name="T11" fmla="*/ 3603 h 26889"/>
              <a:gd name="T12" fmla="*/ 6214 w 35144"/>
              <a:gd name="T13" fmla="*/ 4503 h 26889"/>
              <a:gd name="T14" fmla="*/ 4816 w 35144"/>
              <a:gd name="T15" fmla="*/ 5888 h 26889"/>
              <a:gd name="T16" fmla="*/ 3298 w 35144"/>
              <a:gd name="T17" fmla="*/ 8254 h 26889"/>
              <a:gd name="T18" fmla="*/ 2358 w 35144"/>
              <a:gd name="T19" fmla="*/ 9700 h 26889"/>
              <a:gd name="T20" fmla="*/ 1756 w 35144"/>
              <a:gd name="T21" fmla="*/ 11210 h 26889"/>
              <a:gd name="T22" fmla="*/ 1110 w 35144"/>
              <a:gd name="T23" fmla="*/ 13253 h 26889"/>
              <a:gd name="T24" fmla="*/ 539 w 35144"/>
              <a:gd name="T25" fmla="*/ 15341 h 26889"/>
              <a:gd name="T26" fmla="*/ 302 w 35144"/>
              <a:gd name="T27" fmla="*/ 16747 h 26889"/>
              <a:gd name="T28" fmla="*/ 83 w 35144"/>
              <a:gd name="T29" fmla="*/ 21428 h 26889"/>
              <a:gd name="T30" fmla="*/ 360 w 35144"/>
              <a:gd name="T31" fmla="*/ 23508 h 26889"/>
              <a:gd name="T32" fmla="*/ 1785 w 35144"/>
              <a:gd name="T33" fmla="*/ 25916 h 26889"/>
              <a:gd name="T34" fmla="*/ 2298 w 35144"/>
              <a:gd name="T35" fmla="*/ 26185 h 26889"/>
              <a:gd name="T36" fmla="*/ 3387 w 35144"/>
              <a:gd name="T37" fmla="*/ 26600 h 26889"/>
              <a:gd name="T38" fmla="*/ 4340 w 35144"/>
              <a:gd name="T39" fmla="*/ 26701 h 26889"/>
              <a:gd name="T40" fmla="*/ 5447 w 35144"/>
              <a:gd name="T41" fmla="*/ 26722 h 26889"/>
              <a:gd name="T42" fmla="*/ 6073 w 35144"/>
              <a:gd name="T43" fmla="*/ 26868 h 26889"/>
              <a:gd name="T44" fmla="*/ 8640 w 35144"/>
              <a:gd name="T45" fmla="*/ 26511 h 26889"/>
              <a:gd name="T46" fmla="*/ 11944 w 35144"/>
              <a:gd name="T47" fmla="*/ 24729 h 26889"/>
              <a:gd name="T48" fmla="*/ 13713 w 35144"/>
              <a:gd name="T49" fmla="*/ 22410 h 26889"/>
              <a:gd name="T50" fmla="*/ 14801 w 35144"/>
              <a:gd name="T51" fmla="*/ 20184 h 26889"/>
              <a:gd name="T52" fmla="*/ 16126 w 35144"/>
              <a:gd name="T53" fmla="*/ 17867 h 26889"/>
              <a:gd name="T54" fmla="*/ 17881 w 35144"/>
              <a:gd name="T55" fmla="*/ 17688 h 26889"/>
              <a:gd name="T56" fmla="*/ 18968 w 35144"/>
              <a:gd name="T57" fmla="*/ 18163 h 26889"/>
              <a:gd name="T58" fmla="*/ 20728 w 35144"/>
              <a:gd name="T59" fmla="*/ 20810 h 26889"/>
              <a:gd name="T60" fmla="*/ 22578 w 35144"/>
              <a:gd name="T61" fmla="*/ 23829 h 26889"/>
              <a:gd name="T62" fmla="*/ 25098 w 35144"/>
              <a:gd name="T63" fmla="*/ 26098 h 26889"/>
              <a:gd name="T64" fmla="*/ 27373 w 35144"/>
              <a:gd name="T65" fmla="*/ 26861 h 26889"/>
              <a:gd name="T66" fmla="*/ 28413 w 35144"/>
              <a:gd name="T67" fmla="*/ 26686 h 26889"/>
              <a:gd name="T68" fmla="*/ 30872 w 35144"/>
              <a:gd name="T69" fmla="*/ 26037 h 26889"/>
              <a:gd name="T70" fmla="*/ 32759 w 35144"/>
              <a:gd name="T71" fmla="*/ 24194 h 26889"/>
              <a:gd name="T72" fmla="*/ 34311 w 35144"/>
              <a:gd name="T73" fmla="*/ 22407 h 26889"/>
              <a:gd name="T74" fmla="*/ 34896 w 35144"/>
              <a:gd name="T75" fmla="*/ 20347 h 26889"/>
              <a:gd name="T76" fmla="*/ 34656 w 35144"/>
              <a:gd name="T77" fmla="*/ 16905 h 26889"/>
              <a:gd name="T78" fmla="*/ 34572 w 35144"/>
              <a:gd name="T79" fmla="*/ 14316 h 26889"/>
              <a:gd name="T80" fmla="*/ 34218 w 35144"/>
              <a:gd name="T81" fmla="*/ 12459 h 26889"/>
              <a:gd name="T82" fmla="*/ 33452 w 35144"/>
              <a:gd name="T83" fmla="*/ 11025 h 26889"/>
              <a:gd name="T84" fmla="*/ 31930 w 35144"/>
              <a:gd name="T85" fmla="*/ 8020 h 26889"/>
              <a:gd name="T86" fmla="*/ 30618 w 35144"/>
              <a:gd name="T87" fmla="*/ 5729 h 26889"/>
              <a:gd name="T88" fmla="*/ 27672 w 35144"/>
              <a:gd name="T89" fmla="*/ 3299 h 26889"/>
              <a:gd name="T90" fmla="*/ 25586 w 35144"/>
              <a:gd name="T91" fmla="*/ 1885 h 26889"/>
              <a:gd name="T92" fmla="*/ 25088 w 35144"/>
              <a:gd name="T93" fmla="*/ 1589 h 26889"/>
              <a:gd name="T94" fmla="*/ 21725 w 35144"/>
              <a:gd name="T95" fmla="*/ 846 h 26889"/>
              <a:gd name="T96" fmla="*/ 20230 w 35144"/>
              <a:gd name="T97" fmla="*/ 381 h 26889"/>
              <a:gd name="T98" fmla="*/ 18571 w 35144"/>
              <a:gd name="T99" fmla="*/ 402 h 26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140;p20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141;p20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1"/>
          </p:nvPr>
        </p:nvSpPr>
        <p:spPr>
          <a:xfrm>
            <a:off x="3585567" y="1912479"/>
            <a:ext cx="3362800" cy="69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2"/>
          </p:nvPr>
        </p:nvSpPr>
        <p:spPr>
          <a:xfrm flipH="1">
            <a:off x="5243633" y="4262292"/>
            <a:ext cx="3362800" cy="6960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3"/>
          </p:nvPr>
        </p:nvSpPr>
        <p:spPr>
          <a:xfrm>
            <a:off x="3585567" y="2556445"/>
            <a:ext cx="33628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ubTitle" idx="4"/>
          </p:nvPr>
        </p:nvSpPr>
        <p:spPr>
          <a:xfrm flipH="1">
            <a:off x="5243633" y="4906255"/>
            <a:ext cx="3362800" cy="69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1628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;p21"/>
          <p:cNvSpPr>
            <a:spLocks/>
          </p:cNvSpPr>
          <p:nvPr/>
        </p:nvSpPr>
        <p:spPr bwMode="auto">
          <a:xfrm rot="10800000">
            <a:off x="5230285" y="5822951"/>
            <a:ext cx="1382183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Google Shape;149;p21"/>
          <p:cNvSpPr/>
          <p:nvPr/>
        </p:nvSpPr>
        <p:spPr>
          <a:xfrm>
            <a:off x="5336118" y="153988"/>
            <a:ext cx="1170516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150;p21"/>
          <p:cNvSpPr/>
          <p:nvPr/>
        </p:nvSpPr>
        <p:spPr>
          <a:xfrm rot="19799982" flipH="1">
            <a:off x="296333" y="5033963"/>
            <a:ext cx="1788584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51;p21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2" name="Google Shape;152;p21"/>
          <p:cNvSpPr txBox="1">
            <a:spLocks noGrp="1"/>
          </p:cNvSpPr>
          <p:nvPr>
            <p:ph type="subTitle" idx="1"/>
          </p:nvPr>
        </p:nvSpPr>
        <p:spPr>
          <a:xfrm>
            <a:off x="1821112" y="2216867"/>
            <a:ext cx="4114800" cy="33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subTitle" idx="2"/>
          </p:nvPr>
        </p:nvSpPr>
        <p:spPr>
          <a:xfrm>
            <a:off x="6256088" y="2216867"/>
            <a:ext cx="4114800" cy="3343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608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56;p22"/>
          <p:cNvSpPr/>
          <p:nvPr/>
        </p:nvSpPr>
        <p:spPr>
          <a:xfrm rot="1799715" flipH="1">
            <a:off x="10153651" y="45339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57;p22"/>
          <p:cNvSpPr>
            <a:spLocks/>
          </p:cNvSpPr>
          <p:nvPr/>
        </p:nvSpPr>
        <p:spPr bwMode="auto">
          <a:xfrm>
            <a:off x="3879851" y="5832476"/>
            <a:ext cx="1380067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158;p22"/>
          <p:cNvSpPr/>
          <p:nvPr/>
        </p:nvSpPr>
        <p:spPr>
          <a:xfrm rot="9900040">
            <a:off x="5526618" y="265114"/>
            <a:ext cx="1170516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59;p22"/>
          <p:cNvSpPr>
            <a:spLocks/>
          </p:cNvSpPr>
          <p:nvPr/>
        </p:nvSpPr>
        <p:spPr bwMode="auto">
          <a:xfrm rot="18900000">
            <a:off x="9977967" y="-379413"/>
            <a:ext cx="927100" cy="1770063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60;p22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1" name="Google Shape;161;p22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ubTitle" idx="1"/>
          </p:nvPr>
        </p:nvSpPr>
        <p:spPr>
          <a:xfrm>
            <a:off x="128682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63" name="Google Shape;163;p22"/>
          <p:cNvSpPr txBox="1">
            <a:spLocks noGrp="1"/>
          </p:cNvSpPr>
          <p:nvPr>
            <p:ph type="subTitle" idx="2"/>
          </p:nvPr>
        </p:nvSpPr>
        <p:spPr>
          <a:xfrm>
            <a:off x="128682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2"/>
          <p:cNvSpPr txBox="1">
            <a:spLocks noGrp="1"/>
          </p:cNvSpPr>
          <p:nvPr>
            <p:ph type="subTitle" idx="3"/>
          </p:nvPr>
        </p:nvSpPr>
        <p:spPr>
          <a:xfrm>
            <a:off x="463760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2"/>
          <p:cNvSpPr txBox="1">
            <a:spLocks noGrp="1"/>
          </p:cNvSpPr>
          <p:nvPr>
            <p:ph type="subTitle" idx="4"/>
          </p:nvPr>
        </p:nvSpPr>
        <p:spPr>
          <a:xfrm>
            <a:off x="7988380" y="3987975"/>
            <a:ext cx="2916800" cy="1224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5"/>
          </p:nvPr>
        </p:nvSpPr>
        <p:spPr>
          <a:xfrm>
            <a:off x="463760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6"/>
          </p:nvPr>
        </p:nvSpPr>
        <p:spPr>
          <a:xfrm>
            <a:off x="7988380" y="3495500"/>
            <a:ext cx="2916800" cy="5780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22417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9;p23"/>
          <p:cNvSpPr/>
          <p:nvPr/>
        </p:nvSpPr>
        <p:spPr>
          <a:xfrm rot="1799715" flipH="1">
            <a:off x="10153651" y="453390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70;p23"/>
          <p:cNvSpPr>
            <a:spLocks/>
          </p:cNvSpPr>
          <p:nvPr/>
        </p:nvSpPr>
        <p:spPr bwMode="auto">
          <a:xfrm>
            <a:off x="3879851" y="5832476"/>
            <a:ext cx="1380067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171;p23"/>
          <p:cNvSpPr/>
          <p:nvPr/>
        </p:nvSpPr>
        <p:spPr>
          <a:xfrm rot="9900040">
            <a:off x="5526618" y="265114"/>
            <a:ext cx="1170516" cy="896937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72;p23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3" name="Google Shape;173;p23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3"/>
          <p:cNvSpPr txBox="1">
            <a:spLocks noGrp="1"/>
          </p:cNvSpPr>
          <p:nvPr>
            <p:ph type="subTitle" idx="1"/>
          </p:nvPr>
        </p:nvSpPr>
        <p:spPr>
          <a:xfrm>
            <a:off x="3487477" y="3323412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75" name="Google Shape;175;p23"/>
          <p:cNvSpPr txBox="1">
            <a:spLocks noGrp="1"/>
          </p:cNvSpPr>
          <p:nvPr>
            <p:ph type="subTitle" idx="2"/>
          </p:nvPr>
        </p:nvSpPr>
        <p:spPr>
          <a:xfrm>
            <a:off x="5348697" y="2027289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3"/>
          </p:nvPr>
        </p:nvSpPr>
        <p:spPr>
          <a:xfrm>
            <a:off x="5348705" y="3323412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4"/>
          </p:nvPr>
        </p:nvSpPr>
        <p:spPr>
          <a:xfrm>
            <a:off x="5348689" y="4619533"/>
            <a:ext cx="4782400" cy="8996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5"/>
          </p:nvPr>
        </p:nvSpPr>
        <p:spPr>
          <a:xfrm>
            <a:off x="3487477" y="2027289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6"/>
          </p:nvPr>
        </p:nvSpPr>
        <p:spPr>
          <a:xfrm>
            <a:off x="3487477" y="4619533"/>
            <a:ext cx="1861200" cy="899600"/>
          </a:xfrm>
          <a:prstGeom prst="rect">
            <a:avLst/>
          </a:prstGeom>
          <a:ln>
            <a:noFill/>
          </a:ln>
        </p:spPr>
        <p:txBody>
          <a:bodyPr spcFirstLastPara="1" anchor="ctr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75623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81;p24"/>
          <p:cNvSpPr/>
          <p:nvPr/>
        </p:nvSpPr>
        <p:spPr>
          <a:xfrm rot="9900040">
            <a:off x="10653185" y="5695950"/>
            <a:ext cx="1170516" cy="896938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82;p24"/>
          <p:cNvSpPr>
            <a:spLocks/>
          </p:cNvSpPr>
          <p:nvPr/>
        </p:nvSpPr>
        <p:spPr bwMode="auto">
          <a:xfrm rot="18900000">
            <a:off x="334433" y="5099051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83;p24"/>
          <p:cNvSpPr>
            <a:spLocks/>
          </p:cNvSpPr>
          <p:nvPr/>
        </p:nvSpPr>
        <p:spPr bwMode="auto">
          <a:xfrm rot="8100000" flipH="1">
            <a:off x="10222443" y="402432"/>
            <a:ext cx="2032000" cy="1347787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Google Shape;184;p24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5" name="Google Shape;185;p24"/>
          <p:cNvSpPr txBox="1">
            <a:spLocks noGrp="1"/>
          </p:cNvSpPr>
          <p:nvPr>
            <p:ph type="title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4"/>
          <p:cNvSpPr txBox="1">
            <a:spLocks noGrp="1"/>
          </p:cNvSpPr>
          <p:nvPr>
            <p:ph type="subTitle" idx="1"/>
          </p:nvPr>
        </p:nvSpPr>
        <p:spPr>
          <a:xfrm>
            <a:off x="1429965" y="1743967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2"/>
          </p:nvPr>
        </p:nvSpPr>
        <p:spPr>
          <a:xfrm>
            <a:off x="1429959" y="2405967"/>
            <a:ext cx="4473600" cy="13128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4"/>
          <p:cNvSpPr txBox="1">
            <a:spLocks noGrp="1"/>
          </p:cNvSpPr>
          <p:nvPr>
            <p:ph type="subTitle" idx="3"/>
          </p:nvPr>
        </p:nvSpPr>
        <p:spPr>
          <a:xfrm>
            <a:off x="6288429" y="2405967"/>
            <a:ext cx="4473600" cy="13128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4"/>
          </p:nvPr>
        </p:nvSpPr>
        <p:spPr>
          <a:xfrm>
            <a:off x="1429959" y="4462400"/>
            <a:ext cx="4473600" cy="14312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4"/>
          <p:cNvSpPr txBox="1">
            <a:spLocks noGrp="1"/>
          </p:cNvSpPr>
          <p:nvPr>
            <p:ph type="subTitle" idx="5"/>
          </p:nvPr>
        </p:nvSpPr>
        <p:spPr>
          <a:xfrm>
            <a:off x="6288429" y="4462400"/>
            <a:ext cx="4473600" cy="14312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6"/>
          </p:nvPr>
        </p:nvSpPr>
        <p:spPr>
          <a:xfrm>
            <a:off x="1429965" y="3800400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7"/>
          </p:nvPr>
        </p:nvSpPr>
        <p:spPr>
          <a:xfrm>
            <a:off x="6288441" y="1743967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193" name="Google Shape;193;p24"/>
          <p:cNvSpPr txBox="1">
            <a:spLocks noGrp="1"/>
          </p:cNvSpPr>
          <p:nvPr>
            <p:ph type="subTitle" idx="8"/>
          </p:nvPr>
        </p:nvSpPr>
        <p:spPr>
          <a:xfrm>
            <a:off x="6288441" y="3800400"/>
            <a:ext cx="4473600" cy="763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757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FCC857A9-E01F-A8FE-CE3C-5224FC5C722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95;p25"/>
          <p:cNvSpPr>
            <a:spLocks/>
          </p:cNvSpPr>
          <p:nvPr/>
        </p:nvSpPr>
        <p:spPr bwMode="auto">
          <a:xfrm rot="13500000" flipH="1">
            <a:off x="-188383" y="5307013"/>
            <a:ext cx="2032001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196;p25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7" name="Google Shape;197;p25"/>
          <p:cNvSpPr txBox="1">
            <a:spLocks noGrp="1"/>
          </p:cNvSpPr>
          <p:nvPr>
            <p:ph type="title"/>
          </p:nvPr>
        </p:nvSpPr>
        <p:spPr>
          <a:xfrm>
            <a:off x="953467" y="694967"/>
            <a:ext cx="59844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>
            <a:spLocks noGrp="1"/>
          </p:cNvSpPr>
          <p:nvPr>
            <p:ph type="pic" idx="2"/>
          </p:nvPr>
        </p:nvSpPr>
        <p:spPr>
          <a:xfrm>
            <a:off x="6975000" y="616883"/>
            <a:ext cx="4420000" cy="56376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5"/>
          <p:cNvSpPr txBox="1">
            <a:spLocks noGrp="1"/>
          </p:cNvSpPr>
          <p:nvPr>
            <p:ph type="subTitle" idx="1"/>
          </p:nvPr>
        </p:nvSpPr>
        <p:spPr>
          <a:xfrm flipH="1">
            <a:off x="1170100" y="2083600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3"/>
          </p:nvPr>
        </p:nvSpPr>
        <p:spPr>
          <a:xfrm flipH="1">
            <a:off x="2971233" y="2083600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4"/>
          </p:nvPr>
        </p:nvSpPr>
        <p:spPr>
          <a:xfrm flipH="1">
            <a:off x="1170100" y="3049933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subTitle" idx="5"/>
          </p:nvPr>
        </p:nvSpPr>
        <p:spPr>
          <a:xfrm flipH="1">
            <a:off x="2971233" y="3050133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5"/>
          <p:cNvSpPr txBox="1">
            <a:spLocks noGrp="1"/>
          </p:cNvSpPr>
          <p:nvPr>
            <p:ph type="subTitle" idx="6"/>
          </p:nvPr>
        </p:nvSpPr>
        <p:spPr>
          <a:xfrm flipH="1">
            <a:off x="1170100" y="4016467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ubTitle" idx="7"/>
          </p:nvPr>
        </p:nvSpPr>
        <p:spPr>
          <a:xfrm flipH="1">
            <a:off x="2971233" y="4016667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5"/>
          <p:cNvSpPr txBox="1">
            <a:spLocks noGrp="1"/>
          </p:cNvSpPr>
          <p:nvPr>
            <p:ph type="subTitle" idx="8"/>
          </p:nvPr>
        </p:nvSpPr>
        <p:spPr>
          <a:xfrm flipH="1">
            <a:off x="1170100" y="4983000"/>
            <a:ext cx="1801200" cy="590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subTitle" idx="9"/>
          </p:nvPr>
        </p:nvSpPr>
        <p:spPr>
          <a:xfrm flipH="1">
            <a:off x="2971233" y="4983200"/>
            <a:ext cx="3750000" cy="686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399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208;p26"/>
          <p:cNvSpPr/>
          <p:nvPr/>
        </p:nvSpPr>
        <p:spPr>
          <a:xfrm rot="9900040">
            <a:off x="9495367" y="-3175"/>
            <a:ext cx="1170517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209;p26"/>
          <p:cNvSpPr>
            <a:spLocks/>
          </p:cNvSpPr>
          <p:nvPr/>
        </p:nvSpPr>
        <p:spPr bwMode="auto">
          <a:xfrm rot="12600117">
            <a:off x="4756151" y="6203951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Google Shape;210;p26"/>
          <p:cNvSpPr/>
          <p:nvPr/>
        </p:nvSpPr>
        <p:spPr>
          <a:xfrm rot="18900000">
            <a:off x="537634" y="5021264"/>
            <a:ext cx="927100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11;p26"/>
          <p:cNvSpPr/>
          <p:nvPr/>
        </p:nvSpPr>
        <p:spPr>
          <a:xfrm rot="3317095">
            <a:off x="10963012" y="3096419"/>
            <a:ext cx="1027112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12;p26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3" name="Google Shape;213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1"/>
          </p:nvPr>
        </p:nvSpPr>
        <p:spPr>
          <a:xfrm>
            <a:off x="1226400" y="2453767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2"/>
          </p:nvPr>
        </p:nvSpPr>
        <p:spPr>
          <a:xfrm>
            <a:off x="4701995" y="2453767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3"/>
          </p:nvPr>
        </p:nvSpPr>
        <p:spPr>
          <a:xfrm>
            <a:off x="8183601" y="2453767"/>
            <a:ext cx="2782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4"/>
          </p:nvPr>
        </p:nvSpPr>
        <p:spPr>
          <a:xfrm>
            <a:off x="1226400" y="4504133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6"/>
          <p:cNvSpPr txBox="1">
            <a:spLocks noGrp="1"/>
          </p:cNvSpPr>
          <p:nvPr>
            <p:ph type="subTitle" idx="5"/>
          </p:nvPr>
        </p:nvSpPr>
        <p:spPr>
          <a:xfrm>
            <a:off x="4701995" y="4504133"/>
            <a:ext cx="2788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6"/>
          <p:cNvSpPr txBox="1">
            <a:spLocks noGrp="1"/>
          </p:cNvSpPr>
          <p:nvPr>
            <p:ph type="subTitle" idx="6"/>
          </p:nvPr>
        </p:nvSpPr>
        <p:spPr>
          <a:xfrm>
            <a:off x="8183601" y="4504133"/>
            <a:ext cx="2782000" cy="1246400"/>
          </a:xfrm>
          <a:prstGeom prst="rect">
            <a:avLst/>
          </a:prstGeom>
          <a:ln>
            <a:noFill/>
          </a:ln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6"/>
          <p:cNvSpPr txBox="1">
            <a:spLocks noGrp="1"/>
          </p:cNvSpPr>
          <p:nvPr>
            <p:ph type="subTitle" idx="7"/>
          </p:nvPr>
        </p:nvSpPr>
        <p:spPr>
          <a:xfrm>
            <a:off x="1220549" y="1737400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1" name="Google Shape;221;p26"/>
          <p:cNvSpPr txBox="1">
            <a:spLocks noGrp="1"/>
          </p:cNvSpPr>
          <p:nvPr>
            <p:ph type="subTitle" idx="8"/>
          </p:nvPr>
        </p:nvSpPr>
        <p:spPr>
          <a:xfrm>
            <a:off x="4702000" y="1737400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2" name="Google Shape;222;p26"/>
          <p:cNvSpPr txBox="1">
            <a:spLocks noGrp="1"/>
          </p:cNvSpPr>
          <p:nvPr>
            <p:ph type="subTitle" idx="9"/>
          </p:nvPr>
        </p:nvSpPr>
        <p:spPr>
          <a:xfrm>
            <a:off x="8189451" y="1737400"/>
            <a:ext cx="2782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3" name="Google Shape;223;p26"/>
          <p:cNvSpPr txBox="1">
            <a:spLocks noGrp="1"/>
          </p:cNvSpPr>
          <p:nvPr>
            <p:ph type="subTitle" idx="13"/>
          </p:nvPr>
        </p:nvSpPr>
        <p:spPr>
          <a:xfrm>
            <a:off x="1220549" y="3781731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4" name="Google Shape;224;p26"/>
          <p:cNvSpPr txBox="1">
            <a:spLocks noGrp="1"/>
          </p:cNvSpPr>
          <p:nvPr>
            <p:ph type="subTitle" idx="14"/>
          </p:nvPr>
        </p:nvSpPr>
        <p:spPr>
          <a:xfrm>
            <a:off x="4702000" y="3781731"/>
            <a:ext cx="2788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225" name="Google Shape;225;p26"/>
          <p:cNvSpPr txBox="1">
            <a:spLocks noGrp="1"/>
          </p:cNvSpPr>
          <p:nvPr>
            <p:ph type="subTitle" idx="15"/>
          </p:nvPr>
        </p:nvSpPr>
        <p:spPr>
          <a:xfrm>
            <a:off x="8189451" y="3781731"/>
            <a:ext cx="2782000" cy="719600"/>
          </a:xfrm>
          <a:prstGeom prst="rect">
            <a:avLst/>
          </a:prstGeom>
          <a:ln>
            <a:noFill/>
          </a:ln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51338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7;p27"/>
          <p:cNvSpPr>
            <a:spLocks/>
          </p:cNvSpPr>
          <p:nvPr/>
        </p:nvSpPr>
        <p:spPr bwMode="auto">
          <a:xfrm rot="18900000">
            <a:off x="491067" y="5021264"/>
            <a:ext cx="924984" cy="1768475"/>
          </a:xfrm>
          <a:custGeom>
            <a:avLst/>
            <a:gdLst>
              <a:gd name="T0" fmla="*/ 9810 w 22127"/>
              <a:gd name="T1" fmla="*/ 1287 h 42247"/>
              <a:gd name="T2" fmla="*/ 8297 w 22127"/>
              <a:gd name="T3" fmla="*/ 7552 h 42247"/>
              <a:gd name="T4" fmla="*/ 7998 w 22127"/>
              <a:gd name="T5" fmla="*/ 11138 h 42247"/>
              <a:gd name="T6" fmla="*/ 7248 w 22127"/>
              <a:gd name="T7" fmla="*/ 14639 h 42247"/>
              <a:gd name="T8" fmla="*/ 6355 w 22127"/>
              <a:gd name="T9" fmla="*/ 13874 h 42247"/>
              <a:gd name="T10" fmla="*/ 5181 w 22127"/>
              <a:gd name="T11" fmla="*/ 8936 h 42247"/>
              <a:gd name="T12" fmla="*/ 4698 w 22127"/>
              <a:gd name="T13" fmla="*/ 6159 h 42247"/>
              <a:gd name="T14" fmla="*/ 4261 w 22127"/>
              <a:gd name="T15" fmla="*/ 3557 h 42247"/>
              <a:gd name="T16" fmla="*/ 2464 w 22127"/>
              <a:gd name="T17" fmla="*/ 1155 h 42247"/>
              <a:gd name="T18" fmla="*/ 860 w 22127"/>
              <a:gd name="T19" fmla="*/ 4080 h 42247"/>
              <a:gd name="T20" fmla="*/ 616 w 22127"/>
              <a:gd name="T21" fmla="*/ 7572 h 42247"/>
              <a:gd name="T22" fmla="*/ 359 w 22127"/>
              <a:gd name="T23" fmla="*/ 12485 h 42247"/>
              <a:gd name="T24" fmla="*/ 264 w 22127"/>
              <a:gd name="T25" fmla="*/ 16485 h 42247"/>
              <a:gd name="T26" fmla="*/ 209 w 22127"/>
              <a:gd name="T27" fmla="*/ 21133 h 42247"/>
              <a:gd name="T28" fmla="*/ 80 w 22127"/>
              <a:gd name="T29" fmla="*/ 26510 h 42247"/>
              <a:gd name="T30" fmla="*/ 281 w 22127"/>
              <a:gd name="T31" fmla="*/ 30092 h 42247"/>
              <a:gd name="T32" fmla="*/ 429 w 22127"/>
              <a:gd name="T33" fmla="*/ 35661 h 42247"/>
              <a:gd name="T34" fmla="*/ 661 w 22127"/>
              <a:gd name="T35" fmla="*/ 38521 h 42247"/>
              <a:gd name="T36" fmla="*/ 1095 w 22127"/>
              <a:gd name="T37" fmla="*/ 41643 h 42247"/>
              <a:gd name="T38" fmla="*/ 3224 w 22127"/>
              <a:gd name="T39" fmla="*/ 40278 h 42247"/>
              <a:gd name="T40" fmla="*/ 4392 w 22127"/>
              <a:gd name="T41" fmla="*/ 37351 h 42247"/>
              <a:gd name="T42" fmla="*/ 5390 w 22127"/>
              <a:gd name="T43" fmla="*/ 34272 h 42247"/>
              <a:gd name="T44" fmla="*/ 7750 w 22127"/>
              <a:gd name="T45" fmla="*/ 27812 h 42247"/>
              <a:gd name="T46" fmla="*/ 8581 w 22127"/>
              <a:gd name="T47" fmla="*/ 31888 h 42247"/>
              <a:gd name="T48" fmla="*/ 9243 w 22127"/>
              <a:gd name="T49" fmla="*/ 35711 h 42247"/>
              <a:gd name="T50" fmla="*/ 9961 w 22127"/>
              <a:gd name="T51" fmla="*/ 40428 h 42247"/>
              <a:gd name="T52" fmla="*/ 11419 w 22127"/>
              <a:gd name="T53" fmla="*/ 42165 h 42247"/>
              <a:gd name="T54" fmla="*/ 13027 w 22127"/>
              <a:gd name="T55" fmla="*/ 37532 h 42247"/>
              <a:gd name="T56" fmla="*/ 13973 w 22127"/>
              <a:gd name="T57" fmla="*/ 33645 h 42247"/>
              <a:gd name="T58" fmla="*/ 14873 w 22127"/>
              <a:gd name="T59" fmla="*/ 29892 h 42247"/>
              <a:gd name="T60" fmla="*/ 15494 w 22127"/>
              <a:gd name="T61" fmla="*/ 28328 h 42247"/>
              <a:gd name="T62" fmla="*/ 16538 w 22127"/>
              <a:gd name="T63" fmla="*/ 33461 h 42247"/>
              <a:gd name="T64" fmla="*/ 18096 w 22127"/>
              <a:gd name="T65" fmla="*/ 39659 h 42247"/>
              <a:gd name="T66" fmla="*/ 19555 w 22127"/>
              <a:gd name="T67" fmla="*/ 41880 h 42247"/>
              <a:gd name="T68" fmla="*/ 21192 w 22127"/>
              <a:gd name="T69" fmla="*/ 36167 h 42247"/>
              <a:gd name="T70" fmla="*/ 21323 w 22127"/>
              <a:gd name="T71" fmla="*/ 32187 h 42247"/>
              <a:gd name="T72" fmla="*/ 21421 w 22127"/>
              <a:gd name="T73" fmla="*/ 28831 h 42247"/>
              <a:gd name="T74" fmla="*/ 21703 w 22127"/>
              <a:gd name="T75" fmla="*/ 22924 h 42247"/>
              <a:gd name="T76" fmla="*/ 21764 w 22127"/>
              <a:gd name="T77" fmla="*/ 19574 h 42247"/>
              <a:gd name="T78" fmla="*/ 21787 w 22127"/>
              <a:gd name="T79" fmla="*/ 16001 h 42247"/>
              <a:gd name="T80" fmla="*/ 22050 w 22127"/>
              <a:gd name="T81" fmla="*/ 11184 h 42247"/>
              <a:gd name="T82" fmla="*/ 21977 w 22127"/>
              <a:gd name="T83" fmla="*/ 6070 h 42247"/>
              <a:gd name="T84" fmla="*/ 21453 w 22127"/>
              <a:gd name="T85" fmla="*/ 2037 h 42247"/>
              <a:gd name="T86" fmla="*/ 20136 w 22127"/>
              <a:gd name="T87" fmla="*/ 688 h 42247"/>
              <a:gd name="T88" fmla="*/ 17767 w 22127"/>
              <a:gd name="T89" fmla="*/ 3716 h 42247"/>
              <a:gd name="T90" fmla="*/ 16190 w 22127"/>
              <a:gd name="T91" fmla="*/ 8372 h 42247"/>
              <a:gd name="T92" fmla="*/ 14819 w 22127"/>
              <a:gd name="T93" fmla="*/ 13824 h 42247"/>
              <a:gd name="T94" fmla="*/ 14031 w 22127"/>
              <a:gd name="T95" fmla="*/ 14565 h 42247"/>
              <a:gd name="T96" fmla="*/ 13328 w 22127"/>
              <a:gd name="T97" fmla="*/ 8389 h 42247"/>
              <a:gd name="T98" fmla="*/ 13015 w 22127"/>
              <a:gd name="T99" fmla="*/ 5186 h 42247"/>
              <a:gd name="T100" fmla="*/ 11858 w 22127"/>
              <a:gd name="T101" fmla="*/ 216 h 4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Google Shape;228;p27"/>
          <p:cNvSpPr>
            <a:spLocks/>
          </p:cNvSpPr>
          <p:nvPr/>
        </p:nvSpPr>
        <p:spPr bwMode="auto">
          <a:xfrm rot="1799784">
            <a:off x="7840134" y="52388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Google Shape;229;p27"/>
          <p:cNvSpPr/>
          <p:nvPr/>
        </p:nvSpPr>
        <p:spPr>
          <a:xfrm rot="1799715" flipH="1">
            <a:off x="10088034" y="171450"/>
            <a:ext cx="1790700" cy="2222500"/>
          </a:xfrm>
          <a:custGeom>
            <a:avLst/>
            <a:gdLst/>
            <a:ahLst/>
            <a:cxnLst/>
            <a:rect l="l" t="t" r="r" b="b"/>
            <a:pathLst>
              <a:path w="54669" h="67894" extrusionOk="0">
                <a:moveTo>
                  <a:pt x="27941" y="1"/>
                </a:moveTo>
                <a:cubicBezTo>
                  <a:pt x="27769" y="1"/>
                  <a:pt x="27606" y="53"/>
                  <a:pt x="27442" y="184"/>
                </a:cubicBezTo>
                <a:cubicBezTo>
                  <a:pt x="27375" y="238"/>
                  <a:pt x="27286" y="282"/>
                  <a:pt x="27202" y="294"/>
                </a:cubicBezTo>
                <a:cubicBezTo>
                  <a:pt x="26934" y="329"/>
                  <a:pt x="26827" y="499"/>
                  <a:pt x="26766" y="736"/>
                </a:cubicBezTo>
                <a:cubicBezTo>
                  <a:pt x="26739" y="842"/>
                  <a:pt x="26691" y="949"/>
                  <a:pt x="26627" y="1039"/>
                </a:cubicBezTo>
                <a:cubicBezTo>
                  <a:pt x="26228" y="1592"/>
                  <a:pt x="25996" y="2217"/>
                  <a:pt x="25806" y="2865"/>
                </a:cubicBezTo>
                <a:cubicBezTo>
                  <a:pt x="25725" y="3142"/>
                  <a:pt x="25645" y="3425"/>
                  <a:pt x="25436" y="3645"/>
                </a:cubicBezTo>
                <a:cubicBezTo>
                  <a:pt x="25322" y="3766"/>
                  <a:pt x="25288" y="3924"/>
                  <a:pt x="25290" y="4080"/>
                </a:cubicBezTo>
                <a:cubicBezTo>
                  <a:pt x="25293" y="4620"/>
                  <a:pt x="25097" y="5081"/>
                  <a:pt x="24780" y="5505"/>
                </a:cubicBezTo>
                <a:cubicBezTo>
                  <a:pt x="24705" y="5605"/>
                  <a:pt x="24650" y="5659"/>
                  <a:pt x="24596" y="5659"/>
                </a:cubicBezTo>
                <a:cubicBezTo>
                  <a:pt x="24556" y="5659"/>
                  <a:pt x="24516" y="5628"/>
                  <a:pt x="24469" y="5563"/>
                </a:cubicBezTo>
                <a:cubicBezTo>
                  <a:pt x="24118" y="5067"/>
                  <a:pt x="23698" y="4640"/>
                  <a:pt x="23239" y="4245"/>
                </a:cubicBezTo>
                <a:cubicBezTo>
                  <a:pt x="23085" y="4114"/>
                  <a:pt x="22938" y="3966"/>
                  <a:pt x="22874" y="3771"/>
                </a:cubicBezTo>
                <a:cubicBezTo>
                  <a:pt x="22785" y="3504"/>
                  <a:pt x="22588" y="3330"/>
                  <a:pt x="22411" y="3129"/>
                </a:cubicBezTo>
                <a:cubicBezTo>
                  <a:pt x="22156" y="2836"/>
                  <a:pt x="21762" y="2644"/>
                  <a:pt x="21687" y="2202"/>
                </a:cubicBezTo>
                <a:cubicBezTo>
                  <a:pt x="21675" y="2133"/>
                  <a:pt x="21574" y="2061"/>
                  <a:pt x="21498" y="2024"/>
                </a:cubicBezTo>
                <a:cubicBezTo>
                  <a:pt x="21342" y="1947"/>
                  <a:pt x="21276" y="1812"/>
                  <a:pt x="21221" y="1662"/>
                </a:cubicBezTo>
                <a:cubicBezTo>
                  <a:pt x="21110" y="1355"/>
                  <a:pt x="20896" y="1133"/>
                  <a:pt x="20626" y="958"/>
                </a:cubicBezTo>
                <a:cubicBezTo>
                  <a:pt x="20439" y="837"/>
                  <a:pt x="20272" y="679"/>
                  <a:pt x="20077" y="575"/>
                </a:cubicBezTo>
                <a:cubicBezTo>
                  <a:pt x="20030" y="549"/>
                  <a:pt x="19983" y="539"/>
                  <a:pt x="19937" y="539"/>
                </a:cubicBezTo>
                <a:cubicBezTo>
                  <a:pt x="19770" y="539"/>
                  <a:pt x="19612" y="670"/>
                  <a:pt x="19436" y="670"/>
                </a:cubicBezTo>
                <a:cubicBezTo>
                  <a:pt x="19412" y="670"/>
                  <a:pt x="19389" y="667"/>
                  <a:pt x="19364" y="662"/>
                </a:cubicBezTo>
                <a:cubicBezTo>
                  <a:pt x="19341" y="657"/>
                  <a:pt x="19319" y="654"/>
                  <a:pt x="19298" y="654"/>
                </a:cubicBezTo>
                <a:cubicBezTo>
                  <a:pt x="19160" y="654"/>
                  <a:pt x="19061" y="756"/>
                  <a:pt x="18981" y="877"/>
                </a:cubicBezTo>
                <a:cubicBezTo>
                  <a:pt x="18884" y="1027"/>
                  <a:pt x="18784" y="1176"/>
                  <a:pt x="18677" y="1319"/>
                </a:cubicBezTo>
                <a:cubicBezTo>
                  <a:pt x="18594" y="1430"/>
                  <a:pt x="18520" y="1550"/>
                  <a:pt x="18551" y="1688"/>
                </a:cubicBezTo>
                <a:cubicBezTo>
                  <a:pt x="18613" y="1979"/>
                  <a:pt x="18470" y="2204"/>
                  <a:pt x="18357" y="2449"/>
                </a:cubicBezTo>
                <a:cubicBezTo>
                  <a:pt x="18160" y="2875"/>
                  <a:pt x="17979" y="3305"/>
                  <a:pt x="17838" y="3756"/>
                </a:cubicBezTo>
                <a:cubicBezTo>
                  <a:pt x="17755" y="4020"/>
                  <a:pt x="17681" y="4265"/>
                  <a:pt x="17765" y="4538"/>
                </a:cubicBezTo>
                <a:cubicBezTo>
                  <a:pt x="17821" y="4716"/>
                  <a:pt x="17797" y="4889"/>
                  <a:pt x="17740" y="5066"/>
                </a:cubicBezTo>
                <a:cubicBezTo>
                  <a:pt x="17639" y="5383"/>
                  <a:pt x="17553" y="5708"/>
                  <a:pt x="17451" y="6026"/>
                </a:cubicBezTo>
                <a:cubicBezTo>
                  <a:pt x="17407" y="6159"/>
                  <a:pt x="17390" y="6286"/>
                  <a:pt x="17427" y="6421"/>
                </a:cubicBezTo>
                <a:cubicBezTo>
                  <a:pt x="17510" y="6705"/>
                  <a:pt x="17567" y="6999"/>
                  <a:pt x="17416" y="7270"/>
                </a:cubicBezTo>
                <a:cubicBezTo>
                  <a:pt x="17237" y="7591"/>
                  <a:pt x="17533" y="7879"/>
                  <a:pt x="17451" y="8186"/>
                </a:cubicBezTo>
                <a:cubicBezTo>
                  <a:pt x="17434" y="8250"/>
                  <a:pt x="17426" y="8319"/>
                  <a:pt x="17395" y="8378"/>
                </a:cubicBezTo>
                <a:cubicBezTo>
                  <a:pt x="17269" y="8637"/>
                  <a:pt x="17303" y="8901"/>
                  <a:pt x="17348" y="9168"/>
                </a:cubicBezTo>
                <a:cubicBezTo>
                  <a:pt x="17377" y="9343"/>
                  <a:pt x="17411" y="9522"/>
                  <a:pt x="17406" y="9698"/>
                </a:cubicBezTo>
                <a:cubicBezTo>
                  <a:pt x="17404" y="9791"/>
                  <a:pt x="17359" y="9899"/>
                  <a:pt x="17231" y="9899"/>
                </a:cubicBezTo>
                <a:cubicBezTo>
                  <a:pt x="17220" y="9899"/>
                  <a:pt x="17209" y="9898"/>
                  <a:pt x="17197" y="9897"/>
                </a:cubicBezTo>
                <a:cubicBezTo>
                  <a:pt x="16376" y="9787"/>
                  <a:pt x="15660" y="9471"/>
                  <a:pt x="15050" y="8899"/>
                </a:cubicBezTo>
                <a:cubicBezTo>
                  <a:pt x="14809" y="8676"/>
                  <a:pt x="14525" y="8472"/>
                  <a:pt x="14224" y="8346"/>
                </a:cubicBezTo>
                <a:cubicBezTo>
                  <a:pt x="13844" y="8188"/>
                  <a:pt x="13476" y="8064"/>
                  <a:pt x="13314" y="7632"/>
                </a:cubicBezTo>
                <a:cubicBezTo>
                  <a:pt x="13281" y="7541"/>
                  <a:pt x="13155" y="7477"/>
                  <a:pt x="13061" y="7420"/>
                </a:cubicBezTo>
                <a:cubicBezTo>
                  <a:pt x="12815" y="7267"/>
                  <a:pt x="12612" y="7046"/>
                  <a:pt x="12322" y="6961"/>
                </a:cubicBezTo>
                <a:cubicBezTo>
                  <a:pt x="12213" y="6929"/>
                  <a:pt x="12126" y="6853"/>
                  <a:pt x="12111" y="6727"/>
                </a:cubicBezTo>
                <a:cubicBezTo>
                  <a:pt x="12082" y="6487"/>
                  <a:pt x="11909" y="6394"/>
                  <a:pt x="11709" y="6330"/>
                </a:cubicBezTo>
                <a:cubicBezTo>
                  <a:pt x="11287" y="6194"/>
                  <a:pt x="10964" y="5932"/>
                  <a:pt x="10705" y="5579"/>
                </a:cubicBezTo>
                <a:cubicBezTo>
                  <a:pt x="10639" y="5489"/>
                  <a:pt x="10565" y="5382"/>
                  <a:pt x="10471" y="5346"/>
                </a:cubicBezTo>
                <a:cubicBezTo>
                  <a:pt x="10219" y="5252"/>
                  <a:pt x="9945" y="5193"/>
                  <a:pt x="9780" y="4965"/>
                </a:cubicBezTo>
                <a:cubicBezTo>
                  <a:pt x="9597" y="4713"/>
                  <a:pt x="9289" y="4788"/>
                  <a:pt x="9064" y="4645"/>
                </a:cubicBezTo>
                <a:cubicBezTo>
                  <a:pt x="8752" y="4445"/>
                  <a:pt x="8408" y="4409"/>
                  <a:pt x="8061" y="4409"/>
                </a:cubicBezTo>
                <a:cubicBezTo>
                  <a:pt x="7897" y="4409"/>
                  <a:pt x="7732" y="4417"/>
                  <a:pt x="7569" y="4420"/>
                </a:cubicBezTo>
                <a:cubicBezTo>
                  <a:pt x="7345" y="4422"/>
                  <a:pt x="7260" y="4534"/>
                  <a:pt x="7221" y="4758"/>
                </a:cubicBezTo>
                <a:cubicBezTo>
                  <a:pt x="7209" y="4824"/>
                  <a:pt x="7206" y="4891"/>
                  <a:pt x="7202" y="4958"/>
                </a:cubicBezTo>
                <a:cubicBezTo>
                  <a:pt x="7152" y="5848"/>
                  <a:pt x="7039" y="6739"/>
                  <a:pt x="7071" y="7627"/>
                </a:cubicBezTo>
                <a:cubicBezTo>
                  <a:pt x="7098" y="8393"/>
                  <a:pt x="7081" y="9199"/>
                  <a:pt x="7562" y="9885"/>
                </a:cubicBezTo>
                <a:cubicBezTo>
                  <a:pt x="7660" y="10026"/>
                  <a:pt x="7673" y="10226"/>
                  <a:pt x="7756" y="10382"/>
                </a:cubicBezTo>
                <a:cubicBezTo>
                  <a:pt x="7969" y="10789"/>
                  <a:pt x="7836" y="11338"/>
                  <a:pt x="8280" y="11652"/>
                </a:cubicBezTo>
                <a:cubicBezTo>
                  <a:pt x="8322" y="11682"/>
                  <a:pt x="8344" y="11776"/>
                  <a:pt x="8336" y="11837"/>
                </a:cubicBezTo>
                <a:cubicBezTo>
                  <a:pt x="8297" y="12128"/>
                  <a:pt x="8432" y="12358"/>
                  <a:pt x="8574" y="12589"/>
                </a:cubicBezTo>
                <a:cubicBezTo>
                  <a:pt x="8869" y="13061"/>
                  <a:pt x="8887" y="13658"/>
                  <a:pt x="9260" y="14102"/>
                </a:cubicBezTo>
                <a:cubicBezTo>
                  <a:pt x="9318" y="14171"/>
                  <a:pt x="9284" y="14317"/>
                  <a:pt x="9299" y="14426"/>
                </a:cubicBezTo>
                <a:cubicBezTo>
                  <a:pt x="9368" y="14922"/>
                  <a:pt x="9701" y="15311"/>
                  <a:pt x="9859" y="15770"/>
                </a:cubicBezTo>
                <a:cubicBezTo>
                  <a:pt x="9866" y="15788"/>
                  <a:pt x="9889" y="15807"/>
                  <a:pt x="9908" y="15814"/>
                </a:cubicBezTo>
                <a:cubicBezTo>
                  <a:pt x="10340" y="15962"/>
                  <a:pt x="10345" y="16405"/>
                  <a:pt x="10532" y="16720"/>
                </a:cubicBezTo>
                <a:cubicBezTo>
                  <a:pt x="10617" y="16866"/>
                  <a:pt x="10538" y="17029"/>
                  <a:pt x="10377" y="17098"/>
                </a:cubicBezTo>
                <a:cubicBezTo>
                  <a:pt x="10302" y="17131"/>
                  <a:pt x="10219" y="17168"/>
                  <a:pt x="10142" y="17168"/>
                </a:cubicBezTo>
                <a:cubicBezTo>
                  <a:pt x="10135" y="17168"/>
                  <a:pt x="10129" y="17168"/>
                  <a:pt x="10123" y="17167"/>
                </a:cubicBezTo>
                <a:cubicBezTo>
                  <a:pt x="10063" y="17163"/>
                  <a:pt x="10003" y="17160"/>
                  <a:pt x="9943" y="17160"/>
                </a:cubicBezTo>
                <a:cubicBezTo>
                  <a:pt x="9416" y="17160"/>
                  <a:pt x="8902" y="17322"/>
                  <a:pt x="8376" y="17322"/>
                </a:cubicBezTo>
                <a:cubicBezTo>
                  <a:pt x="8292" y="17322"/>
                  <a:pt x="8208" y="17318"/>
                  <a:pt x="8124" y="17308"/>
                </a:cubicBezTo>
                <a:cubicBezTo>
                  <a:pt x="8114" y="17307"/>
                  <a:pt x="8103" y="17307"/>
                  <a:pt x="8093" y="17307"/>
                </a:cubicBezTo>
                <a:cubicBezTo>
                  <a:pt x="7998" y="17307"/>
                  <a:pt x="7897" y="17351"/>
                  <a:pt x="7806" y="17387"/>
                </a:cubicBezTo>
                <a:cubicBezTo>
                  <a:pt x="7206" y="17626"/>
                  <a:pt x="6607" y="17870"/>
                  <a:pt x="6010" y="18114"/>
                </a:cubicBezTo>
                <a:cubicBezTo>
                  <a:pt x="5928" y="18147"/>
                  <a:pt x="5840" y="18184"/>
                  <a:pt x="5778" y="18245"/>
                </a:cubicBezTo>
                <a:cubicBezTo>
                  <a:pt x="5408" y="18603"/>
                  <a:pt x="4956" y="18773"/>
                  <a:pt x="4455" y="18830"/>
                </a:cubicBezTo>
                <a:cubicBezTo>
                  <a:pt x="4293" y="18849"/>
                  <a:pt x="4115" y="18874"/>
                  <a:pt x="4038" y="19013"/>
                </a:cubicBezTo>
                <a:cubicBezTo>
                  <a:pt x="3875" y="19304"/>
                  <a:pt x="3592" y="19373"/>
                  <a:pt x="3318" y="19457"/>
                </a:cubicBezTo>
                <a:cubicBezTo>
                  <a:pt x="3059" y="19538"/>
                  <a:pt x="2826" y="19664"/>
                  <a:pt x="2592" y="19799"/>
                </a:cubicBezTo>
                <a:cubicBezTo>
                  <a:pt x="2380" y="19920"/>
                  <a:pt x="2195" y="20091"/>
                  <a:pt x="1944" y="20147"/>
                </a:cubicBezTo>
                <a:cubicBezTo>
                  <a:pt x="1827" y="20172"/>
                  <a:pt x="1758" y="20264"/>
                  <a:pt x="1729" y="20380"/>
                </a:cubicBezTo>
                <a:cubicBezTo>
                  <a:pt x="1667" y="20643"/>
                  <a:pt x="1600" y="20903"/>
                  <a:pt x="1549" y="21166"/>
                </a:cubicBezTo>
                <a:cubicBezTo>
                  <a:pt x="1516" y="21349"/>
                  <a:pt x="1549" y="21519"/>
                  <a:pt x="1702" y="21653"/>
                </a:cubicBezTo>
                <a:cubicBezTo>
                  <a:pt x="1971" y="21889"/>
                  <a:pt x="2042" y="22279"/>
                  <a:pt x="2350" y="22486"/>
                </a:cubicBezTo>
                <a:cubicBezTo>
                  <a:pt x="2400" y="22802"/>
                  <a:pt x="2649" y="22908"/>
                  <a:pt x="2905" y="23009"/>
                </a:cubicBezTo>
                <a:cubicBezTo>
                  <a:pt x="3047" y="23067"/>
                  <a:pt x="3204" y="23114"/>
                  <a:pt x="3271" y="23278"/>
                </a:cubicBezTo>
                <a:cubicBezTo>
                  <a:pt x="3416" y="23627"/>
                  <a:pt x="3710" y="23832"/>
                  <a:pt x="4001" y="24044"/>
                </a:cubicBezTo>
                <a:cubicBezTo>
                  <a:pt x="4253" y="24229"/>
                  <a:pt x="4522" y="24406"/>
                  <a:pt x="4687" y="24678"/>
                </a:cubicBezTo>
                <a:cubicBezTo>
                  <a:pt x="4912" y="25050"/>
                  <a:pt x="5218" y="25337"/>
                  <a:pt x="5548" y="25611"/>
                </a:cubicBezTo>
                <a:cubicBezTo>
                  <a:pt x="6030" y="26012"/>
                  <a:pt x="6469" y="26456"/>
                  <a:pt x="6684" y="27069"/>
                </a:cubicBezTo>
                <a:cubicBezTo>
                  <a:pt x="6738" y="27222"/>
                  <a:pt x="6816" y="27387"/>
                  <a:pt x="6977" y="27411"/>
                </a:cubicBezTo>
                <a:cubicBezTo>
                  <a:pt x="7293" y="27454"/>
                  <a:pt x="7429" y="27695"/>
                  <a:pt x="7569" y="27913"/>
                </a:cubicBezTo>
                <a:cubicBezTo>
                  <a:pt x="7703" y="28122"/>
                  <a:pt x="7813" y="28334"/>
                  <a:pt x="8038" y="28465"/>
                </a:cubicBezTo>
                <a:cubicBezTo>
                  <a:pt x="8149" y="28529"/>
                  <a:pt x="8141" y="28636"/>
                  <a:pt x="8075" y="28752"/>
                </a:cubicBezTo>
                <a:cubicBezTo>
                  <a:pt x="7788" y="29267"/>
                  <a:pt x="7184" y="29395"/>
                  <a:pt x="6811" y="29803"/>
                </a:cubicBezTo>
                <a:cubicBezTo>
                  <a:pt x="6552" y="29822"/>
                  <a:pt x="6432" y="30012"/>
                  <a:pt x="6303" y="30198"/>
                </a:cubicBezTo>
                <a:cubicBezTo>
                  <a:pt x="6096" y="30496"/>
                  <a:pt x="5839" y="30745"/>
                  <a:pt x="5529" y="30935"/>
                </a:cubicBezTo>
                <a:cubicBezTo>
                  <a:pt x="5317" y="31068"/>
                  <a:pt x="5111" y="31187"/>
                  <a:pt x="5053" y="31465"/>
                </a:cubicBezTo>
                <a:cubicBezTo>
                  <a:pt x="5025" y="31606"/>
                  <a:pt x="4895" y="31688"/>
                  <a:pt x="4764" y="31719"/>
                </a:cubicBezTo>
                <a:cubicBezTo>
                  <a:pt x="4268" y="31833"/>
                  <a:pt x="3971" y="32221"/>
                  <a:pt x="3681" y="32571"/>
                </a:cubicBezTo>
                <a:cubicBezTo>
                  <a:pt x="3458" y="32843"/>
                  <a:pt x="3216" y="33047"/>
                  <a:pt x="2911" y="33190"/>
                </a:cubicBezTo>
                <a:cubicBezTo>
                  <a:pt x="2721" y="33279"/>
                  <a:pt x="2565" y="33388"/>
                  <a:pt x="2488" y="33593"/>
                </a:cubicBezTo>
                <a:cubicBezTo>
                  <a:pt x="2412" y="33799"/>
                  <a:pt x="2234" y="33899"/>
                  <a:pt x="2050" y="33987"/>
                </a:cubicBezTo>
                <a:cubicBezTo>
                  <a:pt x="1569" y="34216"/>
                  <a:pt x="1110" y="34471"/>
                  <a:pt x="783" y="34913"/>
                </a:cubicBezTo>
                <a:cubicBezTo>
                  <a:pt x="678" y="35053"/>
                  <a:pt x="448" y="35135"/>
                  <a:pt x="408" y="35282"/>
                </a:cubicBezTo>
                <a:cubicBezTo>
                  <a:pt x="251" y="35840"/>
                  <a:pt x="1" y="36363"/>
                  <a:pt x="371" y="36997"/>
                </a:cubicBezTo>
                <a:cubicBezTo>
                  <a:pt x="771" y="37683"/>
                  <a:pt x="1290" y="38243"/>
                  <a:pt x="1813" y="38811"/>
                </a:cubicBezTo>
                <a:cubicBezTo>
                  <a:pt x="2022" y="39040"/>
                  <a:pt x="2264" y="39240"/>
                  <a:pt x="2565" y="39344"/>
                </a:cubicBezTo>
                <a:cubicBezTo>
                  <a:pt x="2720" y="39724"/>
                  <a:pt x="3111" y="39687"/>
                  <a:pt x="3404" y="39825"/>
                </a:cubicBezTo>
                <a:cubicBezTo>
                  <a:pt x="3572" y="39904"/>
                  <a:pt x="3698" y="40030"/>
                  <a:pt x="3811" y="40170"/>
                </a:cubicBezTo>
                <a:cubicBezTo>
                  <a:pt x="3942" y="40334"/>
                  <a:pt x="4112" y="40397"/>
                  <a:pt x="4315" y="40455"/>
                </a:cubicBezTo>
                <a:cubicBezTo>
                  <a:pt x="4715" y="40573"/>
                  <a:pt x="5148" y="40671"/>
                  <a:pt x="5432" y="41017"/>
                </a:cubicBezTo>
                <a:cubicBezTo>
                  <a:pt x="5721" y="41370"/>
                  <a:pt x="6089" y="41614"/>
                  <a:pt x="6469" y="41848"/>
                </a:cubicBezTo>
                <a:cubicBezTo>
                  <a:pt x="6755" y="42024"/>
                  <a:pt x="7031" y="42214"/>
                  <a:pt x="7305" y="42408"/>
                </a:cubicBezTo>
                <a:cubicBezTo>
                  <a:pt x="7404" y="42477"/>
                  <a:pt x="7371" y="42569"/>
                  <a:pt x="7273" y="42611"/>
                </a:cubicBezTo>
                <a:cubicBezTo>
                  <a:pt x="6947" y="42747"/>
                  <a:pt x="6575" y="42825"/>
                  <a:pt x="6515" y="43272"/>
                </a:cubicBezTo>
                <a:cubicBezTo>
                  <a:pt x="6508" y="43317"/>
                  <a:pt x="6420" y="43368"/>
                  <a:pt x="6360" y="43390"/>
                </a:cubicBezTo>
                <a:cubicBezTo>
                  <a:pt x="6089" y="43489"/>
                  <a:pt x="5894" y="43743"/>
                  <a:pt x="5573" y="43746"/>
                </a:cubicBezTo>
                <a:cubicBezTo>
                  <a:pt x="5477" y="43746"/>
                  <a:pt x="5361" y="43828"/>
                  <a:pt x="5292" y="43906"/>
                </a:cubicBezTo>
                <a:cubicBezTo>
                  <a:pt x="4821" y="44444"/>
                  <a:pt x="4238" y="44868"/>
                  <a:pt x="3797" y="45436"/>
                </a:cubicBezTo>
                <a:cubicBezTo>
                  <a:pt x="3665" y="45609"/>
                  <a:pt x="3491" y="45789"/>
                  <a:pt x="3296" y="45873"/>
                </a:cubicBezTo>
                <a:cubicBezTo>
                  <a:pt x="2901" y="46043"/>
                  <a:pt x="2672" y="46379"/>
                  <a:pt x="2395" y="46663"/>
                </a:cubicBezTo>
                <a:cubicBezTo>
                  <a:pt x="2008" y="47064"/>
                  <a:pt x="1986" y="47635"/>
                  <a:pt x="1781" y="48121"/>
                </a:cubicBezTo>
                <a:cubicBezTo>
                  <a:pt x="1854" y="48449"/>
                  <a:pt x="1960" y="48760"/>
                  <a:pt x="2133" y="49054"/>
                </a:cubicBezTo>
                <a:cubicBezTo>
                  <a:pt x="2303" y="49342"/>
                  <a:pt x="2422" y="49665"/>
                  <a:pt x="2795" y="49757"/>
                </a:cubicBezTo>
                <a:cubicBezTo>
                  <a:pt x="3032" y="50087"/>
                  <a:pt x="3301" y="50366"/>
                  <a:pt x="3749" y="50383"/>
                </a:cubicBezTo>
                <a:cubicBezTo>
                  <a:pt x="3802" y="50386"/>
                  <a:pt x="3855" y="50462"/>
                  <a:pt x="3902" y="50507"/>
                </a:cubicBezTo>
                <a:cubicBezTo>
                  <a:pt x="4463" y="51040"/>
                  <a:pt x="5129" y="51370"/>
                  <a:pt x="5861" y="51610"/>
                </a:cubicBezTo>
                <a:cubicBezTo>
                  <a:pt x="6234" y="51733"/>
                  <a:pt x="6599" y="51891"/>
                  <a:pt x="6969" y="52031"/>
                </a:cubicBezTo>
                <a:cubicBezTo>
                  <a:pt x="7450" y="52209"/>
                  <a:pt x="7907" y="52448"/>
                  <a:pt x="8369" y="52673"/>
                </a:cubicBezTo>
                <a:cubicBezTo>
                  <a:pt x="8521" y="52747"/>
                  <a:pt x="8668" y="52807"/>
                  <a:pt x="8836" y="52807"/>
                </a:cubicBezTo>
                <a:cubicBezTo>
                  <a:pt x="8851" y="52807"/>
                  <a:pt x="8865" y="52807"/>
                  <a:pt x="8880" y="52806"/>
                </a:cubicBezTo>
                <a:cubicBezTo>
                  <a:pt x="8902" y="52805"/>
                  <a:pt x="8923" y="52804"/>
                  <a:pt x="8944" y="52804"/>
                </a:cubicBezTo>
                <a:cubicBezTo>
                  <a:pt x="9239" y="52804"/>
                  <a:pt x="9503" y="52922"/>
                  <a:pt x="9768" y="53048"/>
                </a:cubicBezTo>
                <a:lnTo>
                  <a:pt x="9767" y="53050"/>
                </a:lnTo>
                <a:cubicBezTo>
                  <a:pt x="9689" y="53266"/>
                  <a:pt x="9585" y="53465"/>
                  <a:pt x="9563" y="53694"/>
                </a:cubicBezTo>
                <a:cubicBezTo>
                  <a:pt x="9551" y="53825"/>
                  <a:pt x="9511" y="53964"/>
                  <a:pt x="9442" y="54074"/>
                </a:cubicBezTo>
                <a:cubicBezTo>
                  <a:pt x="9252" y="54371"/>
                  <a:pt x="8991" y="54639"/>
                  <a:pt x="9121" y="55045"/>
                </a:cubicBezTo>
                <a:cubicBezTo>
                  <a:pt x="9134" y="55091"/>
                  <a:pt x="9072" y="55167"/>
                  <a:pt x="9039" y="55222"/>
                </a:cubicBezTo>
                <a:cubicBezTo>
                  <a:pt x="8944" y="55375"/>
                  <a:pt x="8852" y="55528"/>
                  <a:pt x="8751" y="55676"/>
                </a:cubicBezTo>
                <a:cubicBezTo>
                  <a:pt x="8467" y="56100"/>
                  <a:pt x="8199" y="56523"/>
                  <a:pt x="8173" y="57062"/>
                </a:cubicBezTo>
                <a:cubicBezTo>
                  <a:pt x="8159" y="57302"/>
                  <a:pt x="8120" y="57566"/>
                  <a:pt x="7951" y="57754"/>
                </a:cubicBezTo>
                <a:cubicBezTo>
                  <a:pt x="7754" y="57971"/>
                  <a:pt x="7626" y="58239"/>
                  <a:pt x="7490" y="58479"/>
                </a:cubicBezTo>
                <a:cubicBezTo>
                  <a:pt x="7162" y="59056"/>
                  <a:pt x="6814" y="59634"/>
                  <a:pt x="6747" y="60332"/>
                </a:cubicBezTo>
                <a:cubicBezTo>
                  <a:pt x="6716" y="60648"/>
                  <a:pt x="6671" y="61005"/>
                  <a:pt x="6316" y="61184"/>
                </a:cubicBezTo>
                <a:cubicBezTo>
                  <a:pt x="6209" y="61238"/>
                  <a:pt x="6187" y="61361"/>
                  <a:pt x="6175" y="61474"/>
                </a:cubicBezTo>
                <a:cubicBezTo>
                  <a:pt x="6146" y="61763"/>
                  <a:pt x="6114" y="62052"/>
                  <a:pt x="6093" y="62341"/>
                </a:cubicBezTo>
                <a:cubicBezTo>
                  <a:pt x="6072" y="62587"/>
                  <a:pt x="6167" y="62780"/>
                  <a:pt x="6382" y="62905"/>
                </a:cubicBezTo>
                <a:cubicBezTo>
                  <a:pt x="6535" y="62994"/>
                  <a:pt x="6723" y="63034"/>
                  <a:pt x="6829" y="63190"/>
                </a:cubicBezTo>
                <a:cubicBezTo>
                  <a:pt x="6922" y="63324"/>
                  <a:pt x="7038" y="63375"/>
                  <a:pt x="7176" y="63375"/>
                </a:cubicBezTo>
                <a:cubicBezTo>
                  <a:pt x="7215" y="63375"/>
                  <a:pt x="7256" y="63371"/>
                  <a:pt x="7298" y="63364"/>
                </a:cubicBezTo>
                <a:cubicBezTo>
                  <a:pt x="7341" y="63356"/>
                  <a:pt x="7387" y="63351"/>
                  <a:pt x="7433" y="63351"/>
                </a:cubicBezTo>
                <a:cubicBezTo>
                  <a:pt x="7478" y="63351"/>
                  <a:pt x="7524" y="63356"/>
                  <a:pt x="7566" y="63369"/>
                </a:cubicBezTo>
                <a:cubicBezTo>
                  <a:pt x="7758" y="63424"/>
                  <a:pt x="7949" y="63446"/>
                  <a:pt x="8138" y="63446"/>
                </a:cubicBezTo>
                <a:cubicBezTo>
                  <a:pt x="8574" y="63446"/>
                  <a:pt x="9002" y="63331"/>
                  <a:pt x="9419" y="63241"/>
                </a:cubicBezTo>
                <a:cubicBezTo>
                  <a:pt x="10106" y="63091"/>
                  <a:pt x="10728" y="62694"/>
                  <a:pt x="11423" y="62525"/>
                </a:cubicBezTo>
                <a:cubicBezTo>
                  <a:pt x="11549" y="62493"/>
                  <a:pt x="11663" y="62404"/>
                  <a:pt x="11774" y="62331"/>
                </a:cubicBezTo>
                <a:cubicBezTo>
                  <a:pt x="12208" y="62052"/>
                  <a:pt x="12659" y="61810"/>
                  <a:pt x="13178" y="61733"/>
                </a:cubicBezTo>
                <a:cubicBezTo>
                  <a:pt x="13336" y="61709"/>
                  <a:pt x="13494" y="61677"/>
                  <a:pt x="13597" y="61548"/>
                </a:cubicBezTo>
                <a:cubicBezTo>
                  <a:pt x="13747" y="61359"/>
                  <a:pt x="13962" y="61282"/>
                  <a:pt x="14174" y="61227"/>
                </a:cubicBezTo>
                <a:cubicBezTo>
                  <a:pt x="14458" y="61153"/>
                  <a:pt x="14641" y="60991"/>
                  <a:pt x="14786" y="60746"/>
                </a:cubicBezTo>
                <a:cubicBezTo>
                  <a:pt x="14863" y="60616"/>
                  <a:pt x="14981" y="60436"/>
                  <a:pt x="15102" y="60418"/>
                </a:cubicBezTo>
                <a:cubicBezTo>
                  <a:pt x="15482" y="60357"/>
                  <a:pt x="15712" y="60100"/>
                  <a:pt x="15998" y="59895"/>
                </a:cubicBezTo>
                <a:cubicBezTo>
                  <a:pt x="16180" y="59762"/>
                  <a:pt x="16376" y="59680"/>
                  <a:pt x="16461" y="59449"/>
                </a:cubicBezTo>
                <a:cubicBezTo>
                  <a:pt x="16501" y="59335"/>
                  <a:pt x="16630" y="59316"/>
                  <a:pt x="16725" y="59259"/>
                </a:cubicBezTo>
                <a:cubicBezTo>
                  <a:pt x="16896" y="59157"/>
                  <a:pt x="17064" y="59047"/>
                  <a:pt x="17231" y="58933"/>
                </a:cubicBezTo>
                <a:cubicBezTo>
                  <a:pt x="17395" y="58819"/>
                  <a:pt x="17564" y="58706"/>
                  <a:pt x="17717" y="58577"/>
                </a:cubicBezTo>
                <a:cubicBezTo>
                  <a:pt x="17859" y="58457"/>
                  <a:pt x="17982" y="58316"/>
                  <a:pt x="18132" y="58168"/>
                </a:cubicBezTo>
                <a:cubicBezTo>
                  <a:pt x="18352" y="58639"/>
                  <a:pt x="18329" y="59081"/>
                  <a:pt x="18319" y="59530"/>
                </a:cubicBezTo>
                <a:cubicBezTo>
                  <a:pt x="18307" y="59984"/>
                  <a:pt x="18120" y="60458"/>
                  <a:pt x="18438" y="60887"/>
                </a:cubicBezTo>
                <a:cubicBezTo>
                  <a:pt x="18458" y="60915"/>
                  <a:pt x="18461" y="60979"/>
                  <a:pt x="18443" y="61011"/>
                </a:cubicBezTo>
                <a:cubicBezTo>
                  <a:pt x="18292" y="61289"/>
                  <a:pt x="18446" y="61529"/>
                  <a:pt x="18520" y="61783"/>
                </a:cubicBezTo>
                <a:cubicBezTo>
                  <a:pt x="18667" y="62277"/>
                  <a:pt x="18815" y="62773"/>
                  <a:pt x="18710" y="63301"/>
                </a:cubicBezTo>
                <a:cubicBezTo>
                  <a:pt x="18621" y="63759"/>
                  <a:pt x="18715" y="64181"/>
                  <a:pt x="18912" y="64603"/>
                </a:cubicBezTo>
                <a:cubicBezTo>
                  <a:pt x="19079" y="64963"/>
                  <a:pt x="19191" y="65346"/>
                  <a:pt x="19269" y="65748"/>
                </a:cubicBezTo>
                <a:cubicBezTo>
                  <a:pt x="19373" y="66301"/>
                  <a:pt x="19403" y="66920"/>
                  <a:pt x="19955" y="67286"/>
                </a:cubicBezTo>
                <a:cubicBezTo>
                  <a:pt x="20093" y="67559"/>
                  <a:pt x="20266" y="67763"/>
                  <a:pt x="20565" y="67763"/>
                </a:cubicBezTo>
                <a:cubicBezTo>
                  <a:pt x="20621" y="67763"/>
                  <a:pt x="20682" y="67756"/>
                  <a:pt x="20748" y="67740"/>
                </a:cubicBezTo>
                <a:cubicBezTo>
                  <a:pt x="20756" y="67739"/>
                  <a:pt x="20764" y="67738"/>
                  <a:pt x="20772" y="67738"/>
                </a:cubicBezTo>
                <a:cubicBezTo>
                  <a:pt x="20840" y="67738"/>
                  <a:pt x="20924" y="67796"/>
                  <a:pt x="20990" y="67835"/>
                </a:cubicBezTo>
                <a:cubicBezTo>
                  <a:pt x="21058" y="67876"/>
                  <a:pt x="21124" y="67894"/>
                  <a:pt x="21190" y="67894"/>
                </a:cubicBezTo>
                <a:cubicBezTo>
                  <a:pt x="21250" y="67894"/>
                  <a:pt x="21310" y="67879"/>
                  <a:pt x="21374" y="67853"/>
                </a:cubicBezTo>
                <a:cubicBezTo>
                  <a:pt x="21492" y="67806"/>
                  <a:pt x="21618" y="67742"/>
                  <a:pt x="21740" y="67742"/>
                </a:cubicBezTo>
                <a:cubicBezTo>
                  <a:pt x="21745" y="67742"/>
                  <a:pt x="21749" y="67742"/>
                  <a:pt x="21754" y="67742"/>
                </a:cubicBezTo>
                <a:cubicBezTo>
                  <a:pt x="21764" y="67742"/>
                  <a:pt x="21774" y="67743"/>
                  <a:pt x="21784" y="67743"/>
                </a:cubicBezTo>
                <a:cubicBezTo>
                  <a:pt x="22252" y="67743"/>
                  <a:pt x="22575" y="67396"/>
                  <a:pt x="22983" y="67256"/>
                </a:cubicBezTo>
                <a:cubicBezTo>
                  <a:pt x="23460" y="66767"/>
                  <a:pt x="24004" y="66348"/>
                  <a:pt x="24375" y="65750"/>
                </a:cubicBezTo>
                <a:cubicBezTo>
                  <a:pt x="24626" y="65348"/>
                  <a:pt x="24767" y="64840"/>
                  <a:pt x="25260" y="64618"/>
                </a:cubicBezTo>
                <a:cubicBezTo>
                  <a:pt x="25295" y="64601"/>
                  <a:pt x="25334" y="64552"/>
                  <a:pt x="25339" y="64514"/>
                </a:cubicBezTo>
                <a:cubicBezTo>
                  <a:pt x="25399" y="64085"/>
                  <a:pt x="25820" y="63861"/>
                  <a:pt x="25947" y="63505"/>
                </a:cubicBezTo>
                <a:cubicBezTo>
                  <a:pt x="26097" y="63083"/>
                  <a:pt x="26608" y="62874"/>
                  <a:pt x="26568" y="62363"/>
                </a:cubicBezTo>
                <a:cubicBezTo>
                  <a:pt x="26564" y="62314"/>
                  <a:pt x="26628" y="62239"/>
                  <a:pt x="26680" y="62212"/>
                </a:cubicBezTo>
                <a:cubicBezTo>
                  <a:pt x="26892" y="62104"/>
                  <a:pt x="26997" y="61902"/>
                  <a:pt x="27145" y="61736"/>
                </a:cubicBezTo>
                <a:cubicBezTo>
                  <a:pt x="27425" y="61420"/>
                  <a:pt x="27713" y="61109"/>
                  <a:pt x="27921" y="60736"/>
                </a:cubicBezTo>
                <a:cubicBezTo>
                  <a:pt x="28042" y="60520"/>
                  <a:pt x="28308" y="60431"/>
                  <a:pt x="28412" y="60192"/>
                </a:cubicBezTo>
                <a:cubicBezTo>
                  <a:pt x="28614" y="59725"/>
                  <a:pt x="29053" y="59453"/>
                  <a:pt x="29356" y="59066"/>
                </a:cubicBezTo>
                <a:cubicBezTo>
                  <a:pt x="29431" y="58969"/>
                  <a:pt x="29555" y="58919"/>
                  <a:pt x="29668" y="58919"/>
                </a:cubicBezTo>
                <a:cubicBezTo>
                  <a:pt x="29734" y="58919"/>
                  <a:pt x="29795" y="58935"/>
                  <a:pt x="29842" y="58970"/>
                </a:cubicBezTo>
                <a:cubicBezTo>
                  <a:pt x="30180" y="59224"/>
                  <a:pt x="30551" y="59463"/>
                  <a:pt x="30659" y="59907"/>
                </a:cubicBezTo>
                <a:cubicBezTo>
                  <a:pt x="30736" y="60229"/>
                  <a:pt x="30990" y="60493"/>
                  <a:pt x="30946" y="60855"/>
                </a:cubicBezTo>
                <a:cubicBezTo>
                  <a:pt x="30931" y="60994"/>
                  <a:pt x="31034" y="61105"/>
                  <a:pt x="31126" y="61205"/>
                </a:cubicBezTo>
                <a:cubicBezTo>
                  <a:pt x="31473" y="61580"/>
                  <a:pt x="31666" y="62020"/>
                  <a:pt x="31713" y="62530"/>
                </a:cubicBezTo>
                <a:cubicBezTo>
                  <a:pt x="31722" y="62636"/>
                  <a:pt x="31747" y="62787"/>
                  <a:pt x="31819" y="62834"/>
                </a:cubicBezTo>
                <a:cubicBezTo>
                  <a:pt x="32108" y="63021"/>
                  <a:pt x="32224" y="63295"/>
                  <a:pt x="32307" y="63604"/>
                </a:cubicBezTo>
                <a:cubicBezTo>
                  <a:pt x="32329" y="63685"/>
                  <a:pt x="32382" y="63779"/>
                  <a:pt x="32451" y="63823"/>
                </a:cubicBezTo>
                <a:cubicBezTo>
                  <a:pt x="32776" y="64033"/>
                  <a:pt x="32863" y="64398"/>
                  <a:pt x="33043" y="64700"/>
                </a:cubicBezTo>
                <a:cubicBezTo>
                  <a:pt x="33223" y="65006"/>
                  <a:pt x="33319" y="65356"/>
                  <a:pt x="33556" y="65634"/>
                </a:cubicBezTo>
                <a:cubicBezTo>
                  <a:pt x="33758" y="65867"/>
                  <a:pt x="33931" y="66131"/>
                  <a:pt x="34220" y="66276"/>
                </a:cubicBezTo>
                <a:cubicBezTo>
                  <a:pt x="34331" y="66621"/>
                  <a:pt x="34715" y="66636"/>
                  <a:pt x="34918" y="66848"/>
                </a:cubicBezTo>
                <a:cubicBezTo>
                  <a:pt x="35061" y="66994"/>
                  <a:pt x="35195" y="67056"/>
                  <a:pt x="35340" y="67056"/>
                </a:cubicBezTo>
                <a:cubicBezTo>
                  <a:pt x="35433" y="67056"/>
                  <a:pt x="35530" y="67031"/>
                  <a:pt x="35638" y="66987"/>
                </a:cubicBezTo>
                <a:cubicBezTo>
                  <a:pt x="35802" y="66920"/>
                  <a:pt x="35979" y="66881"/>
                  <a:pt x="36150" y="66832"/>
                </a:cubicBezTo>
                <a:cubicBezTo>
                  <a:pt x="36261" y="66801"/>
                  <a:pt x="36372" y="66755"/>
                  <a:pt x="36425" y="66653"/>
                </a:cubicBezTo>
                <a:cubicBezTo>
                  <a:pt x="36593" y="66315"/>
                  <a:pt x="36914" y="66083"/>
                  <a:pt x="37025" y="65696"/>
                </a:cubicBezTo>
                <a:cubicBezTo>
                  <a:pt x="37090" y="65471"/>
                  <a:pt x="37275" y="65279"/>
                  <a:pt x="37407" y="65072"/>
                </a:cubicBezTo>
                <a:cubicBezTo>
                  <a:pt x="37479" y="64959"/>
                  <a:pt x="37583" y="64857"/>
                  <a:pt x="37617" y="64734"/>
                </a:cubicBezTo>
                <a:cubicBezTo>
                  <a:pt x="37719" y="64359"/>
                  <a:pt x="37940" y="64046"/>
                  <a:pt x="38130" y="63720"/>
                </a:cubicBezTo>
                <a:cubicBezTo>
                  <a:pt x="38232" y="63545"/>
                  <a:pt x="38301" y="63365"/>
                  <a:pt x="38373" y="63179"/>
                </a:cubicBezTo>
                <a:cubicBezTo>
                  <a:pt x="38489" y="62879"/>
                  <a:pt x="38444" y="62557"/>
                  <a:pt x="38543" y="62282"/>
                </a:cubicBezTo>
                <a:cubicBezTo>
                  <a:pt x="38696" y="61860"/>
                  <a:pt x="38861" y="61455"/>
                  <a:pt x="38895" y="61000"/>
                </a:cubicBezTo>
                <a:cubicBezTo>
                  <a:pt x="38910" y="60794"/>
                  <a:pt x="39068" y="60636"/>
                  <a:pt x="39192" y="60482"/>
                </a:cubicBezTo>
                <a:cubicBezTo>
                  <a:pt x="39360" y="60273"/>
                  <a:pt x="39091" y="60039"/>
                  <a:pt x="39249" y="59844"/>
                </a:cubicBezTo>
                <a:cubicBezTo>
                  <a:pt x="39407" y="59651"/>
                  <a:pt x="39374" y="59424"/>
                  <a:pt x="39379" y="59202"/>
                </a:cubicBezTo>
                <a:cubicBezTo>
                  <a:pt x="39389" y="58687"/>
                  <a:pt x="39399" y="58171"/>
                  <a:pt x="39604" y="57689"/>
                </a:cubicBezTo>
                <a:cubicBezTo>
                  <a:pt x="39702" y="57460"/>
                  <a:pt x="39784" y="57231"/>
                  <a:pt x="39787" y="56979"/>
                </a:cubicBezTo>
                <a:cubicBezTo>
                  <a:pt x="39789" y="56843"/>
                  <a:pt x="39824" y="56710"/>
                  <a:pt x="39934" y="56618"/>
                </a:cubicBezTo>
                <a:cubicBezTo>
                  <a:pt x="40104" y="56473"/>
                  <a:pt x="40115" y="56263"/>
                  <a:pt x="40168" y="56073"/>
                </a:cubicBezTo>
                <a:cubicBezTo>
                  <a:pt x="40215" y="55900"/>
                  <a:pt x="40241" y="55721"/>
                  <a:pt x="40289" y="55550"/>
                </a:cubicBezTo>
                <a:cubicBezTo>
                  <a:pt x="40320" y="55436"/>
                  <a:pt x="40371" y="55375"/>
                  <a:pt x="40474" y="55375"/>
                </a:cubicBezTo>
                <a:cubicBezTo>
                  <a:pt x="40505" y="55375"/>
                  <a:pt x="40540" y="55381"/>
                  <a:pt x="40581" y="55392"/>
                </a:cubicBezTo>
                <a:cubicBezTo>
                  <a:pt x="41291" y="55589"/>
                  <a:pt x="42004" y="55777"/>
                  <a:pt x="42720" y="55945"/>
                </a:cubicBezTo>
                <a:cubicBezTo>
                  <a:pt x="42945" y="55997"/>
                  <a:pt x="43134" y="56069"/>
                  <a:pt x="43305" y="56234"/>
                </a:cubicBezTo>
                <a:cubicBezTo>
                  <a:pt x="43547" y="56465"/>
                  <a:pt x="43794" y="56757"/>
                  <a:pt x="44092" y="56841"/>
                </a:cubicBezTo>
                <a:cubicBezTo>
                  <a:pt x="44470" y="56951"/>
                  <a:pt x="44667" y="57255"/>
                  <a:pt x="44973" y="57426"/>
                </a:cubicBezTo>
                <a:cubicBezTo>
                  <a:pt x="45210" y="57559"/>
                  <a:pt x="45441" y="57660"/>
                  <a:pt x="45718" y="57699"/>
                </a:cubicBezTo>
                <a:cubicBezTo>
                  <a:pt x="46192" y="57766"/>
                  <a:pt x="46693" y="57756"/>
                  <a:pt x="47068" y="58166"/>
                </a:cubicBezTo>
                <a:cubicBezTo>
                  <a:pt x="47154" y="58261"/>
                  <a:pt x="47234" y="58305"/>
                  <a:pt x="47314" y="58305"/>
                </a:cubicBezTo>
                <a:cubicBezTo>
                  <a:pt x="47403" y="58305"/>
                  <a:pt x="47494" y="58251"/>
                  <a:pt x="47598" y="58154"/>
                </a:cubicBezTo>
                <a:cubicBezTo>
                  <a:pt x="47763" y="58001"/>
                  <a:pt x="47919" y="57848"/>
                  <a:pt x="48149" y="57796"/>
                </a:cubicBezTo>
                <a:cubicBezTo>
                  <a:pt x="48269" y="57769"/>
                  <a:pt x="48350" y="57660"/>
                  <a:pt x="48351" y="57551"/>
                </a:cubicBezTo>
                <a:cubicBezTo>
                  <a:pt x="48355" y="57078"/>
                  <a:pt x="48619" y="56579"/>
                  <a:pt x="48198" y="56147"/>
                </a:cubicBezTo>
                <a:cubicBezTo>
                  <a:pt x="48148" y="56095"/>
                  <a:pt x="48176" y="55974"/>
                  <a:pt x="48144" y="55893"/>
                </a:cubicBezTo>
                <a:cubicBezTo>
                  <a:pt x="47986" y="55483"/>
                  <a:pt x="48079" y="54998"/>
                  <a:pt x="47783" y="54628"/>
                </a:cubicBezTo>
                <a:cubicBezTo>
                  <a:pt x="47786" y="54213"/>
                  <a:pt x="47460" y="53889"/>
                  <a:pt x="47463" y="53473"/>
                </a:cubicBezTo>
                <a:cubicBezTo>
                  <a:pt x="47467" y="53066"/>
                  <a:pt x="47405" y="52675"/>
                  <a:pt x="47196" y="52315"/>
                </a:cubicBezTo>
                <a:cubicBezTo>
                  <a:pt x="47151" y="52239"/>
                  <a:pt x="47130" y="52148"/>
                  <a:pt x="47114" y="52061"/>
                </a:cubicBezTo>
                <a:cubicBezTo>
                  <a:pt x="46977" y="51361"/>
                  <a:pt x="46527" y="50753"/>
                  <a:pt x="46513" y="50015"/>
                </a:cubicBezTo>
                <a:cubicBezTo>
                  <a:pt x="46513" y="49939"/>
                  <a:pt x="46421" y="49868"/>
                  <a:pt x="46379" y="49789"/>
                </a:cubicBezTo>
                <a:cubicBezTo>
                  <a:pt x="46338" y="49712"/>
                  <a:pt x="46283" y="49631"/>
                  <a:pt x="46276" y="49547"/>
                </a:cubicBezTo>
                <a:cubicBezTo>
                  <a:pt x="46226" y="48898"/>
                  <a:pt x="45816" y="48399"/>
                  <a:pt x="45578" y="47827"/>
                </a:cubicBezTo>
                <a:cubicBezTo>
                  <a:pt x="45298" y="47622"/>
                  <a:pt x="45279" y="47291"/>
                  <a:pt x="45177" y="47000"/>
                </a:cubicBezTo>
                <a:cubicBezTo>
                  <a:pt x="45052" y="46643"/>
                  <a:pt x="45165" y="46240"/>
                  <a:pt x="44961" y="45892"/>
                </a:cubicBezTo>
                <a:cubicBezTo>
                  <a:pt x="44926" y="45831"/>
                  <a:pt x="44976" y="45718"/>
                  <a:pt x="44992" y="45631"/>
                </a:cubicBezTo>
                <a:cubicBezTo>
                  <a:pt x="45013" y="45501"/>
                  <a:pt x="44987" y="45345"/>
                  <a:pt x="45104" y="45256"/>
                </a:cubicBezTo>
                <a:cubicBezTo>
                  <a:pt x="45139" y="45229"/>
                  <a:pt x="45170" y="45219"/>
                  <a:pt x="45197" y="45219"/>
                </a:cubicBezTo>
                <a:cubicBezTo>
                  <a:pt x="45292" y="45219"/>
                  <a:pt x="45353" y="45344"/>
                  <a:pt x="45441" y="45375"/>
                </a:cubicBezTo>
                <a:cubicBezTo>
                  <a:pt x="45737" y="45478"/>
                  <a:pt x="46034" y="45559"/>
                  <a:pt x="46345" y="45607"/>
                </a:cubicBezTo>
                <a:cubicBezTo>
                  <a:pt x="46969" y="45705"/>
                  <a:pt x="47574" y="45865"/>
                  <a:pt x="48079" y="46275"/>
                </a:cubicBezTo>
                <a:cubicBezTo>
                  <a:pt x="48223" y="46393"/>
                  <a:pt x="48376" y="46472"/>
                  <a:pt x="48566" y="46475"/>
                </a:cubicBezTo>
                <a:cubicBezTo>
                  <a:pt x="48847" y="46478"/>
                  <a:pt x="49088" y="46583"/>
                  <a:pt x="49283" y="46789"/>
                </a:cubicBezTo>
                <a:cubicBezTo>
                  <a:pt x="49400" y="46911"/>
                  <a:pt x="49528" y="46961"/>
                  <a:pt x="49674" y="46961"/>
                </a:cubicBezTo>
                <a:cubicBezTo>
                  <a:pt x="49743" y="46961"/>
                  <a:pt x="49818" y="46949"/>
                  <a:pt x="49896" y="46929"/>
                </a:cubicBezTo>
                <a:cubicBezTo>
                  <a:pt x="49975" y="46909"/>
                  <a:pt x="50052" y="46900"/>
                  <a:pt x="50129" y="46900"/>
                </a:cubicBezTo>
                <a:cubicBezTo>
                  <a:pt x="50338" y="46900"/>
                  <a:pt x="50539" y="46970"/>
                  <a:pt x="50729" y="47089"/>
                </a:cubicBezTo>
                <a:cubicBezTo>
                  <a:pt x="50937" y="47220"/>
                  <a:pt x="51151" y="47344"/>
                  <a:pt x="51369" y="47457"/>
                </a:cubicBezTo>
                <a:cubicBezTo>
                  <a:pt x="51548" y="47550"/>
                  <a:pt x="51728" y="47603"/>
                  <a:pt x="51913" y="47603"/>
                </a:cubicBezTo>
                <a:cubicBezTo>
                  <a:pt x="52050" y="47603"/>
                  <a:pt x="52190" y="47574"/>
                  <a:pt x="52335" y="47509"/>
                </a:cubicBezTo>
                <a:cubicBezTo>
                  <a:pt x="52703" y="47348"/>
                  <a:pt x="53078" y="47196"/>
                  <a:pt x="53485" y="47156"/>
                </a:cubicBezTo>
                <a:cubicBezTo>
                  <a:pt x="53550" y="47149"/>
                  <a:pt x="53614" y="47124"/>
                  <a:pt x="53678" y="47102"/>
                </a:cubicBezTo>
                <a:cubicBezTo>
                  <a:pt x="53993" y="46993"/>
                  <a:pt x="54073" y="46872"/>
                  <a:pt x="54031" y="46552"/>
                </a:cubicBezTo>
                <a:cubicBezTo>
                  <a:pt x="54008" y="46374"/>
                  <a:pt x="53962" y="46201"/>
                  <a:pt x="53934" y="46024"/>
                </a:cubicBezTo>
                <a:cubicBezTo>
                  <a:pt x="53856" y="45535"/>
                  <a:pt x="53786" y="45047"/>
                  <a:pt x="53379" y="44694"/>
                </a:cubicBezTo>
                <a:cubicBezTo>
                  <a:pt x="53332" y="44654"/>
                  <a:pt x="53280" y="44580"/>
                  <a:pt x="53283" y="44525"/>
                </a:cubicBezTo>
                <a:cubicBezTo>
                  <a:pt x="53303" y="44113"/>
                  <a:pt x="53029" y="43886"/>
                  <a:pt x="52763" y="43645"/>
                </a:cubicBezTo>
                <a:cubicBezTo>
                  <a:pt x="52649" y="43543"/>
                  <a:pt x="52562" y="43406"/>
                  <a:pt x="52483" y="43272"/>
                </a:cubicBezTo>
                <a:cubicBezTo>
                  <a:pt x="52313" y="42984"/>
                  <a:pt x="52084" y="42705"/>
                  <a:pt x="52012" y="42392"/>
                </a:cubicBezTo>
                <a:cubicBezTo>
                  <a:pt x="51916" y="41980"/>
                  <a:pt x="51534" y="41886"/>
                  <a:pt x="51331" y="41609"/>
                </a:cubicBezTo>
                <a:cubicBezTo>
                  <a:pt x="51317" y="41592"/>
                  <a:pt x="51304" y="41574"/>
                  <a:pt x="51290" y="41555"/>
                </a:cubicBezTo>
                <a:cubicBezTo>
                  <a:pt x="51068" y="41224"/>
                  <a:pt x="50857" y="40884"/>
                  <a:pt x="50534" y="40630"/>
                </a:cubicBezTo>
                <a:cubicBezTo>
                  <a:pt x="50466" y="40578"/>
                  <a:pt x="50404" y="40496"/>
                  <a:pt x="50379" y="40415"/>
                </a:cubicBezTo>
                <a:cubicBezTo>
                  <a:pt x="50263" y="40054"/>
                  <a:pt x="50009" y="39816"/>
                  <a:pt x="49723" y="39591"/>
                </a:cubicBezTo>
                <a:cubicBezTo>
                  <a:pt x="49585" y="39485"/>
                  <a:pt x="49483" y="39327"/>
                  <a:pt x="49387" y="39179"/>
                </a:cubicBezTo>
                <a:cubicBezTo>
                  <a:pt x="49199" y="38885"/>
                  <a:pt x="48940" y="38661"/>
                  <a:pt x="48620" y="38559"/>
                </a:cubicBezTo>
                <a:cubicBezTo>
                  <a:pt x="48166" y="38414"/>
                  <a:pt x="47859" y="38095"/>
                  <a:pt x="47574" y="37757"/>
                </a:cubicBezTo>
                <a:cubicBezTo>
                  <a:pt x="47383" y="37531"/>
                  <a:pt x="47209" y="37313"/>
                  <a:pt x="46930" y="37190"/>
                </a:cubicBezTo>
                <a:cubicBezTo>
                  <a:pt x="46718" y="37098"/>
                  <a:pt x="46564" y="36929"/>
                  <a:pt x="46493" y="36704"/>
                </a:cubicBezTo>
                <a:cubicBezTo>
                  <a:pt x="46416" y="36450"/>
                  <a:pt x="46338" y="36193"/>
                  <a:pt x="46285" y="35932"/>
                </a:cubicBezTo>
                <a:cubicBezTo>
                  <a:pt x="46258" y="35798"/>
                  <a:pt x="46313" y="35677"/>
                  <a:pt x="46455" y="35601"/>
                </a:cubicBezTo>
                <a:cubicBezTo>
                  <a:pt x="46700" y="35470"/>
                  <a:pt x="46877" y="35278"/>
                  <a:pt x="46954" y="34997"/>
                </a:cubicBezTo>
                <a:cubicBezTo>
                  <a:pt x="46974" y="34923"/>
                  <a:pt x="47060" y="34817"/>
                  <a:pt x="47124" y="34811"/>
                </a:cubicBezTo>
                <a:cubicBezTo>
                  <a:pt x="47430" y="34784"/>
                  <a:pt x="47598" y="34587"/>
                  <a:pt x="47748" y="34357"/>
                </a:cubicBezTo>
                <a:cubicBezTo>
                  <a:pt x="47811" y="34261"/>
                  <a:pt x="47896" y="34192"/>
                  <a:pt x="48010" y="34158"/>
                </a:cubicBezTo>
                <a:cubicBezTo>
                  <a:pt x="48477" y="34020"/>
                  <a:pt x="48755" y="33617"/>
                  <a:pt x="49116" y="33336"/>
                </a:cubicBezTo>
                <a:cubicBezTo>
                  <a:pt x="49437" y="33086"/>
                  <a:pt x="49812" y="32865"/>
                  <a:pt x="50006" y="32468"/>
                </a:cubicBezTo>
                <a:cubicBezTo>
                  <a:pt x="50039" y="32398"/>
                  <a:pt x="50137" y="32339"/>
                  <a:pt x="50218" y="32314"/>
                </a:cubicBezTo>
                <a:cubicBezTo>
                  <a:pt x="50804" y="32119"/>
                  <a:pt x="51089" y="31564"/>
                  <a:pt x="51539" y="31209"/>
                </a:cubicBezTo>
                <a:cubicBezTo>
                  <a:pt x="51679" y="30812"/>
                  <a:pt x="52025" y="30631"/>
                  <a:pt x="52361" y="30461"/>
                </a:cubicBezTo>
                <a:cubicBezTo>
                  <a:pt x="52748" y="30264"/>
                  <a:pt x="52974" y="29881"/>
                  <a:pt x="53345" y="29672"/>
                </a:cubicBezTo>
                <a:cubicBezTo>
                  <a:pt x="53446" y="29324"/>
                  <a:pt x="53759" y="29161"/>
                  <a:pt x="53979" y="28917"/>
                </a:cubicBezTo>
                <a:cubicBezTo>
                  <a:pt x="54184" y="28690"/>
                  <a:pt x="54457" y="28472"/>
                  <a:pt x="54478" y="28142"/>
                </a:cubicBezTo>
                <a:cubicBezTo>
                  <a:pt x="54492" y="27915"/>
                  <a:pt x="54542" y="27708"/>
                  <a:pt x="54593" y="27491"/>
                </a:cubicBezTo>
                <a:cubicBezTo>
                  <a:pt x="54668" y="27170"/>
                  <a:pt x="54625" y="26856"/>
                  <a:pt x="54295" y="26678"/>
                </a:cubicBezTo>
                <a:cubicBezTo>
                  <a:pt x="54109" y="26575"/>
                  <a:pt x="54013" y="26395"/>
                  <a:pt x="53868" y="26266"/>
                </a:cubicBezTo>
                <a:cubicBezTo>
                  <a:pt x="53490" y="25926"/>
                  <a:pt x="53096" y="25585"/>
                  <a:pt x="52557" y="25534"/>
                </a:cubicBezTo>
                <a:cubicBezTo>
                  <a:pt x="52404" y="25519"/>
                  <a:pt x="52281" y="25479"/>
                  <a:pt x="52259" y="25326"/>
                </a:cubicBezTo>
                <a:cubicBezTo>
                  <a:pt x="52210" y="24993"/>
                  <a:pt x="51985" y="24902"/>
                  <a:pt x="51699" y="24850"/>
                </a:cubicBezTo>
                <a:cubicBezTo>
                  <a:pt x="51435" y="24803"/>
                  <a:pt x="51184" y="24720"/>
                  <a:pt x="50952" y="24567"/>
                </a:cubicBezTo>
                <a:cubicBezTo>
                  <a:pt x="50468" y="24244"/>
                  <a:pt x="49959" y="23969"/>
                  <a:pt x="49390" y="23816"/>
                </a:cubicBezTo>
                <a:cubicBezTo>
                  <a:pt x="49263" y="23780"/>
                  <a:pt x="49131" y="23737"/>
                  <a:pt x="49014" y="23674"/>
                </a:cubicBezTo>
                <a:cubicBezTo>
                  <a:pt x="48481" y="23394"/>
                  <a:pt x="47939" y="23135"/>
                  <a:pt x="47362" y="22945"/>
                </a:cubicBezTo>
                <a:cubicBezTo>
                  <a:pt x="47107" y="22862"/>
                  <a:pt x="46895" y="22679"/>
                  <a:pt x="46739" y="22454"/>
                </a:cubicBezTo>
                <a:cubicBezTo>
                  <a:pt x="46597" y="22249"/>
                  <a:pt x="46433" y="22077"/>
                  <a:pt x="46234" y="21922"/>
                </a:cubicBezTo>
                <a:cubicBezTo>
                  <a:pt x="45932" y="21685"/>
                  <a:pt x="45903" y="21455"/>
                  <a:pt x="46138" y="21181"/>
                </a:cubicBezTo>
                <a:cubicBezTo>
                  <a:pt x="46301" y="20991"/>
                  <a:pt x="46424" y="20787"/>
                  <a:pt x="46547" y="20572"/>
                </a:cubicBezTo>
                <a:cubicBezTo>
                  <a:pt x="46766" y="20189"/>
                  <a:pt x="47026" y="19849"/>
                  <a:pt x="47418" y="19588"/>
                </a:cubicBezTo>
                <a:cubicBezTo>
                  <a:pt x="47875" y="19286"/>
                  <a:pt x="48313" y="18936"/>
                  <a:pt x="48565" y="18406"/>
                </a:cubicBezTo>
                <a:cubicBezTo>
                  <a:pt x="48708" y="18107"/>
                  <a:pt x="48968" y="17895"/>
                  <a:pt x="49266" y="17709"/>
                </a:cubicBezTo>
                <a:cubicBezTo>
                  <a:pt x="49717" y="17426"/>
                  <a:pt x="50135" y="17076"/>
                  <a:pt x="50446" y="16643"/>
                </a:cubicBezTo>
                <a:cubicBezTo>
                  <a:pt x="50786" y="16170"/>
                  <a:pt x="51292" y="15837"/>
                  <a:pt x="51539" y="15296"/>
                </a:cubicBezTo>
                <a:cubicBezTo>
                  <a:pt x="51556" y="15259"/>
                  <a:pt x="51601" y="15227"/>
                  <a:pt x="51640" y="15210"/>
                </a:cubicBezTo>
                <a:cubicBezTo>
                  <a:pt x="51849" y="15124"/>
                  <a:pt x="51919" y="14939"/>
                  <a:pt x="52003" y="14753"/>
                </a:cubicBezTo>
                <a:cubicBezTo>
                  <a:pt x="52177" y="14371"/>
                  <a:pt x="52456" y="14026"/>
                  <a:pt x="52363" y="13565"/>
                </a:cubicBezTo>
                <a:cubicBezTo>
                  <a:pt x="52356" y="13527"/>
                  <a:pt x="52387" y="13480"/>
                  <a:pt x="52405" y="13439"/>
                </a:cubicBezTo>
                <a:cubicBezTo>
                  <a:pt x="52647" y="12948"/>
                  <a:pt x="52303" y="12541"/>
                  <a:pt x="52214" y="12098"/>
                </a:cubicBezTo>
                <a:cubicBezTo>
                  <a:pt x="51892" y="11866"/>
                  <a:pt x="51630" y="11541"/>
                  <a:pt x="51228" y="11432"/>
                </a:cubicBezTo>
                <a:cubicBezTo>
                  <a:pt x="51013" y="11373"/>
                  <a:pt x="50791" y="11344"/>
                  <a:pt x="50588" y="11242"/>
                </a:cubicBezTo>
                <a:cubicBezTo>
                  <a:pt x="50507" y="11200"/>
                  <a:pt x="50422" y="11181"/>
                  <a:pt x="50336" y="11181"/>
                </a:cubicBezTo>
                <a:cubicBezTo>
                  <a:pt x="50288" y="11181"/>
                  <a:pt x="50241" y="11187"/>
                  <a:pt x="50194" y="11198"/>
                </a:cubicBezTo>
                <a:cubicBezTo>
                  <a:pt x="49632" y="11339"/>
                  <a:pt x="49024" y="11216"/>
                  <a:pt x="48491" y="11517"/>
                </a:cubicBezTo>
                <a:cubicBezTo>
                  <a:pt x="48418" y="11558"/>
                  <a:pt x="48316" y="11541"/>
                  <a:pt x="48227" y="11553"/>
                </a:cubicBezTo>
                <a:cubicBezTo>
                  <a:pt x="47433" y="11655"/>
                  <a:pt x="46634" y="11743"/>
                  <a:pt x="45844" y="11871"/>
                </a:cubicBezTo>
                <a:cubicBezTo>
                  <a:pt x="45601" y="11911"/>
                  <a:pt x="45366" y="11954"/>
                  <a:pt x="45123" y="11954"/>
                </a:cubicBezTo>
                <a:cubicBezTo>
                  <a:pt x="45055" y="11954"/>
                  <a:pt x="44986" y="11951"/>
                  <a:pt x="44916" y="11943"/>
                </a:cubicBezTo>
                <a:cubicBezTo>
                  <a:pt x="44835" y="11934"/>
                  <a:pt x="44753" y="11926"/>
                  <a:pt x="44671" y="11926"/>
                </a:cubicBezTo>
                <a:cubicBezTo>
                  <a:pt x="44487" y="11926"/>
                  <a:pt x="44306" y="11964"/>
                  <a:pt x="44151" y="12104"/>
                </a:cubicBezTo>
                <a:cubicBezTo>
                  <a:pt x="44042" y="12203"/>
                  <a:pt x="43916" y="12218"/>
                  <a:pt x="43785" y="12218"/>
                </a:cubicBezTo>
                <a:cubicBezTo>
                  <a:pt x="43738" y="12218"/>
                  <a:pt x="43691" y="12216"/>
                  <a:pt x="43643" y="12215"/>
                </a:cubicBezTo>
                <a:cubicBezTo>
                  <a:pt x="43630" y="12215"/>
                  <a:pt x="43618" y="12215"/>
                  <a:pt x="43605" y="12215"/>
                </a:cubicBezTo>
                <a:cubicBezTo>
                  <a:pt x="42949" y="12215"/>
                  <a:pt x="42237" y="12383"/>
                  <a:pt x="41588" y="12636"/>
                </a:cubicBezTo>
                <a:cubicBezTo>
                  <a:pt x="41511" y="12666"/>
                  <a:pt x="41427" y="12683"/>
                  <a:pt x="41348" y="12683"/>
                </a:cubicBezTo>
                <a:cubicBezTo>
                  <a:pt x="41152" y="12683"/>
                  <a:pt x="40976" y="12579"/>
                  <a:pt x="40956" y="12306"/>
                </a:cubicBezTo>
                <a:cubicBezTo>
                  <a:pt x="40939" y="12104"/>
                  <a:pt x="40941" y="11906"/>
                  <a:pt x="40971" y="11706"/>
                </a:cubicBezTo>
                <a:cubicBezTo>
                  <a:pt x="40996" y="11529"/>
                  <a:pt x="41052" y="11343"/>
                  <a:pt x="41022" y="11174"/>
                </a:cubicBezTo>
                <a:cubicBezTo>
                  <a:pt x="40924" y="10615"/>
                  <a:pt x="41035" y="10068"/>
                  <a:pt x="41099" y="9522"/>
                </a:cubicBezTo>
                <a:cubicBezTo>
                  <a:pt x="41133" y="9232"/>
                  <a:pt x="41153" y="8947"/>
                  <a:pt x="41153" y="8656"/>
                </a:cubicBezTo>
                <a:cubicBezTo>
                  <a:pt x="41151" y="8208"/>
                  <a:pt x="41124" y="7754"/>
                  <a:pt x="41200" y="7319"/>
                </a:cubicBezTo>
                <a:cubicBezTo>
                  <a:pt x="41255" y="7001"/>
                  <a:pt x="41302" y="6717"/>
                  <a:pt x="41188" y="6406"/>
                </a:cubicBezTo>
                <a:cubicBezTo>
                  <a:pt x="41112" y="6199"/>
                  <a:pt x="41107" y="5977"/>
                  <a:pt x="41151" y="5745"/>
                </a:cubicBezTo>
                <a:cubicBezTo>
                  <a:pt x="41277" y="5064"/>
                  <a:pt x="41313" y="4376"/>
                  <a:pt x="41223" y="3685"/>
                </a:cubicBezTo>
                <a:cubicBezTo>
                  <a:pt x="41200" y="3507"/>
                  <a:pt x="41225" y="3330"/>
                  <a:pt x="41254" y="3152"/>
                </a:cubicBezTo>
                <a:cubicBezTo>
                  <a:pt x="41345" y="2565"/>
                  <a:pt x="41025" y="1931"/>
                  <a:pt x="40505" y="1641"/>
                </a:cubicBezTo>
                <a:cubicBezTo>
                  <a:pt x="40428" y="1597"/>
                  <a:pt x="40331" y="1580"/>
                  <a:pt x="40265" y="1523"/>
                </a:cubicBezTo>
                <a:cubicBezTo>
                  <a:pt x="40165" y="1438"/>
                  <a:pt x="40065" y="1409"/>
                  <a:pt x="39962" y="1409"/>
                </a:cubicBezTo>
                <a:cubicBezTo>
                  <a:pt x="39859" y="1409"/>
                  <a:pt x="39753" y="1437"/>
                  <a:pt x="39640" y="1466"/>
                </a:cubicBezTo>
                <a:cubicBezTo>
                  <a:pt x="39280" y="1556"/>
                  <a:pt x="39024" y="1827"/>
                  <a:pt x="38698" y="1955"/>
                </a:cubicBezTo>
                <a:cubicBezTo>
                  <a:pt x="38343" y="2095"/>
                  <a:pt x="37997" y="2232"/>
                  <a:pt x="37674" y="2444"/>
                </a:cubicBezTo>
                <a:cubicBezTo>
                  <a:pt x="37410" y="2617"/>
                  <a:pt x="37171" y="2809"/>
                  <a:pt x="36973" y="3058"/>
                </a:cubicBezTo>
                <a:cubicBezTo>
                  <a:pt x="36736" y="3354"/>
                  <a:pt x="36490" y="3641"/>
                  <a:pt x="36238" y="3922"/>
                </a:cubicBezTo>
                <a:cubicBezTo>
                  <a:pt x="36018" y="4168"/>
                  <a:pt x="35673" y="4292"/>
                  <a:pt x="35565" y="4649"/>
                </a:cubicBezTo>
                <a:cubicBezTo>
                  <a:pt x="35547" y="4711"/>
                  <a:pt x="35421" y="4736"/>
                  <a:pt x="35348" y="4787"/>
                </a:cubicBezTo>
                <a:cubicBezTo>
                  <a:pt x="35276" y="4835"/>
                  <a:pt x="35167" y="4879"/>
                  <a:pt x="35147" y="4948"/>
                </a:cubicBezTo>
                <a:cubicBezTo>
                  <a:pt x="34962" y="5585"/>
                  <a:pt x="34392" y="6002"/>
                  <a:pt x="34193" y="6631"/>
                </a:cubicBezTo>
                <a:cubicBezTo>
                  <a:pt x="34166" y="6715"/>
                  <a:pt x="34133" y="6808"/>
                  <a:pt x="34072" y="6868"/>
                </a:cubicBezTo>
                <a:cubicBezTo>
                  <a:pt x="33714" y="7235"/>
                  <a:pt x="33717" y="7717"/>
                  <a:pt x="33640" y="8173"/>
                </a:cubicBezTo>
                <a:cubicBezTo>
                  <a:pt x="33620" y="8282"/>
                  <a:pt x="33620" y="8397"/>
                  <a:pt x="33620" y="8508"/>
                </a:cubicBezTo>
                <a:cubicBezTo>
                  <a:pt x="33618" y="8755"/>
                  <a:pt x="33497" y="8931"/>
                  <a:pt x="33305" y="9068"/>
                </a:cubicBezTo>
                <a:cubicBezTo>
                  <a:pt x="33146" y="8918"/>
                  <a:pt x="32944" y="8795"/>
                  <a:pt x="32833" y="8615"/>
                </a:cubicBezTo>
                <a:cubicBezTo>
                  <a:pt x="32574" y="8198"/>
                  <a:pt x="32308" y="7773"/>
                  <a:pt x="32142" y="7315"/>
                </a:cubicBezTo>
                <a:cubicBezTo>
                  <a:pt x="31996" y="6912"/>
                  <a:pt x="31824" y="6532"/>
                  <a:pt x="31572" y="6196"/>
                </a:cubicBezTo>
                <a:cubicBezTo>
                  <a:pt x="31274" y="5795"/>
                  <a:pt x="31083" y="5352"/>
                  <a:pt x="30893" y="4896"/>
                </a:cubicBezTo>
                <a:cubicBezTo>
                  <a:pt x="30748" y="4551"/>
                  <a:pt x="30615" y="4196"/>
                  <a:pt x="30343" y="3907"/>
                </a:cubicBezTo>
                <a:cubicBezTo>
                  <a:pt x="30180" y="3736"/>
                  <a:pt x="30052" y="3494"/>
                  <a:pt x="30001" y="3263"/>
                </a:cubicBezTo>
                <a:cubicBezTo>
                  <a:pt x="29919" y="2881"/>
                  <a:pt x="29729" y="2559"/>
                  <a:pt x="29559" y="2221"/>
                </a:cubicBezTo>
                <a:cubicBezTo>
                  <a:pt x="29509" y="2123"/>
                  <a:pt x="29445" y="2027"/>
                  <a:pt x="29421" y="1921"/>
                </a:cubicBezTo>
                <a:cubicBezTo>
                  <a:pt x="29322" y="1481"/>
                  <a:pt x="29107" y="1086"/>
                  <a:pt x="28966" y="664"/>
                </a:cubicBezTo>
                <a:cubicBezTo>
                  <a:pt x="28860" y="346"/>
                  <a:pt x="28688" y="201"/>
                  <a:pt x="28385" y="92"/>
                </a:cubicBezTo>
                <a:cubicBezTo>
                  <a:pt x="28229" y="36"/>
                  <a:pt x="28082" y="1"/>
                  <a:pt x="279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230;p27"/>
          <p:cNvSpPr>
            <a:spLocks noChangeArrowheads="1"/>
          </p:cNvSpPr>
          <p:nvPr/>
        </p:nvSpPr>
        <p:spPr bwMode="auto">
          <a:xfrm>
            <a:off x="797985" y="609600"/>
            <a:ext cx="10596033" cy="563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1" name="Google Shape;231;p27"/>
          <p:cNvSpPr txBox="1">
            <a:spLocks noGrp="1"/>
          </p:cNvSpPr>
          <p:nvPr>
            <p:ph type="title"/>
          </p:nvPr>
        </p:nvSpPr>
        <p:spPr>
          <a:xfrm>
            <a:off x="1319025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1"/>
          </p:nvPr>
        </p:nvSpPr>
        <p:spPr>
          <a:xfrm flipH="1">
            <a:off x="1319025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2"/>
          </p:nvPr>
        </p:nvSpPr>
        <p:spPr>
          <a:xfrm flipH="1">
            <a:off x="1319025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7"/>
          <p:cNvSpPr txBox="1">
            <a:spLocks noGrp="1"/>
          </p:cNvSpPr>
          <p:nvPr>
            <p:ph type="title" idx="3"/>
          </p:nvPr>
        </p:nvSpPr>
        <p:spPr>
          <a:xfrm>
            <a:off x="4605400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5" name="Google Shape;235;p27"/>
          <p:cNvSpPr txBox="1">
            <a:spLocks noGrp="1"/>
          </p:cNvSpPr>
          <p:nvPr>
            <p:ph type="subTitle" idx="4"/>
          </p:nvPr>
        </p:nvSpPr>
        <p:spPr>
          <a:xfrm flipH="1">
            <a:off x="4605400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6" name="Google Shape;236;p27"/>
          <p:cNvSpPr txBox="1">
            <a:spLocks noGrp="1"/>
          </p:cNvSpPr>
          <p:nvPr>
            <p:ph type="subTitle" idx="5"/>
          </p:nvPr>
        </p:nvSpPr>
        <p:spPr>
          <a:xfrm flipH="1">
            <a:off x="4605400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7"/>
          <p:cNvSpPr txBox="1">
            <a:spLocks noGrp="1"/>
          </p:cNvSpPr>
          <p:nvPr>
            <p:ph type="title" idx="6"/>
          </p:nvPr>
        </p:nvSpPr>
        <p:spPr>
          <a:xfrm>
            <a:off x="7891775" y="5003084"/>
            <a:ext cx="2981200" cy="7032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38" name="Google Shape;238;p27"/>
          <p:cNvSpPr txBox="1">
            <a:spLocks noGrp="1"/>
          </p:cNvSpPr>
          <p:nvPr>
            <p:ph type="subTitle" idx="7"/>
          </p:nvPr>
        </p:nvSpPr>
        <p:spPr>
          <a:xfrm flipH="1">
            <a:off x="7891775" y="3137759"/>
            <a:ext cx="2981200" cy="4952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Kurale" panose="00000500000000000000"/>
                <a:ea typeface="Kurale" panose="00000500000000000000"/>
                <a:cs typeface="Kurale" panose="00000500000000000000"/>
                <a:sym typeface="Kurale" panose="00000500000000000000"/>
              </a:defRPr>
            </a:lvl9pPr>
          </a:lstStyle>
          <a:p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subTitle" idx="8"/>
          </p:nvPr>
        </p:nvSpPr>
        <p:spPr>
          <a:xfrm flipH="1">
            <a:off x="7891775" y="3589791"/>
            <a:ext cx="2981200" cy="97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7"/>
          <p:cNvSpPr txBox="1">
            <a:spLocks noGrp="1"/>
          </p:cNvSpPr>
          <p:nvPr>
            <p:ph type="title" idx="9"/>
          </p:nvPr>
        </p:nvSpPr>
        <p:spPr>
          <a:xfrm>
            <a:off x="960000" y="694967"/>
            <a:ext cx="10272000" cy="7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6341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2;p28"/>
          <p:cNvSpPr>
            <a:spLocks/>
          </p:cNvSpPr>
          <p:nvPr/>
        </p:nvSpPr>
        <p:spPr bwMode="auto">
          <a:xfrm rot="1799784">
            <a:off x="323852" y="241301"/>
            <a:ext cx="969433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Google Shape;243;p28"/>
          <p:cNvSpPr/>
          <p:nvPr/>
        </p:nvSpPr>
        <p:spPr>
          <a:xfrm rot="18900000">
            <a:off x="491067" y="5260976"/>
            <a:ext cx="924984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244;p28"/>
          <p:cNvSpPr/>
          <p:nvPr/>
        </p:nvSpPr>
        <p:spPr>
          <a:xfrm rot="9000079">
            <a:off x="10223501" y="5472113"/>
            <a:ext cx="2029884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Google Shape;245;p28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248;p28"/>
          <p:cNvSpPr txBox="1"/>
          <p:nvPr/>
        </p:nvSpPr>
        <p:spPr>
          <a:xfrm>
            <a:off x="1563833" y="4750433"/>
            <a:ext cx="6625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2"/>
              </a:rPr>
              <a:t>Slidesgo</a:t>
            </a: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, 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and includes icons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3"/>
              </a:rPr>
              <a:t>Flaticon</a:t>
            </a:r>
            <a:r>
              <a:rPr lang="en-GB" sz="1200" b="1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r>
              <a:rPr lang="en-GB" sz="1200" kern="0">
                <a:solidFill>
                  <a:srgbClr val="191919"/>
                </a:solidFill>
                <a:latin typeface="Albert Sans"/>
                <a:ea typeface="Albert Sans"/>
                <a:cs typeface="Albert Sans"/>
                <a:sym typeface="Albert Sans"/>
              </a:rPr>
              <a:t>and infographics &amp; images by </a:t>
            </a:r>
            <a:r>
              <a:rPr lang="en-GB" sz="1200" b="1" kern="0">
                <a:solidFill>
                  <a:srgbClr val="191919"/>
                </a:solidFill>
                <a:uFill>
                  <a:noFill/>
                </a:uFill>
                <a:latin typeface="Albert Sans"/>
                <a:ea typeface="Albert Sans"/>
                <a:cs typeface="Albert Sans"/>
                <a:sym typeface="Albert Sans"/>
                <a:hlinkClick r:id="rId4"/>
              </a:rPr>
              <a:t>Freepik</a:t>
            </a:r>
            <a:endParaRPr sz="1200" b="1" kern="0">
              <a:solidFill>
                <a:srgbClr val="191919"/>
              </a:solidFill>
              <a:highlight>
                <a:srgbClr val="DFDEFC"/>
              </a:highlight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46" name="Google Shape;246;p28"/>
          <p:cNvSpPr txBox="1">
            <a:spLocks noGrp="1"/>
          </p:cNvSpPr>
          <p:nvPr>
            <p:ph type="ctrTitle"/>
          </p:nvPr>
        </p:nvSpPr>
        <p:spPr>
          <a:xfrm>
            <a:off x="1563833" y="893100"/>
            <a:ext cx="6198800" cy="108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7" name="Google Shape;247;p28"/>
          <p:cNvSpPr txBox="1">
            <a:spLocks noGrp="1"/>
          </p:cNvSpPr>
          <p:nvPr>
            <p:ph type="subTitle" idx="1"/>
          </p:nvPr>
        </p:nvSpPr>
        <p:spPr>
          <a:xfrm>
            <a:off x="1563933" y="1981500"/>
            <a:ext cx="6198800" cy="1665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6996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29"/>
          <p:cNvSpPr/>
          <p:nvPr/>
        </p:nvSpPr>
        <p:spPr>
          <a:xfrm rot="3317095">
            <a:off x="10963012" y="3096419"/>
            <a:ext cx="1027112" cy="977900"/>
          </a:xfrm>
          <a:custGeom>
            <a:avLst/>
            <a:gdLst/>
            <a:ahLst/>
            <a:cxnLst/>
            <a:rect l="l" t="t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51;p29"/>
          <p:cNvSpPr/>
          <p:nvPr/>
        </p:nvSpPr>
        <p:spPr>
          <a:xfrm rot="18900000">
            <a:off x="537634" y="5021264"/>
            <a:ext cx="927100" cy="1768475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52;p29"/>
          <p:cNvSpPr/>
          <p:nvPr/>
        </p:nvSpPr>
        <p:spPr>
          <a:xfrm rot="9900040">
            <a:off x="7747000" y="-3175"/>
            <a:ext cx="1170517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53;p29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254;p29"/>
          <p:cNvSpPr>
            <a:spLocks/>
          </p:cNvSpPr>
          <p:nvPr/>
        </p:nvSpPr>
        <p:spPr bwMode="auto">
          <a:xfrm>
            <a:off x="10547351" y="5832476"/>
            <a:ext cx="1382183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255;p29"/>
          <p:cNvSpPr>
            <a:spLocks/>
          </p:cNvSpPr>
          <p:nvPr/>
        </p:nvSpPr>
        <p:spPr bwMode="auto">
          <a:xfrm>
            <a:off x="10623552" y="1071564"/>
            <a:ext cx="1706033" cy="600075"/>
          </a:xfrm>
          <a:custGeom>
            <a:avLst/>
            <a:gdLst>
              <a:gd name="T0" fmla="*/ 43909 w 56107"/>
              <a:gd name="T1" fmla="*/ 720 h 19713"/>
              <a:gd name="T2" fmla="*/ 41355 w 56107"/>
              <a:gd name="T3" fmla="*/ 2743 h 19713"/>
              <a:gd name="T4" fmla="*/ 39747 w 56107"/>
              <a:gd name="T5" fmla="*/ 6218 h 19713"/>
              <a:gd name="T6" fmla="*/ 38409 w 56107"/>
              <a:gd name="T7" fmla="*/ 9403 h 19713"/>
              <a:gd name="T8" fmla="*/ 37230 w 56107"/>
              <a:gd name="T9" fmla="*/ 11082 h 19713"/>
              <a:gd name="T10" fmla="*/ 36203 w 56107"/>
              <a:gd name="T11" fmla="*/ 11251 h 19713"/>
              <a:gd name="T12" fmla="*/ 34805 w 56107"/>
              <a:gd name="T13" fmla="*/ 8699 h 19713"/>
              <a:gd name="T14" fmla="*/ 34141 w 56107"/>
              <a:gd name="T15" fmla="*/ 5537 h 19713"/>
              <a:gd name="T16" fmla="*/ 32789 w 56107"/>
              <a:gd name="T17" fmla="*/ 2385 h 19713"/>
              <a:gd name="T18" fmla="*/ 29941 w 56107"/>
              <a:gd name="T19" fmla="*/ 167 h 19713"/>
              <a:gd name="T20" fmla="*/ 28164 w 56107"/>
              <a:gd name="T21" fmla="*/ 349 h 19713"/>
              <a:gd name="T22" fmla="*/ 24384 w 56107"/>
              <a:gd name="T23" fmla="*/ 1995 h 19713"/>
              <a:gd name="T24" fmla="*/ 21974 w 56107"/>
              <a:gd name="T25" fmla="*/ 5618 h 19713"/>
              <a:gd name="T26" fmla="*/ 21115 w 56107"/>
              <a:gd name="T27" fmla="*/ 8085 h 19713"/>
              <a:gd name="T28" fmla="*/ 19146 w 56107"/>
              <a:gd name="T29" fmla="*/ 10412 h 19713"/>
              <a:gd name="T30" fmla="*/ 16699 w 56107"/>
              <a:gd name="T31" fmla="*/ 6948 h 19713"/>
              <a:gd name="T32" fmla="*/ 14682 w 56107"/>
              <a:gd name="T33" fmla="*/ 3315 h 19713"/>
              <a:gd name="T34" fmla="*/ 11846 w 56107"/>
              <a:gd name="T35" fmla="*/ 1455 h 19713"/>
              <a:gd name="T36" fmla="*/ 10967 w 56107"/>
              <a:gd name="T37" fmla="*/ 1438 h 19713"/>
              <a:gd name="T38" fmla="*/ 9917 w 56107"/>
              <a:gd name="T39" fmla="*/ 1659 h 19713"/>
              <a:gd name="T40" fmla="*/ 6710 w 56107"/>
              <a:gd name="T41" fmla="*/ 3025 h 19713"/>
              <a:gd name="T42" fmla="*/ 4956 w 56107"/>
              <a:gd name="T43" fmla="*/ 4897 h 19713"/>
              <a:gd name="T44" fmla="*/ 2837 w 56107"/>
              <a:gd name="T45" fmla="*/ 7868 h 19713"/>
              <a:gd name="T46" fmla="*/ 1141 w 56107"/>
              <a:gd name="T47" fmla="*/ 10531 h 19713"/>
              <a:gd name="T48" fmla="*/ 319 w 56107"/>
              <a:gd name="T49" fmla="*/ 13635 h 19713"/>
              <a:gd name="T50" fmla="*/ 283 w 56107"/>
              <a:gd name="T51" fmla="*/ 16891 h 19713"/>
              <a:gd name="T52" fmla="*/ 1711 w 56107"/>
              <a:gd name="T53" fmla="*/ 19225 h 19713"/>
              <a:gd name="T54" fmla="*/ 5581 w 56107"/>
              <a:gd name="T55" fmla="*/ 18034 h 19713"/>
              <a:gd name="T56" fmla="*/ 7102 w 56107"/>
              <a:gd name="T57" fmla="*/ 15687 h 19713"/>
              <a:gd name="T58" fmla="*/ 8569 w 56107"/>
              <a:gd name="T59" fmla="*/ 12986 h 19713"/>
              <a:gd name="T60" fmla="*/ 11401 w 56107"/>
              <a:gd name="T61" fmla="*/ 10341 h 19713"/>
              <a:gd name="T62" fmla="*/ 13032 w 56107"/>
              <a:gd name="T63" fmla="*/ 11853 h 19713"/>
              <a:gd name="T64" fmla="*/ 14209 w 56107"/>
              <a:gd name="T65" fmla="*/ 14856 h 19713"/>
              <a:gd name="T66" fmla="*/ 16486 w 56107"/>
              <a:gd name="T67" fmla="*/ 18150 h 19713"/>
              <a:gd name="T68" fmla="*/ 18387 w 56107"/>
              <a:gd name="T69" fmla="*/ 18379 h 19713"/>
              <a:gd name="T70" fmla="*/ 19463 w 56107"/>
              <a:gd name="T71" fmla="*/ 18179 h 19713"/>
              <a:gd name="T72" fmla="*/ 21411 w 56107"/>
              <a:gd name="T73" fmla="*/ 17641 h 19713"/>
              <a:gd name="T74" fmla="*/ 24379 w 56107"/>
              <a:gd name="T75" fmla="*/ 15741 h 19713"/>
              <a:gd name="T76" fmla="*/ 26529 w 56107"/>
              <a:gd name="T77" fmla="*/ 12663 h 19713"/>
              <a:gd name="T78" fmla="*/ 27705 w 56107"/>
              <a:gd name="T79" fmla="*/ 9892 h 19713"/>
              <a:gd name="T80" fmla="*/ 29815 w 56107"/>
              <a:gd name="T81" fmla="*/ 10104 h 19713"/>
              <a:gd name="T82" fmla="*/ 31183 w 56107"/>
              <a:gd name="T83" fmla="*/ 14743 h 19713"/>
              <a:gd name="T84" fmla="*/ 33581 w 56107"/>
              <a:gd name="T85" fmla="*/ 17750 h 19713"/>
              <a:gd name="T86" fmla="*/ 36596 w 56107"/>
              <a:gd name="T87" fmla="*/ 18177 h 19713"/>
              <a:gd name="T88" fmla="*/ 39132 w 56107"/>
              <a:gd name="T89" fmla="*/ 18142 h 19713"/>
              <a:gd name="T90" fmla="*/ 40040 w 56107"/>
              <a:gd name="T91" fmla="*/ 17861 h 19713"/>
              <a:gd name="T92" fmla="*/ 41276 w 56107"/>
              <a:gd name="T93" fmla="*/ 17464 h 19713"/>
              <a:gd name="T94" fmla="*/ 43734 w 56107"/>
              <a:gd name="T95" fmla="*/ 14273 h 19713"/>
              <a:gd name="T96" fmla="*/ 44654 w 56107"/>
              <a:gd name="T97" fmla="*/ 11614 h 19713"/>
              <a:gd name="T98" fmla="*/ 46034 w 56107"/>
              <a:gd name="T99" fmla="*/ 9812 h 19713"/>
              <a:gd name="T100" fmla="*/ 47988 w 56107"/>
              <a:gd name="T101" fmla="*/ 11717 h 19713"/>
              <a:gd name="T102" fmla="*/ 48760 w 56107"/>
              <a:gd name="T103" fmla="*/ 13141 h 19713"/>
              <a:gd name="T104" fmla="*/ 49816 w 56107"/>
              <a:gd name="T105" fmla="*/ 16094 h 19713"/>
              <a:gd name="T106" fmla="*/ 50956 w 56107"/>
              <a:gd name="T107" fmla="*/ 18512 h 19713"/>
              <a:gd name="T108" fmla="*/ 52277 w 56107"/>
              <a:gd name="T109" fmla="*/ 19107 h 19713"/>
              <a:gd name="T110" fmla="*/ 54948 w 56107"/>
              <a:gd name="T111" fmla="*/ 18212 h 19713"/>
              <a:gd name="T112" fmla="*/ 55862 w 56107"/>
              <a:gd name="T113" fmla="*/ 15963 h 19713"/>
              <a:gd name="T114" fmla="*/ 55287 w 56107"/>
              <a:gd name="T115" fmla="*/ 9603 h 19713"/>
              <a:gd name="T116" fmla="*/ 54050 w 56107"/>
              <a:gd name="T117" fmla="*/ 4520 h 19713"/>
              <a:gd name="T118" fmla="*/ 51731 w 56107"/>
              <a:gd name="T119" fmla="*/ 1240 h 19713"/>
              <a:gd name="T120" fmla="*/ 49132 w 56107"/>
              <a:gd name="T121" fmla="*/ 96 h 19713"/>
              <a:gd name="T122" fmla="*/ 47680 w 56107"/>
              <a:gd name="T123" fmla="*/ 165 h 19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107" h="19713" extrusionOk="0">
                <a:moveTo>
                  <a:pt x="46198" y="1"/>
                </a:moveTo>
                <a:cubicBezTo>
                  <a:pt x="46114" y="1"/>
                  <a:pt x="46014" y="47"/>
                  <a:pt x="45925" y="66"/>
                </a:cubicBezTo>
                <a:cubicBezTo>
                  <a:pt x="45730" y="110"/>
                  <a:pt x="45530" y="145"/>
                  <a:pt x="45340" y="206"/>
                </a:cubicBezTo>
                <a:cubicBezTo>
                  <a:pt x="44857" y="359"/>
                  <a:pt x="44348" y="412"/>
                  <a:pt x="43909" y="720"/>
                </a:cubicBezTo>
                <a:cubicBezTo>
                  <a:pt x="43715" y="856"/>
                  <a:pt x="43507" y="1048"/>
                  <a:pt x="43283" y="1087"/>
                </a:cubicBezTo>
                <a:cubicBezTo>
                  <a:pt x="42836" y="1164"/>
                  <a:pt x="42597" y="1470"/>
                  <a:pt x="42333" y="1773"/>
                </a:cubicBezTo>
                <a:cubicBezTo>
                  <a:pt x="42172" y="1956"/>
                  <a:pt x="42061" y="2206"/>
                  <a:pt x="41815" y="2286"/>
                </a:cubicBezTo>
                <a:cubicBezTo>
                  <a:pt x="41572" y="2365"/>
                  <a:pt x="41462" y="2546"/>
                  <a:pt x="41355" y="2743"/>
                </a:cubicBezTo>
                <a:cubicBezTo>
                  <a:pt x="41126" y="3153"/>
                  <a:pt x="40943" y="3595"/>
                  <a:pt x="40665" y="3969"/>
                </a:cubicBezTo>
                <a:cubicBezTo>
                  <a:pt x="40341" y="4406"/>
                  <a:pt x="40070" y="4846"/>
                  <a:pt x="40010" y="5398"/>
                </a:cubicBezTo>
                <a:cubicBezTo>
                  <a:pt x="40003" y="5460"/>
                  <a:pt x="39951" y="5517"/>
                  <a:pt x="39917" y="5576"/>
                </a:cubicBezTo>
                <a:cubicBezTo>
                  <a:pt x="39803" y="5775"/>
                  <a:pt x="39772" y="5993"/>
                  <a:pt x="39747" y="6218"/>
                </a:cubicBezTo>
                <a:cubicBezTo>
                  <a:pt x="39715" y="6508"/>
                  <a:pt x="39658" y="6794"/>
                  <a:pt x="39614" y="7079"/>
                </a:cubicBezTo>
                <a:cubicBezTo>
                  <a:pt x="39598" y="7192"/>
                  <a:pt x="39579" y="7310"/>
                  <a:pt x="39482" y="7377"/>
                </a:cubicBezTo>
                <a:cubicBezTo>
                  <a:pt x="39243" y="7547"/>
                  <a:pt x="39204" y="7816"/>
                  <a:pt x="39100" y="8063"/>
                </a:cubicBezTo>
                <a:cubicBezTo>
                  <a:pt x="38906" y="8524"/>
                  <a:pt x="38878" y="9072"/>
                  <a:pt x="38409" y="9403"/>
                </a:cubicBezTo>
                <a:cubicBezTo>
                  <a:pt x="38249" y="9517"/>
                  <a:pt x="38215" y="9750"/>
                  <a:pt x="38148" y="9940"/>
                </a:cubicBezTo>
                <a:cubicBezTo>
                  <a:pt x="38061" y="10193"/>
                  <a:pt x="37960" y="10441"/>
                  <a:pt x="37862" y="10691"/>
                </a:cubicBezTo>
                <a:cubicBezTo>
                  <a:pt x="37761" y="10945"/>
                  <a:pt x="37580" y="11075"/>
                  <a:pt x="37296" y="11081"/>
                </a:cubicBezTo>
                <a:cubicBezTo>
                  <a:pt x="37274" y="11082"/>
                  <a:pt x="37252" y="11082"/>
                  <a:pt x="37230" y="11082"/>
                </a:cubicBezTo>
                <a:cubicBezTo>
                  <a:pt x="37149" y="11082"/>
                  <a:pt x="37067" y="11079"/>
                  <a:pt x="36985" y="11079"/>
                </a:cubicBezTo>
                <a:cubicBezTo>
                  <a:pt x="36778" y="11079"/>
                  <a:pt x="36574" y="11100"/>
                  <a:pt x="36391" y="11248"/>
                </a:cubicBezTo>
                <a:cubicBezTo>
                  <a:pt x="36374" y="11261"/>
                  <a:pt x="36349" y="11266"/>
                  <a:pt x="36320" y="11266"/>
                </a:cubicBezTo>
                <a:cubicBezTo>
                  <a:pt x="36282" y="11266"/>
                  <a:pt x="36238" y="11258"/>
                  <a:pt x="36203" y="11251"/>
                </a:cubicBezTo>
                <a:cubicBezTo>
                  <a:pt x="35868" y="11194"/>
                  <a:pt x="35638" y="10999"/>
                  <a:pt x="35510" y="10671"/>
                </a:cubicBezTo>
                <a:cubicBezTo>
                  <a:pt x="35446" y="10504"/>
                  <a:pt x="35364" y="10348"/>
                  <a:pt x="35350" y="10161"/>
                </a:cubicBezTo>
                <a:cubicBezTo>
                  <a:pt x="35343" y="10056"/>
                  <a:pt x="35313" y="9919"/>
                  <a:pt x="35241" y="9855"/>
                </a:cubicBezTo>
                <a:cubicBezTo>
                  <a:pt x="34888" y="9543"/>
                  <a:pt x="34990" y="9069"/>
                  <a:pt x="34805" y="8699"/>
                </a:cubicBezTo>
                <a:cubicBezTo>
                  <a:pt x="34921" y="8312"/>
                  <a:pt x="34735" y="7989"/>
                  <a:pt x="34533" y="7702"/>
                </a:cubicBezTo>
                <a:cubicBezTo>
                  <a:pt x="34346" y="7432"/>
                  <a:pt x="34321" y="7177"/>
                  <a:pt x="34393" y="6881"/>
                </a:cubicBezTo>
                <a:cubicBezTo>
                  <a:pt x="34467" y="6588"/>
                  <a:pt x="34467" y="6313"/>
                  <a:pt x="34266" y="6054"/>
                </a:cubicBezTo>
                <a:cubicBezTo>
                  <a:pt x="34155" y="5909"/>
                  <a:pt x="34155" y="5719"/>
                  <a:pt x="34141" y="5537"/>
                </a:cubicBezTo>
                <a:cubicBezTo>
                  <a:pt x="34129" y="5384"/>
                  <a:pt x="34109" y="5226"/>
                  <a:pt x="34064" y="5078"/>
                </a:cubicBezTo>
                <a:cubicBezTo>
                  <a:pt x="33869" y="4461"/>
                  <a:pt x="33647" y="3853"/>
                  <a:pt x="33467" y="3230"/>
                </a:cubicBezTo>
                <a:cubicBezTo>
                  <a:pt x="33393" y="2977"/>
                  <a:pt x="33312" y="2775"/>
                  <a:pt x="33038" y="2687"/>
                </a:cubicBezTo>
                <a:cubicBezTo>
                  <a:pt x="32907" y="2644"/>
                  <a:pt x="32862" y="2497"/>
                  <a:pt x="32789" y="2385"/>
                </a:cubicBezTo>
                <a:cubicBezTo>
                  <a:pt x="32534" y="1991"/>
                  <a:pt x="32280" y="1596"/>
                  <a:pt x="31994" y="1226"/>
                </a:cubicBezTo>
                <a:cubicBezTo>
                  <a:pt x="31836" y="1019"/>
                  <a:pt x="31669" y="767"/>
                  <a:pt x="31375" y="747"/>
                </a:cubicBezTo>
                <a:cubicBezTo>
                  <a:pt x="31041" y="723"/>
                  <a:pt x="30783" y="565"/>
                  <a:pt x="30529" y="375"/>
                </a:cubicBezTo>
                <a:cubicBezTo>
                  <a:pt x="30339" y="232"/>
                  <a:pt x="30141" y="167"/>
                  <a:pt x="29941" y="167"/>
                </a:cubicBezTo>
                <a:cubicBezTo>
                  <a:pt x="29762" y="167"/>
                  <a:pt x="29580" y="219"/>
                  <a:pt x="29401" y="315"/>
                </a:cubicBezTo>
                <a:cubicBezTo>
                  <a:pt x="29214" y="415"/>
                  <a:pt x="29023" y="459"/>
                  <a:pt x="28833" y="459"/>
                </a:cubicBezTo>
                <a:cubicBezTo>
                  <a:pt x="28698" y="459"/>
                  <a:pt x="28564" y="437"/>
                  <a:pt x="28433" y="397"/>
                </a:cubicBezTo>
                <a:cubicBezTo>
                  <a:pt x="28335" y="368"/>
                  <a:pt x="28247" y="349"/>
                  <a:pt x="28164" y="349"/>
                </a:cubicBezTo>
                <a:cubicBezTo>
                  <a:pt x="28062" y="349"/>
                  <a:pt x="27967" y="377"/>
                  <a:pt x="27869" y="446"/>
                </a:cubicBezTo>
                <a:cubicBezTo>
                  <a:pt x="27715" y="554"/>
                  <a:pt x="27541" y="574"/>
                  <a:pt x="27360" y="589"/>
                </a:cubicBezTo>
                <a:cubicBezTo>
                  <a:pt x="26613" y="651"/>
                  <a:pt x="25931" y="918"/>
                  <a:pt x="25342" y="1364"/>
                </a:cubicBezTo>
                <a:cubicBezTo>
                  <a:pt x="25034" y="1598"/>
                  <a:pt x="24829" y="1964"/>
                  <a:pt x="24384" y="1995"/>
                </a:cubicBezTo>
                <a:cubicBezTo>
                  <a:pt x="24315" y="1998"/>
                  <a:pt x="24251" y="2107"/>
                  <a:pt x="24185" y="2166"/>
                </a:cubicBezTo>
                <a:cubicBezTo>
                  <a:pt x="23566" y="2724"/>
                  <a:pt x="23082" y="3397"/>
                  <a:pt x="22669" y="4108"/>
                </a:cubicBezTo>
                <a:cubicBezTo>
                  <a:pt x="22458" y="4466"/>
                  <a:pt x="22191" y="4811"/>
                  <a:pt x="22125" y="5248"/>
                </a:cubicBezTo>
                <a:cubicBezTo>
                  <a:pt x="22107" y="5376"/>
                  <a:pt x="22043" y="5506"/>
                  <a:pt x="21974" y="5618"/>
                </a:cubicBezTo>
                <a:cubicBezTo>
                  <a:pt x="21811" y="5892"/>
                  <a:pt x="21665" y="6161"/>
                  <a:pt x="21730" y="6501"/>
                </a:cubicBezTo>
                <a:cubicBezTo>
                  <a:pt x="21745" y="6580"/>
                  <a:pt x="21722" y="6691"/>
                  <a:pt x="21673" y="6753"/>
                </a:cubicBezTo>
                <a:cubicBezTo>
                  <a:pt x="21463" y="7012"/>
                  <a:pt x="21441" y="7330"/>
                  <a:pt x="21365" y="7631"/>
                </a:cubicBezTo>
                <a:cubicBezTo>
                  <a:pt x="21323" y="7807"/>
                  <a:pt x="21286" y="8001"/>
                  <a:pt x="21115" y="8085"/>
                </a:cubicBezTo>
                <a:cubicBezTo>
                  <a:pt x="20906" y="8187"/>
                  <a:pt x="20836" y="8354"/>
                  <a:pt x="20785" y="8557"/>
                </a:cubicBezTo>
                <a:cubicBezTo>
                  <a:pt x="20753" y="8685"/>
                  <a:pt x="20708" y="8828"/>
                  <a:pt x="20622" y="8921"/>
                </a:cubicBezTo>
                <a:cubicBezTo>
                  <a:pt x="20313" y="9250"/>
                  <a:pt x="20103" y="9647"/>
                  <a:pt x="19852" y="10015"/>
                </a:cubicBezTo>
                <a:cubicBezTo>
                  <a:pt x="19679" y="10271"/>
                  <a:pt x="19414" y="10412"/>
                  <a:pt x="19146" y="10412"/>
                </a:cubicBezTo>
                <a:cubicBezTo>
                  <a:pt x="19112" y="10412"/>
                  <a:pt x="19079" y="10410"/>
                  <a:pt x="19045" y="10405"/>
                </a:cubicBezTo>
                <a:cubicBezTo>
                  <a:pt x="18756" y="10368"/>
                  <a:pt x="18404" y="10254"/>
                  <a:pt x="18246" y="9983"/>
                </a:cubicBezTo>
                <a:cubicBezTo>
                  <a:pt x="18080" y="9694"/>
                  <a:pt x="17851" y="9438"/>
                  <a:pt x="17727" y="9129"/>
                </a:cubicBezTo>
                <a:cubicBezTo>
                  <a:pt x="17424" y="8382"/>
                  <a:pt x="17061" y="7666"/>
                  <a:pt x="16699" y="6948"/>
                </a:cubicBezTo>
                <a:cubicBezTo>
                  <a:pt x="16600" y="6751"/>
                  <a:pt x="16503" y="6535"/>
                  <a:pt x="16518" y="6308"/>
                </a:cubicBezTo>
                <a:cubicBezTo>
                  <a:pt x="16546" y="5897"/>
                  <a:pt x="16360" y="5578"/>
                  <a:pt x="16124" y="5275"/>
                </a:cubicBezTo>
                <a:cubicBezTo>
                  <a:pt x="16028" y="5151"/>
                  <a:pt x="15916" y="5045"/>
                  <a:pt x="15870" y="4885"/>
                </a:cubicBezTo>
                <a:cubicBezTo>
                  <a:pt x="15680" y="4207"/>
                  <a:pt x="15250" y="3713"/>
                  <a:pt x="14682" y="3315"/>
                </a:cubicBezTo>
                <a:cubicBezTo>
                  <a:pt x="14487" y="3177"/>
                  <a:pt x="14239" y="3069"/>
                  <a:pt x="14149" y="2822"/>
                </a:cubicBezTo>
                <a:cubicBezTo>
                  <a:pt x="14068" y="2607"/>
                  <a:pt x="13886" y="2531"/>
                  <a:pt x="13713" y="2432"/>
                </a:cubicBezTo>
                <a:cubicBezTo>
                  <a:pt x="13347" y="2222"/>
                  <a:pt x="12965" y="2048"/>
                  <a:pt x="12630" y="1769"/>
                </a:cubicBezTo>
                <a:cubicBezTo>
                  <a:pt x="12417" y="1591"/>
                  <a:pt x="12145" y="1455"/>
                  <a:pt x="11846" y="1455"/>
                </a:cubicBezTo>
                <a:cubicBezTo>
                  <a:pt x="11776" y="1455"/>
                  <a:pt x="11705" y="1463"/>
                  <a:pt x="11633" y="1478"/>
                </a:cubicBezTo>
                <a:cubicBezTo>
                  <a:pt x="11572" y="1492"/>
                  <a:pt x="11511" y="1498"/>
                  <a:pt x="11451" y="1498"/>
                </a:cubicBezTo>
                <a:cubicBezTo>
                  <a:pt x="11334" y="1498"/>
                  <a:pt x="11218" y="1477"/>
                  <a:pt x="11102" y="1453"/>
                </a:cubicBezTo>
                <a:cubicBezTo>
                  <a:pt x="11056" y="1444"/>
                  <a:pt x="11012" y="1438"/>
                  <a:pt x="10967" y="1438"/>
                </a:cubicBezTo>
                <a:cubicBezTo>
                  <a:pt x="10879" y="1438"/>
                  <a:pt x="10795" y="1460"/>
                  <a:pt x="10715" y="1514"/>
                </a:cubicBezTo>
                <a:cubicBezTo>
                  <a:pt x="10541" y="1634"/>
                  <a:pt x="10349" y="1666"/>
                  <a:pt x="10149" y="1666"/>
                </a:cubicBezTo>
                <a:cubicBezTo>
                  <a:pt x="10102" y="1666"/>
                  <a:pt x="10055" y="1665"/>
                  <a:pt x="10007" y="1662"/>
                </a:cubicBezTo>
                <a:cubicBezTo>
                  <a:pt x="9977" y="1660"/>
                  <a:pt x="9947" y="1659"/>
                  <a:pt x="9917" y="1659"/>
                </a:cubicBezTo>
                <a:cubicBezTo>
                  <a:pt x="9724" y="1659"/>
                  <a:pt x="9536" y="1699"/>
                  <a:pt x="9348" y="1759"/>
                </a:cubicBezTo>
                <a:cubicBezTo>
                  <a:pt x="9158" y="1820"/>
                  <a:pt x="8958" y="1879"/>
                  <a:pt x="8759" y="1887"/>
                </a:cubicBezTo>
                <a:cubicBezTo>
                  <a:pt x="8193" y="1912"/>
                  <a:pt x="7730" y="2139"/>
                  <a:pt x="7329" y="2528"/>
                </a:cubicBezTo>
                <a:cubicBezTo>
                  <a:pt x="7139" y="2714"/>
                  <a:pt x="6945" y="2956"/>
                  <a:pt x="6710" y="3025"/>
                </a:cubicBezTo>
                <a:cubicBezTo>
                  <a:pt x="6333" y="3140"/>
                  <a:pt x="6089" y="3348"/>
                  <a:pt x="5899" y="3669"/>
                </a:cubicBezTo>
                <a:cubicBezTo>
                  <a:pt x="5805" y="3826"/>
                  <a:pt x="5657" y="3928"/>
                  <a:pt x="5501" y="4022"/>
                </a:cubicBezTo>
                <a:cubicBezTo>
                  <a:pt x="5385" y="4093"/>
                  <a:pt x="5264" y="4192"/>
                  <a:pt x="5260" y="4328"/>
                </a:cubicBezTo>
                <a:cubicBezTo>
                  <a:pt x="5252" y="4579"/>
                  <a:pt x="5092" y="4720"/>
                  <a:pt x="4956" y="4897"/>
                </a:cubicBezTo>
                <a:cubicBezTo>
                  <a:pt x="4724" y="5196"/>
                  <a:pt x="4490" y="5507"/>
                  <a:pt x="4330" y="5847"/>
                </a:cubicBezTo>
                <a:cubicBezTo>
                  <a:pt x="4171" y="6187"/>
                  <a:pt x="3954" y="6452"/>
                  <a:pt x="3656" y="6659"/>
                </a:cubicBezTo>
                <a:cubicBezTo>
                  <a:pt x="3522" y="6753"/>
                  <a:pt x="3416" y="6867"/>
                  <a:pt x="3365" y="7017"/>
                </a:cubicBezTo>
                <a:cubicBezTo>
                  <a:pt x="3256" y="7345"/>
                  <a:pt x="2995" y="7575"/>
                  <a:pt x="2837" y="7868"/>
                </a:cubicBezTo>
                <a:cubicBezTo>
                  <a:pt x="2679" y="8164"/>
                  <a:pt x="2533" y="8456"/>
                  <a:pt x="2222" y="8626"/>
                </a:cubicBezTo>
                <a:cubicBezTo>
                  <a:pt x="2170" y="8655"/>
                  <a:pt x="2141" y="8731"/>
                  <a:pt x="2106" y="8788"/>
                </a:cubicBezTo>
                <a:cubicBezTo>
                  <a:pt x="1815" y="9262"/>
                  <a:pt x="1521" y="9734"/>
                  <a:pt x="1237" y="10214"/>
                </a:cubicBezTo>
                <a:cubicBezTo>
                  <a:pt x="1181" y="10308"/>
                  <a:pt x="1147" y="10424"/>
                  <a:pt x="1141" y="10531"/>
                </a:cubicBezTo>
                <a:cubicBezTo>
                  <a:pt x="1107" y="11154"/>
                  <a:pt x="875" y="11703"/>
                  <a:pt x="559" y="12226"/>
                </a:cubicBezTo>
                <a:cubicBezTo>
                  <a:pt x="453" y="12403"/>
                  <a:pt x="357" y="12578"/>
                  <a:pt x="398" y="12793"/>
                </a:cubicBezTo>
                <a:cubicBezTo>
                  <a:pt x="423" y="12931"/>
                  <a:pt x="391" y="13060"/>
                  <a:pt x="334" y="13183"/>
                </a:cubicBezTo>
                <a:cubicBezTo>
                  <a:pt x="263" y="13333"/>
                  <a:pt x="245" y="13486"/>
                  <a:pt x="319" y="13635"/>
                </a:cubicBezTo>
                <a:cubicBezTo>
                  <a:pt x="389" y="13780"/>
                  <a:pt x="320" y="13893"/>
                  <a:pt x="256" y="14010"/>
                </a:cubicBezTo>
                <a:cubicBezTo>
                  <a:pt x="73" y="14355"/>
                  <a:pt x="1" y="14708"/>
                  <a:pt x="65" y="15107"/>
                </a:cubicBezTo>
                <a:cubicBezTo>
                  <a:pt x="127" y="15480"/>
                  <a:pt x="123" y="15865"/>
                  <a:pt x="132" y="16245"/>
                </a:cubicBezTo>
                <a:cubicBezTo>
                  <a:pt x="137" y="16474"/>
                  <a:pt x="162" y="16697"/>
                  <a:pt x="283" y="16891"/>
                </a:cubicBezTo>
                <a:cubicBezTo>
                  <a:pt x="387" y="17059"/>
                  <a:pt x="411" y="17215"/>
                  <a:pt x="324" y="17395"/>
                </a:cubicBezTo>
                <a:cubicBezTo>
                  <a:pt x="243" y="17563"/>
                  <a:pt x="322" y="17698"/>
                  <a:pt x="438" y="17815"/>
                </a:cubicBezTo>
                <a:cubicBezTo>
                  <a:pt x="594" y="17974"/>
                  <a:pt x="809" y="18086"/>
                  <a:pt x="897" y="18298"/>
                </a:cubicBezTo>
                <a:cubicBezTo>
                  <a:pt x="1062" y="18705"/>
                  <a:pt x="1280" y="19055"/>
                  <a:pt x="1711" y="19225"/>
                </a:cubicBezTo>
                <a:cubicBezTo>
                  <a:pt x="1881" y="19637"/>
                  <a:pt x="2274" y="19628"/>
                  <a:pt x="2617" y="19687"/>
                </a:cubicBezTo>
                <a:cubicBezTo>
                  <a:pt x="2714" y="19704"/>
                  <a:pt x="2808" y="19712"/>
                  <a:pt x="2899" y="19712"/>
                </a:cubicBezTo>
                <a:cubicBezTo>
                  <a:pt x="3339" y="19712"/>
                  <a:pt x="3713" y="19520"/>
                  <a:pt x="4058" y="19184"/>
                </a:cubicBezTo>
                <a:cubicBezTo>
                  <a:pt x="4514" y="18742"/>
                  <a:pt x="4917" y="18212"/>
                  <a:pt x="5581" y="18034"/>
                </a:cubicBezTo>
                <a:cubicBezTo>
                  <a:pt x="5708" y="18000"/>
                  <a:pt x="5845" y="17928"/>
                  <a:pt x="5889" y="17792"/>
                </a:cubicBezTo>
                <a:cubicBezTo>
                  <a:pt x="5967" y="17543"/>
                  <a:pt x="6163" y="17392"/>
                  <a:pt x="6316" y="17202"/>
                </a:cubicBezTo>
                <a:cubicBezTo>
                  <a:pt x="6427" y="17064"/>
                  <a:pt x="6563" y="16901"/>
                  <a:pt x="6575" y="16741"/>
                </a:cubicBezTo>
                <a:cubicBezTo>
                  <a:pt x="6609" y="16307"/>
                  <a:pt x="6838" y="15998"/>
                  <a:pt x="7102" y="15687"/>
                </a:cubicBezTo>
                <a:cubicBezTo>
                  <a:pt x="7329" y="15416"/>
                  <a:pt x="7431" y="15051"/>
                  <a:pt x="7737" y="14834"/>
                </a:cubicBezTo>
                <a:cubicBezTo>
                  <a:pt x="7798" y="14791"/>
                  <a:pt x="7814" y="14675"/>
                  <a:pt x="7831" y="14589"/>
                </a:cubicBezTo>
                <a:cubicBezTo>
                  <a:pt x="7892" y="14269"/>
                  <a:pt x="8065" y="14017"/>
                  <a:pt x="8265" y="13768"/>
                </a:cubicBezTo>
                <a:cubicBezTo>
                  <a:pt x="8443" y="13546"/>
                  <a:pt x="8635" y="13324"/>
                  <a:pt x="8569" y="12986"/>
                </a:cubicBezTo>
                <a:cubicBezTo>
                  <a:pt x="8531" y="12781"/>
                  <a:pt x="8691" y="12637"/>
                  <a:pt x="8881" y="12621"/>
                </a:cubicBezTo>
                <a:cubicBezTo>
                  <a:pt x="9111" y="12603"/>
                  <a:pt x="9247" y="12494"/>
                  <a:pt x="9368" y="12317"/>
                </a:cubicBezTo>
                <a:cubicBezTo>
                  <a:pt x="9852" y="11611"/>
                  <a:pt x="10564" y="11118"/>
                  <a:pt x="11120" y="10478"/>
                </a:cubicBezTo>
                <a:cubicBezTo>
                  <a:pt x="11200" y="10385"/>
                  <a:pt x="11298" y="10341"/>
                  <a:pt x="11401" y="10341"/>
                </a:cubicBezTo>
                <a:cubicBezTo>
                  <a:pt x="11488" y="10341"/>
                  <a:pt x="11579" y="10373"/>
                  <a:pt x="11667" y="10432"/>
                </a:cubicBezTo>
                <a:cubicBezTo>
                  <a:pt x="11756" y="10493"/>
                  <a:pt x="11837" y="10577"/>
                  <a:pt x="11899" y="10668"/>
                </a:cubicBezTo>
                <a:cubicBezTo>
                  <a:pt x="12176" y="11069"/>
                  <a:pt x="12405" y="11517"/>
                  <a:pt x="12911" y="11698"/>
                </a:cubicBezTo>
                <a:cubicBezTo>
                  <a:pt x="12965" y="11719"/>
                  <a:pt x="13014" y="11794"/>
                  <a:pt x="13032" y="11853"/>
                </a:cubicBezTo>
                <a:cubicBezTo>
                  <a:pt x="13125" y="12141"/>
                  <a:pt x="13331" y="12408"/>
                  <a:pt x="13173" y="12744"/>
                </a:cubicBezTo>
                <a:cubicBezTo>
                  <a:pt x="13099" y="12902"/>
                  <a:pt x="13202" y="13047"/>
                  <a:pt x="13288" y="13180"/>
                </a:cubicBezTo>
                <a:cubicBezTo>
                  <a:pt x="13442" y="13425"/>
                  <a:pt x="13631" y="13664"/>
                  <a:pt x="13676" y="13955"/>
                </a:cubicBezTo>
                <a:cubicBezTo>
                  <a:pt x="13733" y="14337"/>
                  <a:pt x="13928" y="14612"/>
                  <a:pt x="14209" y="14856"/>
                </a:cubicBezTo>
                <a:cubicBezTo>
                  <a:pt x="14359" y="14987"/>
                  <a:pt x="14418" y="15145"/>
                  <a:pt x="14446" y="15372"/>
                </a:cubicBezTo>
                <a:cubicBezTo>
                  <a:pt x="14498" y="15806"/>
                  <a:pt x="14656" y="16225"/>
                  <a:pt x="15006" y="16551"/>
                </a:cubicBezTo>
                <a:cubicBezTo>
                  <a:pt x="15411" y="16933"/>
                  <a:pt x="15808" y="17331"/>
                  <a:pt x="16067" y="17841"/>
                </a:cubicBezTo>
                <a:cubicBezTo>
                  <a:pt x="16153" y="18007"/>
                  <a:pt x="16303" y="18123"/>
                  <a:pt x="16486" y="18150"/>
                </a:cubicBezTo>
                <a:cubicBezTo>
                  <a:pt x="16783" y="18197"/>
                  <a:pt x="17027" y="18355"/>
                  <a:pt x="17281" y="18493"/>
                </a:cubicBezTo>
                <a:cubicBezTo>
                  <a:pt x="17402" y="18558"/>
                  <a:pt x="17523" y="18607"/>
                  <a:pt x="17646" y="18607"/>
                </a:cubicBezTo>
                <a:cubicBezTo>
                  <a:pt x="17734" y="18607"/>
                  <a:pt x="17823" y="18582"/>
                  <a:pt x="17913" y="18520"/>
                </a:cubicBezTo>
                <a:cubicBezTo>
                  <a:pt x="18063" y="18420"/>
                  <a:pt x="18224" y="18379"/>
                  <a:pt x="18387" y="18379"/>
                </a:cubicBezTo>
                <a:cubicBezTo>
                  <a:pt x="18487" y="18379"/>
                  <a:pt x="18588" y="18395"/>
                  <a:pt x="18689" y="18421"/>
                </a:cubicBezTo>
                <a:cubicBezTo>
                  <a:pt x="18770" y="18443"/>
                  <a:pt x="18847" y="18456"/>
                  <a:pt x="18919" y="18456"/>
                </a:cubicBezTo>
                <a:cubicBezTo>
                  <a:pt x="19060" y="18456"/>
                  <a:pt x="19185" y="18406"/>
                  <a:pt x="19294" y="18273"/>
                </a:cubicBezTo>
                <a:cubicBezTo>
                  <a:pt x="19349" y="18205"/>
                  <a:pt x="19404" y="18179"/>
                  <a:pt x="19463" y="18179"/>
                </a:cubicBezTo>
                <a:cubicBezTo>
                  <a:pt x="19520" y="18179"/>
                  <a:pt x="19580" y="18204"/>
                  <a:pt x="19645" y="18241"/>
                </a:cubicBezTo>
                <a:cubicBezTo>
                  <a:pt x="19698" y="18272"/>
                  <a:pt x="19775" y="18300"/>
                  <a:pt x="19839" y="18300"/>
                </a:cubicBezTo>
                <a:cubicBezTo>
                  <a:pt x="19861" y="18300"/>
                  <a:pt x="19881" y="18297"/>
                  <a:pt x="19897" y="18290"/>
                </a:cubicBezTo>
                <a:cubicBezTo>
                  <a:pt x="20402" y="18073"/>
                  <a:pt x="21011" y="18100"/>
                  <a:pt x="21411" y="17641"/>
                </a:cubicBezTo>
                <a:cubicBezTo>
                  <a:pt x="21502" y="17538"/>
                  <a:pt x="21608" y="17456"/>
                  <a:pt x="21750" y="17441"/>
                </a:cubicBezTo>
                <a:cubicBezTo>
                  <a:pt x="21935" y="17419"/>
                  <a:pt x="22075" y="17304"/>
                  <a:pt x="22231" y="17219"/>
                </a:cubicBezTo>
                <a:cubicBezTo>
                  <a:pt x="22601" y="17020"/>
                  <a:pt x="22953" y="16781"/>
                  <a:pt x="23328" y="16605"/>
                </a:cubicBezTo>
                <a:cubicBezTo>
                  <a:pt x="23765" y="16398"/>
                  <a:pt x="24142" y="16173"/>
                  <a:pt x="24379" y="15741"/>
                </a:cubicBezTo>
                <a:cubicBezTo>
                  <a:pt x="24496" y="15525"/>
                  <a:pt x="24659" y="15350"/>
                  <a:pt x="24854" y="15187"/>
                </a:cubicBezTo>
                <a:cubicBezTo>
                  <a:pt x="25411" y="14727"/>
                  <a:pt x="25857" y="14172"/>
                  <a:pt x="26119" y="13486"/>
                </a:cubicBezTo>
                <a:cubicBezTo>
                  <a:pt x="26166" y="13363"/>
                  <a:pt x="26225" y="13232"/>
                  <a:pt x="26316" y="13141"/>
                </a:cubicBezTo>
                <a:cubicBezTo>
                  <a:pt x="26454" y="13003"/>
                  <a:pt x="26517" y="12847"/>
                  <a:pt x="26529" y="12663"/>
                </a:cubicBezTo>
                <a:cubicBezTo>
                  <a:pt x="26549" y="12319"/>
                  <a:pt x="26697" y="12013"/>
                  <a:pt x="26840" y="11712"/>
                </a:cubicBezTo>
                <a:cubicBezTo>
                  <a:pt x="26958" y="11465"/>
                  <a:pt x="27055" y="11228"/>
                  <a:pt x="27054" y="10948"/>
                </a:cubicBezTo>
                <a:cubicBezTo>
                  <a:pt x="27052" y="10842"/>
                  <a:pt x="27074" y="10695"/>
                  <a:pt x="27143" y="10637"/>
                </a:cubicBezTo>
                <a:cubicBezTo>
                  <a:pt x="27395" y="10434"/>
                  <a:pt x="27525" y="10141"/>
                  <a:pt x="27705" y="9892"/>
                </a:cubicBezTo>
                <a:cubicBezTo>
                  <a:pt x="28007" y="9474"/>
                  <a:pt x="28433" y="9174"/>
                  <a:pt x="28722" y="8751"/>
                </a:cubicBezTo>
                <a:cubicBezTo>
                  <a:pt x="28782" y="8662"/>
                  <a:pt x="28841" y="8616"/>
                  <a:pt x="28898" y="8616"/>
                </a:cubicBezTo>
                <a:cubicBezTo>
                  <a:pt x="28958" y="8616"/>
                  <a:pt x="29017" y="8666"/>
                  <a:pt x="29075" y="8771"/>
                </a:cubicBezTo>
                <a:cubicBezTo>
                  <a:pt x="29320" y="9216"/>
                  <a:pt x="29674" y="9603"/>
                  <a:pt x="29815" y="10104"/>
                </a:cubicBezTo>
                <a:cubicBezTo>
                  <a:pt x="29869" y="10298"/>
                  <a:pt x="29931" y="10491"/>
                  <a:pt x="29956" y="10689"/>
                </a:cubicBezTo>
                <a:cubicBezTo>
                  <a:pt x="30069" y="11530"/>
                  <a:pt x="30227" y="12357"/>
                  <a:pt x="30605" y="13128"/>
                </a:cubicBezTo>
                <a:cubicBezTo>
                  <a:pt x="30674" y="13267"/>
                  <a:pt x="30745" y="13405"/>
                  <a:pt x="30743" y="13571"/>
                </a:cubicBezTo>
                <a:cubicBezTo>
                  <a:pt x="30738" y="14017"/>
                  <a:pt x="30940" y="14389"/>
                  <a:pt x="31183" y="14743"/>
                </a:cubicBezTo>
                <a:cubicBezTo>
                  <a:pt x="31360" y="15002"/>
                  <a:pt x="31540" y="15258"/>
                  <a:pt x="31569" y="15588"/>
                </a:cubicBezTo>
                <a:cubicBezTo>
                  <a:pt x="31584" y="15774"/>
                  <a:pt x="31717" y="15905"/>
                  <a:pt x="31824" y="16048"/>
                </a:cubicBezTo>
                <a:cubicBezTo>
                  <a:pt x="32241" y="16605"/>
                  <a:pt x="32838" y="16995"/>
                  <a:pt x="33232" y="17572"/>
                </a:cubicBezTo>
                <a:cubicBezTo>
                  <a:pt x="33314" y="17689"/>
                  <a:pt x="33450" y="17745"/>
                  <a:pt x="33581" y="17750"/>
                </a:cubicBezTo>
                <a:cubicBezTo>
                  <a:pt x="34175" y="17778"/>
                  <a:pt x="34699" y="18054"/>
                  <a:pt x="35263" y="18192"/>
                </a:cubicBezTo>
                <a:cubicBezTo>
                  <a:pt x="35474" y="18244"/>
                  <a:pt x="35679" y="18297"/>
                  <a:pt x="35889" y="18297"/>
                </a:cubicBezTo>
                <a:cubicBezTo>
                  <a:pt x="36006" y="18297"/>
                  <a:pt x="36125" y="18280"/>
                  <a:pt x="36246" y="18238"/>
                </a:cubicBezTo>
                <a:cubicBezTo>
                  <a:pt x="36359" y="18198"/>
                  <a:pt x="36478" y="18177"/>
                  <a:pt x="36596" y="18177"/>
                </a:cubicBezTo>
                <a:cubicBezTo>
                  <a:pt x="36726" y="18177"/>
                  <a:pt x="36855" y="18204"/>
                  <a:pt x="36971" y="18263"/>
                </a:cubicBezTo>
                <a:cubicBezTo>
                  <a:pt x="37154" y="18357"/>
                  <a:pt x="37337" y="18379"/>
                  <a:pt x="37521" y="18379"/>
                </a:cubicBezTo>
                <a:cubicBezTo>
                  <a:pt x="37621" y="18379"/>
                  <a:pt x="37722" y="18372"/>
                  <a:pt x="37824" y="18367"/>
                </a:cubicBezTo>
                <a:cubicBezTo>
                  <a:pt x="38268" y="18342"/>
                  <a:pt x="38722" y="18369"/>
                  <a:pt x="39132" y="18142"/>
                </a:cubicBezTo>
                <a:cubicBezTo>
                  <a:pt x="39160" y="18126"/>
                  <a:pt x="39201" y="18110"/>
                  <a:pt x="39234" y="18110"/>
                </a:cubicBezTo>
                <a:cubicBezTo>
                  <a:pt x="39243" y="18110"/>
                  <a:pt x="39252" y="18112"/>
                  <a:pt x="39260" y="18115"/>
                </a:cubicBezTo>
                <a:cubicBezTo>
                  <a:pt x="39336" y="18146"/>
                  <a:pt x="39407" y="18160"/>
                  <a:pt x="39473" y="18160"/>
                </a:cubicBezTo>
                <a:cubicBezTo>
                  <a:pt x="39696" y="18160"/>
                  <a:pt x="39869" y="18005"/>
                  <a:pt x="40040" y="17861"/>
                </a:cubicBezTo>
                <a:cubicBezTo>
                  <a:pt x="40185" y="17739"/>
                  <a:pt x="40335" y="17664"/>
                  <a:pt x="40502" y="17664"/>
                </a:cubicBezTo>
                <a:cubicBezTo>
                  <a:pt x="40571" y="17664"/>
                  <a:pt x="40643" y="17677"/>
                  <a:pt x="40719" y="17705"/>
                </a:cubicBezTo>
                <a:cubicBezTo>
                  <a:pt x="40780" y="17727"/>
                  <a:pt x="40837" y="17737"/>
                  <a:pt x="40888" y="17737"/>
                </a:cubicBezTo>
                <a:cubicBezTo>
                  <a:pt x="41057" y="17737"/>
                  <a:pt x="41178" y="17626"/>
                  <a:pt x="41276" y="17464"/>
                </a:cubicBezTo>
                <a:cubicBezTo>
                  <a:pt x="41333" y="17367"/>
                  <a:pt x="41380" y="17266"/>
                  <a:pt x="41435" y="17168"/>
                </a:cubicBezTo>
                <a:cubicBezTo>
                  <a:pt x="41570" y="16933"/>
                  <a:pt x="41698" y="16701"/>
                  <a:pt x="42027" y="16692"/>
                </a:cubicBezTo>
                <a:cubicBezTo>
                  <a:pt x="42195" y="16689"/>
                  <a:pt x="42316" y="16561"/>
                  <a:pt x="42389" y="16420"/>
                </a:cubicBezTo>
                <a:cubicBezTo>
                  <a:pt x="42776" y="15665"/>
                  <a:pt x="43477" y="15108"/>
                  <a:pt x="43734" y="14273"/>
                </a:cubicBezTo>
                <a:cubicBezTo>
                  <a:pt x="43759" y="14190"/>
                  <a:pt x="43820" y="14111"/>
                  <a:pt x="43882" y="14049"/>
                </a:cubicBezTo>
                <a:cubicBezTo>
                  <a:pt x="44122" y="13809"/>
                  <a:pt x="44178" y="13516"/>
                  <a:pt x="44171" y="13188"/>
                </a:cubicBezTo>
                <a:cubicBezTo>
                  <a:pt x="44166" y="12780"/>
                  <a:pt x="44240" y="12384"/>
                  <a:pt x="44506" y="12053"/>
                </a:cubicBezTo>
                <a:cubicBezTo>
                  <a:pt x="44610" y="11924"/>
                  <a:pt x="44639" y="11772"/>
                  <a:pt x="44654" y="11614"/>
                </a:cubicBezTo>
                <a:cubicBezTo>
                  <a:pt x="44696" y="11189"/>
                  <a:pt x="44899" y="10854"/>
                  <a:pt x="45224" y="10585"/>
                </a:cubicBezTo>
                <a:cubicBezTo>
                  <a:pt x="45380" y="10456"/>
                  <a:pt x="45538" y="10326"/>
                  <a:pt x="45579" y="10113"/>
                </a:cubicBezTo>
                <a:cubicBezTo>
                  <a:pt x="45625" y="9864"/>
                  <a:pt x="45815" y="9811"/>
                  <a:pt x="46006" y="9811"/>
                </a:cubicBezTo>
                <a:cubicBezTo>
                  <a:pt x="46016" y="9811"/>
                  <a:pt x="46025" y="9812"/>
                  <a:pt x="46034" y="9812"/>
                </a:cubicBezTo>
                <a:cubicBezTo>
                  <a:pt x="46254" y="9817"/>
                  <a:pt x="46476" y="9872"/>
                  <a:pt x="46695" y="9916"/>
                </a:cubicBezTo>
                <a:cubicBezTo>
                  <a:pt x="46833" y="9941"/>
                  <a:pt x="46951" y="10020"/>
                  <a:pt x="47003" y="10151"/>
                </a:cubicBezTo>
                <a:cubicBezTo>
                  <a:pt x="47125" y="10452"/>
                  <a:pt x="47336" y="10683"/>
                  <a:pt x="47574" y="10886"/>
                </a:cubicBezTo>
                <a:cubicBezTo>
                  <a:pt x="47837" y="11106"/>
                  <a:pt x="47795" y="11468"/>
                  <a:pt x="47988" y="11717"/>
                </a:cubicBezTo>
                <a:cubicBezTo>
                  <a:pt x="48028" y="11771"/>
                  <a:pt x="48086" y="11813"/>
                  <a:pt x="48118" y="11870"/>
                </a:cubicBezTo>
                <a:cubicBezTo>
                  <a:pt x="48148" y="11924"/>
                  <a:pt x="48181" y="11994"/>
                  <a:pt x="48170" y="12050"/>
                </a:cubicBezTo>
                <a:cubicBezTo>
                  <a:pt x="48118" y="12304"/>
                  <a:pt x="48276" y="12475"/>
                  <a:pt x="48397" y="12658"/>
                </a:cubicBezTo>
                <a:cubicBezTo>
                  <a:pt x="48506" y="12827"/>
                  <a:pt x="48646" y="12976"/>
                  <a:pt x="48760" y="13141"/>
                </a:cubicBezTo>
                <a:cubicBezTo>
                  <a:pt x="48893" y="13329"/>
                  <a:pt x="48992" y="13531"/>
                  <a:pt x="48861" y="13763"/>
                </a:cubicBezTo>
                <a:cubicBezTo>
                  <a:pt x="48758" y="13945"/>
                  <a:pt x="48836" y="14108"/>
                  <a:pt x="48896" y="14278"/>
                </a:cubicBezTo>
                <a:cubicBezTo>
                  <a:pt x="48958" y="14451"/>
                  <a:pt x="49084" y="14579"/>
                  <a:pt x="49197" y="14718"/>
                </a:cubicBezTo>
                <a:cubicBezTo>
                  <a:pt x="49523" y="15122"/>
                  <a:pt x="49784" y="15579"/>
                  <a:pt x="49816" y="16094"/>
                </a:cubicBezTo>
                <a:cubicBezTo>
                  <a:pt x="49838" y="16428"/>
                  <a:pt x="50028" y="16728"/>
                  <a:pt x="49957" y="17076"/>
                </a:cubicBezTo>
                <a:cubicBezTo>
                  <a:pt x="49935" y="17187"/>
                  <a:pt x="50029" y="17330"/>
                  <a:pt x="50093" y="17446"/>
                </a:cubicBezTo>
                <a:cubicBezTo>
                  <a:pt x="50236" y="17698"/>
                  <a:pt x="50393" y="17943"/>
                  <a:pt x="50544" y="18192"/>
                </a:cubicBezTo>
                <a:cubicBezTo>
                  <a:pt x="50641" y="18350"/>
                  <a:pt x="50768" y="18470"/>
                  <a:pt x="50956" y="18512"/>
                </a:cubicBezTo>
                <a:cubicBezTo>
                  <a:pt x="51072" y="18535"/>
                  <a:pt x="51168" y="18597"/>
                  <a:pt x="51196" y="18717"/>
                </a:cubicBezTo>
                <a:cubicBezTo>
                  <a:pt x="51272" y="19044"/>
                  <a:pt x="51509" y="19107"/>
                  <a:pt x="51789" y="19107"/>
                </a:cubicBezTo>
                <a:cubicBezTo>
                  <a:pt x="51796" y="19107"/>
                  <a:pt x="51804" y="19107"/>
                  <a:pt x="51812" y="19107"/>
                </a:cubicBezTo>
                <a:lnTo>
                  <a:pt x="52277" y="19107"/>
                </a:lnTo>
                <a:cubicBezTo>
                  <a:pt x="52350" y="19113"/>
                  <a:pt x="52425" y="19118"/>
                  <a:pt x="52502" y="19118"/>
                </a:cubicBezTo>
                <a:cubicBezTo>
                  <a:pt x="52712" y="19118"/>
                  <a:pt x="52940" y="19084"/>
                  <a:pt x="53180" y="18957"/>
                </a:cubicBezTo>
                <a:cubicBezTo>
                  <a:pt x="53522" y="18777"/>
                  <a:pt x="53939" y="18703"/>
                  <a:pt x="54329" y="18670"/>
                </a:cubicBezTo>
                <a:cubicBezTo>
                  <a:pt x="54665" y="18641"/>
                  <a:pt x="54892" y="18572"/>
                  <a:pt x="54948" y="18212"/>
                </a:cubicBezTo>
                <a:cubicBezTo>
                  <a:pt x="54966" y="18101"/>
                  <a:pt x="54998" y="17992"/>
                  <a:pt x="55112" y="17937"/>
                </a:cubicBezTo>
                <a:cubicBezTo>
                  <a:pt x="55319" y="17834"/>
                  <a:pt x="55376" y="17647"/>
                  <a:pt x="55393" y="17437"/>
                </a:cubicBezTo>
                <a:cubicBezTo>
                  <a:pt x="55408" y="17277"/>
                  <a:pt x="55459" y="17113"/>
                  <a:pt x="55571" y="17010"/>
                </a:cubicBezTo>
                <a:cubicBezTo>
                  <a:pt x="55898" y="16716"/>
                  <a:pt x="55884" y="16354"/>
                  <a:pt x="55862" y="15963"/>
                </a:cubicBezTo>
                <a:cubicBezTo>
                  <a:pt x="55834" y="15435"/>
                  <a:pt x="55730" y="14903"/>
                  <a:pt x="55928" y="14375"/>
                </a:cubicBezTo>
                <a:cubicBezTo>
                  <a:pt x="56019" y="14130"/>
                  <a:pt x="56014" y="13847"/>
                  <a:pt x="56057" y="13583"/>
                </a:cubicBezTo>
                <a:cubicBezTo>
                  <a:pt x="56088" y="13405"/>
                  <a:pt x="56106" y="13230"/>
                  <a:pt x="56044" y="13054"/>
                </a:cubicBezTo>
                <a:cubicBezTo>
                  <a:pt x="55651" y="11935"/>
                  <a:pt x="55484" y="10765"/>
                  <a:pt x="55287" y="9603"/>
                </a:cubicBezTo>
                <a:cubicBezTo>
                  <a:pt x="55227" y="9253"/>
                  <a:pt x="55077" y="8924"/>
                  <a:pt x="55086" y="8556"/>
                </a:cubicBezTo>
                <a:cubicBezTo>
                  <a:pt x="55097" y="7923"/>
                  <a:pt x="54869" y="7335"/>
                  <a:pt x="54667" y="6748"/>
                </a:cubicBezTo>
                <a:cubicBezTo>
                  <a:pt x="54544" y="6393"/>
                  <a:pt x="54304" y="6057"/>
                  <a:pt x="54270" y="5699"/>
                </a:cubicBezTo>
                <a:cubicBezTo>
                  <a:pt x="54235" y="5294"/>
                  <a:pt x="53999" y="4937"/>
                  <a:pt x="54050" y="4520"/>
                </a:cubicBezTo>
                <a:cubicBezTo>
                  <a:pt x="54073" y="4332"/>
                  <a:pt x="53920" y="4199"/>
                  <a:pt x="53816" y="4053"/>
                </a:cubicBezTo>
                <a:cubicBezTo>
                  <a:pt x="53404" y="3469"/>
                  <a:pt x="52999" y="2881"/>
                  <a:pt x="52594" y="2292"/>
                </a:cubicBezTo>
                <a:cubicBezTo>
                  <a:pt x="52531" y="2200"/>
                  <a:pt x="52476" y="2101"/>
                  <a:pt x="52441" y="1996"/>
                </a:cubicBezTo>
                <a:cubicBezTo>
                  <a:pt x="52316" y="1636"/>
                  <a:pt x="52064" y="1396"/>
                  <a:pt x="51731" y="1240"/>
                </a:cubicBezTo>
                <a:cubicBezTo>
                  <a:pt x="51543" y="1152"/>
                  <a:pt x="51376" y="1070"/>
                  <a:pt x="51317" y="839"/>
                </a:cubicBezTo>
                <a:cubicBezTo>
                  <a:pt x="51274" y="671"/>
                  <a:pt x="51109" y="609"/>
                  <a:pt x="50946" y="599"/>
                </a:cubicBezTo>
                <a:cubicBezTo>
                  <a:pt x="50384" y="564"/>
                  <a:pt x="49875" y="347"/>
                  <a:pt x="49360" y="147"/>
                </a:cubicBezTo>
                <a:cubicBezTo>
                  <a:pt x="49281" y="116"/>
                  <a:pt x="49205" y="96"/>
                  <a:pt x="49132" y="96"/>
                </a:cubicBezTo>
                <a:cubicBezTo>
                  <a:pt x="49057" y="96"/>
                  <a:pt x="48986" y="116"/>
                  <a:pt x="48915" y="167"/>
                </a:cubicBezTo>
                <a:cubicBezTo>
                  <a:pt x="48775" y="269"/>
                  <a:pt x="48627" y="301"/>
                  <a:pt x="48476" y="301"/>
                </a:cubicBezTo>
                <a:cubicBezTo>
                  <a:pt x="48365" y="301"/>
                  <a:pt x="48252" y="284"/>
                  <a:pt x="48139" y="264"/>
                </a:cubicBezTo>
                <a:cubicBezTo>
                  <a:pt x="47986" y="239"/>
                  <a:pt x="47835" y="195"/>
                  <a:pt x="47680" y="165"/>
                </a:cubicBezTo>
                <a:cubicBezTo>
                  <a:pt x="47210" y="73"/>
                  <a:pt x="46720" y="167"/>
                  <a:pt x="46253" y="9"/>
                </a:cubicBezTo>
                <a:cubicBezTo>
                  <a:pt x="46236" y="3"/>
                  <a:pt x="46217" y="1"/>
                  <a:pt x="4619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256;p29"/>
          <p:cNvSpPr/>
          <p:nvPr/>
        </p:nvSpPr>
        <p:spPr>
          <a:xfrm rot="8100000" flipH="1">
            <a:off x="52917" y="381000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57;p29"/>
          <p:cNvSpPr>
            <a:spLocks/>
          </p:cNvSpPr>
          <p:nvPr/>
        </p:nvSpPr>
        <p:spPr bwMode="auto">
          <a:xfrm rot="15192991">
            <a:off x="417513" y="144993"/>
            <a:ext cx="479425" cy="599016"/>
          </a:xfrm>
          <a:custGeom>
            <a:avLst/>
            <a:gdLst>
              <a:gd name="T0" fmla="*/ 8497 w 34409"/>
              <a:gd name="T1" fmla="*/ 246 h 43137"/>
              <a:gd name="T2" fmla="*/ 5807 w 34409"/>
              <a:gd name="T3" fmla="*/ 1460 h 43137"/>
              <a:gd name="T4" fmla="*/ 3925 w 34409"/>
              <a:gd name="T5" fmla="*/ 3819 h 43137"/>
              <a:gd name="T6" fmla="*/ 2930 w 34409"/>
              <a:gd name="T7" fmla="*/ 5527 h 43137"/>
              <a:gd name="T8" fmla="*/ 2175 w 34409"/>
              <a:gd name="T9" fmla="*/ 6832 h 43137"/>
              <a:gd name="T10" fmla="*/ 1216 w 34409"/>
              <a:gd name="T11" fmla="*/ 10698 h 43137"/>
              <a:gd name="T12" fmla="*/ 515 w 34409"/>
              <a:gd name="T13" fmla="*/ 13522 h 43137"/>
              <a:gd name="T14" fmla="*/ 359 w 34409"/>
              <a:gd name="T15" fmla="*/ 15194 h 43137"/>
              <a:gd name="T16" fmla="*/ 115 w 34409"/>
              <a:gd name="T17" fmla="*/ 17607 h 43137"/>
              <a:gd name="T18" fmla="*/ 251 w 34409"/>
              <a:gd name="T19" fmla="*/ 21526 h 43137"/>
              <a:gd name="T20" fmla="*/ 325 w 34409"/>
              <a:gd name="T21" fmla="*/ 24136 h 43137"/>
              <a:gd name="T22" fmla="*/ 441 w 34409"/>
              <a:gd name="T23" fmla="*/ 27376 h 43137"/>
              <a:gd name="T24" fmla="*/ 675 w 34409"/>
              <a:gd name="T25" fmla="*/ 28748 h 43137"/>
              <a:gd name="T26" fmla="*/ 1068 w 34409"/>
              <a:gd name="T27" fmla="*/ 31825 h 43137"/>
              <a:gd name="T28" fmla="*/ 1697 w 34409"/>
              <a:gd name="T29" fmla="*/ 35097 h 43137"/>
              <a:gd name="T30" fmla="*/ 3456 w 34409"/>
              <a:gd name="T31" fmla="*/ 37569 h 43137"/>
              <a:gd name="T32" fmla="*/ 4596 w 34409"/>
              <a:gd name="T33" fmla="*/ 38966 h 43137"/>
              <a:gd name="T34" fmla="*/ 6878 w 34409"/>
              <a:gd name="T35" fmla="*/ 40651 h 43137"/>
              <a:gd name="T36" fmla="*/ 10172 w 34409"/>
              <a:gd name="T37" fmla="*/ 41897 h 43137"/>
              <a:gd name="T38" fmla="*/ 12144 w 34409"/>
              <a:gd name="T39" fmla="*/ 42755 h 43137"/>
              <a:gd name="T40" fmla="*/ 13908 w 34409"/>
              <a:gd name="T41" fmla="*/ 42891 h 43137"/>
              <a:gd name="T42" fmla="*/ 14665 w 34409"/>
              <a:gd name="T43" fmla="*/ 42874 h 43137"/>
              <a:gd name="T44" fmla="*/ 15608 w 34409"/>
              <a:gd name="T45" fmla="*/ 43004 h 43137"/>
              <a:gd name="T46" fmla="*/ 16487 w 34409"/>
              <a:gd name="T47" fmla="*/ 43136 h 43137"/>
              <a:gd name="T48" fmla="*/ 17747 w 34409"/>
              <a:gd name="T49" fmla="*/ 43000 h 43137"/>
              <a:gd name="T50" fmla="*/ 19660 w 34409"/>
              <a:gd name="T51" fmla="*/ 42590 h 43137"/>
              <a:gd name="T52" fmla="*/ 22884 w 34409"/>
              <a:gd name="T53" fmla="*/ 41803 h 43137"/>
              <a:gd name="T54" fmla="*/ 25584 w 34409"/>
              <a:gd name="T55" fmla="*/ 40567 h 43137"/>
              <a:gd name="T56" fmla="*/ 27952 w 34409"/>
              <a:gd name="T57" fmla="*/ 38746 h 43137"/>
              <a:gd name="T58" fmla="*/ 29830 w 34409"/>
              <a:gd name="T59" fmla="*/ 37379 h 43137"/>
              <a:gd name="T60" fmla="*/ 31858 w 34409"/>
              <a:gd name="T61" fmla="*/ 34176 h 43137"/>
              <a:gd name="T62" fmla="*/ 32705 w 34409"/>
              <a:gd name="T63" fmla="*/ 32533 h 43137"/>
              <a:gd name="T64" fmla="*/ 33642 w 34409"/>
              <a:gd name="T65" fmla="*/ 29801 h 43137"/>
              <a:gd name="T66" fmla="*/ 34242 w 34409"/>
              <a:gd name="T67" fmla="*/ 26549 h 43137"/>
              <a:gd name="T68" fmla="*/ 34271 w 34409"/>
              <a:gd name="T69" fmla="*/ 25071 h 43137"/>
              <a:gd name="T70" fmla="*/ 33955 w 34409"/>
              <a:gd name="T71" fmla="*/ 21999 h 43137"/>
              <a:gd name="T72" fmla="*/ 33351 w 34409"/>
              <a:gd name="T73" fmla="*/ 19485 h 43137"/>
              <a:gd name="T74" fmla="*/ 32739 w 34409"/>
              <a:gd name="T75" fmla="*/ 17407 h 43137"/>
              <a:gd name="T76" fmla="*/ 31286 w 34409"/>
              <a:gd name="T77" fmla="*/ 14881 h 43137"/>
              <a:gd name="T78" fmla="*/ 28631 w 34409"/>
              <a:gd name="T79" fmla="*/ 12418 h 43137"/>
              <a:gd name="T80" fmla="*/ 25836 w 34409"/>
              <a:gd name="T81" fmla="*/ 11057 h 43137"/>
              <a:gd name="T82" fmla="*/ 23652 w 34409"/>
              <a:gd name="T83" fmla="*/ 10230 h 43137"/>
              <a:gd name="T84" fmla="*/ 23028 w 34409"/>
              <a:gd name="T85" fmla="*/ 10102 h 43137"/>
              <a:gd name="T86" fmla="*/ 20077 w 34409"/>
              <a:gd name="T87" fmla="*/ 9107 h 43137"/>
              <a:gd name="T88" fmla="*/ 18319 w 34409"/>
              <a:gd name="T89" fmla="*/ 8059 h 43137"/>
              <a:gd name="T90" fmla="*/ 15458 w 34409"/>
              <a:gd name="T91" fmla="*/ 5700 h 43137"/>
              <a:gd name="T92" fmla="*/ 12694 w 34409"/>
              <a:gd name="T93" fmla="*/ 1969 h 43137"/>
              <a:gd name="T94" fmla="*/ 11507 w 34409"/>
              <a:gd name="T95" fmla="*/ 1031 h 43137"/>
              <a:gd name="T96" fmla="*/ 9669 w 34409"/>
              <a:gd name="T97" fmla="*/ 210 h 43137"/>
              <a:gd name="T98" fmla="*/ 9122 w 34409"/>
              <a:gd name="T99" fmla="*/ 0 h 43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409" h="43137" extrusionOk="0">
                <a:moveTo>
                  <a:pt x="9122" y="0"/>
                </a:moveTo>
                <a:cubicBezTo>
                  <a:pt x="9076" y="0"/>
                  <a:pt x="9029" y="9"/>
                  <a:pt x="8983" y="27"/>
                </a:cubicBezTo>
                <a:cubicBezTo>
                  <a:pt x="8818" y="94"/>
                  <a:pt x="8633" y="140"/>
                  <a:pt x="8497" y="246"/>
                </a:cubicBezTo>
                <a:cubicBezTo>
                  <a:pt x="8082" y="570"/>
                  <a:pt x="7554" y="599"/>
                  <a:pt x="7093" y="804"/>
                </a:cubicBezTo>
                <a:cubicBezTo>
                  <a:pt x="6913" y="883"/>
                  <a:pt x="6722" y="933"/>
                  <a:pt x="6567" y="1061"/>
                </a:cubicBezTo>
                <a:cubicBezTo>
                  <a:pt x="6342" y="1248"/>
                  <a:pt x="6104" y="1386"/>
                  <a:pt x="5807" y="1460"/>
                </a:cubicBezTo>
                <a:cubicBezTo>
                  <a:pt x="5457" y="1547"/>
                  <a:pt x="5153" y="1740"/>
                  <a:pt x="5050" y="2141"/>
                </a:cubicBezTo>
                <a:cubicBezTo>
                  <a:pt x="5011" y="2290"/>
                  <a:pt x="4904" y="2408"/>
                  <a:pt x="4798" y="2529"/>
                </a:cubicBezTo>
                <a:cubicBezTo>
                  <a:pt x="4457" y="2923"/>
                  <a:pt x="4023" y="3259"/>
                  <a:pt x="3925" y="3819"/>
                </a:cubicBezTo>
                <a:cubicBezTo>
                  <a:pt x="3917" y="3861"/>
                  <a:pt x="3892" y="3910"/>
                  <a:pt x="3860" y="3935"/>
                </a:cubicBezTo>
                <a:cubicBezTo>
                  <a:pt x="3606" y="4137"/>
                  <a:pt x="3530" y="4456"/>
                  <a:pt x="3354" y="4701"/>
                </a:cubicBezTo>
                <a:cubicBezTo>
                  <a:pt x="3164" y="4960"/>
                  <a:pt x="3019" y="5223"/>
                  <a:pt x="2930" y="5527"/>
                </a:cubicBezTo>
                <a:cubicBezTo>
                  <a:pt x="2913" y="5588"/>
                  <a:pt x="2873" y="5662"/>
                  <a:pt x="2821" y="5689"/>
                </a:cubicBezTo>
                <a:cubicBezTo>
                  <a:pt x="2573" y="5820"/>
                  <a:pt x="2528" y="6063"/>
                  <a:pt x="2446" y="6296"/>
                </a:cubicBezTo>
                <a:cubicBezTo>
                  <a:pt x="2378" y="6484"/>
                  <a:pt x="2293" y="6672"/>
                  <a:pt x="2175" y="6832"/>
                </a:cubicBezTo>
                <a:cubicBezTo>
                  <a:pt x="1966" y="7116"/>
                  <a:pt x="1892" y="7434"/>
                  <a:pt x="1854" y="7772"/>
                </a:cubicBezTo>
                <a:cubicBezTo>
                  <a:pt x="1785" y="8394"/>
                  <a:pt x="1684" y="9006"/>
                  <a:pt x="1507" y="9610"/>
                </a:cubicBezTo>
                <a:cubicBezTo>
                  <a:pt x="1403" y="9970"/>
                  <a:pt x="1299" y="10333"/>
                  <a:pt x="1216" y="10698"/>
                </a:cubicBezTo>
                <a:cubicBezTo>
                  <a:pt x="1072" y="11343"/>
                  <a:pt x="852" y="11974"/>
                  <a:pt x="788" y="12640"/>
                </a:cubicBezTo>
                <a:cubicBezTo>
                  <a:pt x="774" y="12788"/>
                  <a:pt x="683" y="12932"/>
                  <a:pt x="614" y="13072"/>
                </a:cubicBezTo>
                <a:cubicBezTo>
                  <a:pt x="544" y="13216"/>
                  <a:pt x="478" y="13369"/>
                  <a:pt x="515" y="13522"/>
                </a:cubicBezTo>
                <a:cubicBezTo>
                  <a:pt x="596" y="13867"/>
                  <a:pt x="547" y="14185"/>
                  <a:pt x="411" y="14504"/>
                </a:cubicBezTo>
                <a:cubicBezTo>
                  <a:pt x="357" y="14629"/>
                  <a:pt x="372" y="14770"/>
                  <a:pt x="418" y="14900"/>
                </a:cubicBezTo>
                <a:cubicBezTo>
                  <a:pt x="460" y="15012"/>
                  <a:pt x="473" y="15118"/>
                  <a:pt x="359" y="15194"/>
                </a:cubicBezTo>
                <a:cubicBezTo>
                  <a:pt x="75" y="15382"/>
                  <a:pt x="95" y="15646"/>
                  <a:pt x="201" y="15910"/>
                </a:cubicBezTo>
                <a:cubicBezTo>
                  <a:pt x="364" y="16322"/>
                  <a:pt x="369" y="16736"/>
                  <a:pt x="253" y="17158"/>
                </a:cubicBezTo>
                <a:cubicBezTo>
                  <a:pt x="213" y="17309"/>
                  <a:pt x="177" y="17464"/>
                  <a:pt x="115" y="17607"/>
                </a:cubicBezTo>
                <a:cubicBezTo>
                  <a:pt x="14" y="17842"/>
                  <a:pt x="1" y="18069"/>
                  <a:pt x="49" y="18325"/>
                </a:cubicBezTo>
                <a:cubicBezTo>
                  <a:pt x="177" y="18982"/>
                  <a:pt x="273" y="19643"/>
                  <a:pt x="241" y="20319"/>
                </a:cubicBezTo>
                <a:cubicBezTo>
                  <a:pt x="221" y="20721"/>
                  <a:pt x="293" y="21128"/>
                  <a:pt x="251" y="21526"/>
                </a:cubicBezTo>
                <a:cubicBezTo>
                  <a:pt x="208" y="21942"/>
                  <a:pt x="441" y="22364"/>
                  <a:pt x="214" y="22772"/>
                </a:cubicBezTo>
                <a:cubicBezTo>
                  <a:pt x="187" y="22819"/>
                  <a:pt x="216" y="22907"/>
                  <a:pt x="234" y="22969"/>
                </a:cubicBezTo>
                <a:cubicBezTo>
                  <a:pt x="356" y="23351"/>
                  <a:pt x="515" y="23729"/>
                  <a:pt x="325" y="24136"/>
                </a:cubicBezTo>
                <a:cubicBezTo>
                  <a:pt x="310" y="24169"/>
                  <a:pt x="344" y="24222"/>
                  <a:pt x="345" y="24267"/>
                </a:cubicBezTo>
                <a:cubicBezTo>
                  <a:pt x="371" y="24660"/>
                  <a:pt x="367" y="25056"/>
                  <a:pt x="396" y="25452"/>
                </a:cubicBezTo>
                <a:cubicBezTo>
                  <a:pt x="441" y="26091"/>
                  <a:pt x="589" y="26730"/>
                  <a:pt x="441" y="27376"/>
                </a:cubicBezTo>
                <a:cubicBezTo>
                  <a:pt x="423" y="27458"/>
                  <a:pt x="463" y="27553"/>
                  <a:pt x="475" y="27640"/>
                </a:cubicBezTo>
                <a:cubicBezTo>
                  <a:pt x="498" y="27795"/>
                  <a:pt x="544" y="27949"/>
                  <a:pt x="540" y="28102"/>
                </a:cubicBezTo>
                <a:cubicBezTo>
                  <a:pt x="535" y="28333"/>
                  <a:pt x="579" y="28536"/>
                  <a:pt x="675" y="28748"/>
                </a:cubicBezTo>
                <a:cubicBezTo>
                  <a:pt x="870" y="29173"/>
                  <a:pt x="1050" y="29612"/>
                  <a:pt x="882" y="30100"/>
                </a:cubicBezTo>
                <a:cubicBezTo>
                  <a:pt x="862" y="30161"/>
                  <a:pt x="860" y="30238"/>
                  <a:pt x="877" y="30298"/>
                </a:cubicBezTo>
                <a:cubicBezTo>
                  <a:pt x="1021" y="30798"/>
                  <a:pt x="907" y="31327"/>
                  <a:pt x="1068" y="31825"/>
                </a:cubicBezTo>
                <a:cubicBezTo>
                  <a:pt x="1109" y="31948"/>
                  <a:pt x="1110" y="32093"/>
                  <a:pt x="1095" y="32224"/>
                </a:cubicBezTo>
                <a:cubicBezTo>
                  <a:pt x="1065" y="32499"/>
                  <a:pt x="1121" y="32760"/>
                  <a:pt x="1208" y="33014"/>
                </a:cubicBezTo>
                <a:cubicBezTo>
                  <a:pt x="1442" y="33693"/>
                  <a:pt x="1417" y="34431"/>
                  <a:pt x="1697" y="35097"/>
                </a:cubicBezTo>
                <a:cubicBezTo>
                  <a:pt x="1723" y="35156"/>
                  <a:pt x="1729" y="35232"/>
                  <a:pt x="1721" y="35296"/>
                </a:cubicBezTo>
                <a:cubicBezTo>
                  <a:pt x="1669" y="35756"/>
                  <a:pt x="1934" y="36106"/>
                  <a:pt x="2244" y="36330"/>
                </a:cubicBezTo>
                <a:cubicBezTo>
                  <a:pt x="2728" y="36678"/>
                  <a:pt x="2930" y="37278"/>
                  <a:pt x="3456" y="37569"/>
                </a:cubicBezTo>
                <a:cubicBezTo>
                  <a:pt x="3525" y="37608"/>
                  <a:pt x="3586" y="37707"/>
                  <a:pt x="3602" y="37788"/>
                </a:cubicBezTo>
                <a:cubicBezTo>
                  <a:pt x="3708" y="38312"/>
                  <a:pt x="4021" y="38659"/>
                  <a:pt x="4495" y="38879"/>
                </a:cubicBezTo>
                <a:cubicBezTo>
                  <a:pt x="4536" y="38897"/>
                  <a:pt x="4569" y="38933"/>
                  <a:pt x="4596" y="38966"/>
                </a:cubicBezTo>
                <a:cubicBezTo>
                  <a:pt x="4796" y="39220"/>
                  <a:pt x="5082" y="39348"/>
                  <a:pt x="5349" y="39513"/>
                </a:cubicBezTo>
                <a:cubicBezTo>
                  <a:pt x="5795" y="39790"/>
                  <a:pt x="6308" y="39992"/>
                  <a:pt x="6595" y="40483"/>
                </a:cubicBezTo>
                <a:cubicBezTo>
                  <a:pt x="6644" y="40567"/>
                  <a:pt x="6775" y="40618"/>
                  <a:pt x="6878" y="40651"/>
                </a:cubicBezTo>
                <a:cubicBezTo>
                  <a:pt x="7112" y="40725"/>
                  <a:pt x="7349" y="40794"/>
                  <a:pt x="7589" y="40838"/>
                </a:cubicBezTo>
                <a:cubicBezTo>
                  <a:pt x="7836" y="40880"/>
                  <a:pt x="8063" y="40955"/>
                  <a:pt x="8274" y="41097"/>
                </a:cubicBezTo>
                <a:cubicBezTo>
                  <a:pt x="8854" y="41489"/>
                  <a:pt x="9504" y="41700"/>
                  <a:pt x="10172" y="41897"/>
                </a:cubicBezTo>
                <a:cubicBezTo>
                  <a:pt x="10614" y="42028"/>
                  <a:pt x="11061" y="42223"/>
                  <a:pt x="11428" y="42496"/>
                </a:cubicBezTo>
                <a:cubicBezTo>
                  <a:pt x="11657" y="42666"/>
                  <a:pt x="11856" y="42755"/>
                  <a:pt x="12116" y="42755"/>
                </a:cubicBezTo>
                <a:cubicBezTo>
                  <a:pt x="12125" y="42755"/>
                  <a:pt x="12135" y="42755"/>
                  <a:pt x="12144" y="42755"/>
                </a:cubicBezTo>
                <a:cubicBezTo>
                  <a:pt x="12435" y="42750"/>
                  <a:pt x="12726" y="42756"/>
                  <a:pt x="13017" y="42743"/>
                </a:cubicBezTo>
                <a:cubicBezTo>
                  <a:pt x="13151" y="42736"/>
                  <a:pt x="13286" y="42716"/>
                  <a:pt x="13417" y="42716"/>
                </a:cubicBezTo>
                <a:cubicBezTo>
                  <a:pt x="13589" y="42716"/>
                  <a:pt x="13756" y="42750"/>
                  <a:pt x="13908" y="42891"/>
                </a:cubicBezTo>
                <a:cubicBezTo>
                  <a:pt x="13948" y="42928"/>
                  <a:pt x="14024" y="42946"/>
                  <a:pt x="14092" y="42946"/>
                </a:cubicBezTo>
                <a:cubicBezTo>
                  <a:pt x="14118" y="42946"/>
                  <a:pt x="14143" y="42943"/>
                  <a:pt x="14164" y="42938"/>
                </a:cubicBezTo>
                <a:cubicBezTo>
                  <a:pt x="14333" y="42896"/>
                  <a:pt x="14500" y="42874"/>
                  <a:pt x="14665" y="42874"/>
                </a:cubicBezTo>
                <a:cubicBezTo>
                  <a:pt x="14893" y="42874"/>
                  <a:pt x="15118" y="42917"/>
                  <a:pt x="15342" y="43010"/>
                </a:cubicBezTo>
                <a:cubicBezTo>
                  <a:pt x="15369" y="43022"/>
                  <a:pt x="15399" y="43026"/>
                  <a:pt x="15430" y="43026"/>
                </a:cubicBezTo>
                <a:cubicBezTo>
                  <a:pt x="15488" y="43026"/>
                  <a:pt x="15551" y="43012"/>
                  <a:pt x="15608" y="43004"/>
                </a:cubicBezTo>
                <a:cubicBezTo>
                  <a:pt x="15715" y="42987"/>
                  <a:pt x="15822" y="42971"/>
                  <a:pt x="15927" y="42971"/>
                </a:cubicBezTo>
                <a:cubicBezTo>
                  <a:pt x="16060" y="42971"/>
                  <a:pt x="16191" y="42997"/>
                  <a:pt x="16319" y="43086"/>
                </a:cubicBezTo>
                <a:cubicBezTo>
                  <a:pt x="16370" y="43121"/>
                  <a:pt x="16428" y="43136"/>
                  <a:pt x="16487" y="43136"/>
                </a:cubicBezTo>
                <a:cubicBezTo>
                  <a:pt x="16563" y="43136"/>
                  <a:pt x="16641" y="43111"/>
                  <a:pt x="16706" y="43072"/>
                </a:cubicBezTo>
                <a:cubicBezTo>
                  <a:pt x="16885" y="42964"/>
                  <a:pt x="17070" y="42924"/>
                  <a:pt x="17255" y="42924"/>
                </a:cubicBezTo>
                <a:cubicBezTo>
                  <a:pt x="17421" y="42924"/>
                  <a:pt x="17586" y="42956"/>
                  <a:pt x="17747" y="43000"/>
                </a:cubicBezTo>
                <a:cubicBezTo>
                  <a:pt x="17860" y="43032"/>
                  <a:pt x="17967" y="43046"/>
                  <a:pt x="18070" y="43046"/>
                </a:cubicBezTo>
                <a:cubicBezTo>
                  <a:pt x="18318" y="43046"/>
                  <a:pt x="18544" y="42963"/>
                  <a:pt x="18769" y="42832"/>
                </a:cubicBezTo>
                <a:cubicBezTo>
                  <a:pt x="19045" y="42674"/>
                  <a:pt x="19338" y="42615"/>
                  <a:pt x="19660" y="42590"/>
                </a:cubicBezTo>
                <a:cubicBezTo>
                  <a:pt x="20170" y="42548"/>
                  <a:pt x="20671" y="42413"/>
                  <a:pt x="21187" y="42396"/>
                </a:cubicBezTo>
                <a:cubicBezTo>
                  <a:pt x="21271" y="42393"/>
                  <a:pt x="21367" y="42356"/>
                  <a:pt x="21436" y="42307"/>
                </a:cubicBezTo>
                <a:cubicBezTo>
                  <a:pt x="21872" y="42000"/>
                  <a:pt x="22384" y="41917"/>
                  <a:pt x="22884" y="41803"/>
                </a:cubicBezTo>
                <a:cubicBezTo>
                  <a:pt x="23242" y="41721"/>
                  <a:pt x="23566" y="41588"/>
                  <a:pt x="23824" y="41327"/>
                </a:cubicBezTo>
                <a:cubicBezTo>
                  <a:pt x="23970" y="41179"/>
                  <a:pt x="24128" y="41055"/>
                  <a:pt x="24321" y="40998"/>
                </a:cubicBezTo>
                <a:cubicBezTo>
                  <a:pt x="24749" y="40873"/>
                  <a:pt x="25159" y="40688"/>
                  <a:pt x="25584" y="40567"/>
                </a:cubicBezTo>
                <a:cubicBezTo>
                  <a:pt x="25939" y="40464"/>
                  <a:pt x="26174" y="40286"/>
                  <a:pt x="26348" y="39979"/>
                </a:cubicBezTo>
                <a:cubicBezTo>
                  <a:pt x="26457" y="39787"/>
                  <a:pt x="26573" y="39602"/>
                  <a:pt x="26797" y="39498"/>
                </a:cubicBezTo>
                <a:cubicBezTo>
                  <a:pt x="27214" y="39303"/>
                  <a:pt x="27656" y="39136"/>
                  <a:pt x="27952" y="38746"/>
                </a:cubicBezTo>
                <a:cubicBezTo>
                  <a:pt x="28000" y="38682"/>
                  <a:pt x="28103" y="38652"/>
                  <a:pt x="28187" y="38622"/>
                </a:cubicBezTo>
                <a:cubicBezTo>
                  <a:pt x="28594" y="38474"/>
                  <a:pt x="28922" y="38195"/>
                  <a:pt x="29260" y="37941"/>
                </a:cubicBezTo>
                <a:cubicBezTo>
                  <a:pt x="29472" y="37783"/>
                  <a:pt x="29704" y="37626"/>
                  <a:pt x="29830" y="37379"/>
                </a:cubicBezTo>
                <a:cubicBezTo>
                  <a:pt x="30111" y="36831"/>
                  <a:pt x="30533" y="36404"/>
                  <a:pt x="30988" y="36002"/>
                </a:cubicBezTo>
                <a:cubicBezTo>
                  <a:pt x="31167" y="35846"/>
                  <a:pt x="31284" y="35657"/>
                  <a:pt x="31276" y="35422"/>
                </a:cubicBezTo>
                <a:cubicBezTo>
                  <a:pt x="31259" y="34904"/>
                  <a:pt x="31552" y="34531"/>
                  <a:pt x="31858" y="34176"/>
                </a:cubicBezTo>
                <a:cubicBezTo>
                  <a:pt x="32115" y="33878"/>
                  <a:pt x="32492" y="33665"/>
                  <a:pt x="32450" y="33190"/>
                </a:cubicBezTo>
                <a:cubicBezTo>
                  <a:pt x="32448" y="33174"/>
                  <a:pt x="32470" y="33150"/>
                  <a:pt x="32487" y="33137"/>
                </a:cubicBezTo>
                <a:cubicBezTo>
                  <a:pt x="32697" y="32985"/>
                  <a:pt x="32709" y="32762"/>
                  <a:pt x="32705" y="32533"/>
                </a:cubicBezTo>
                <a:cubicBezTo>
                  <a:pt x="32700" y="32276"/>
                  <a:pt x="32784" y="32050"/>
                  <a:pt x="32951" y="31855"/>
                </a:cubicBezTo>
                <a:cubicBezTo>
                  <a:pt x="33065" y="31718"/>
                  <a:pt x="33174" y="31580"/>
                  <a:pt x="33193" y="31388"/>
                </a:cubicBezTo>
                <a:cubicBezTo>
                  <a:pt x="33248" y="30833"/>
                  <a:pt x="33411" y="30314"/>
                  <a:pt x="33642" y="29801"/>
                </a:cubicBezTo>
                <a:cubicBezTo>
                  <a:pt x="33840" y="29357"/>
                  <a:pt x="33976" y="28871"/>
                  <a:pt x="34057" y="28390"/>
                </a:cubicBezTo>
                <a:cubicBezTo>
                  <a:pt x="34129" y="27961"/>
                  <a:pt x="34240" y="27514"/>
                  <a:pt x="34064" y="27072"/>
                </a:cubicBezTo>
                <a:cubicBezTo>
                  <a:pt x="33980" y="26858"/>
                  <a:pt x="34047" y="26682"/>
                  <a:pt x="34242" y="26549"/>
                </a:cubicBezTo>
                <a:cubicBezTo>
                  <a:pt x="34361" y="26468"/>
                  <a:pt x="34388" y="26333"/>
                  <a:pt x="34397" y="26194"/>
                </a:cubicBezTo>
                <a:cubicBezTo>
                  <a:pt x="34409" y="25970"/>
                  <a:pt x="34404" y="25750"/>
                  <a:pt x="34340" y="25530"/>
                </a:cubicBezTo>
                <a:cubicBezTo>
                  <a:pt x="34296" y="25382"/>
                  <a:pt x="34242" y="25214"/>
                  <a:pt x="34271" y="25071"/>
                </a:cubicBezTo>
                <a:cubicBezTo>
                  <a:pt x="34360" y="24659"/>
                  <a:pt x="34264" y="24274"/>
                  <a:pt x="34170" y="23882"/>
                </a:cubicBezTo>
                <a:cubicBezTo>
                  <a:pt x="34060" y="23426"/>
                  <a:pt x="33976" y="22964"/>
                  <a:pt x="33882" y="22505"/>
                </a:cubicBezTo>
                <a:cubicBezTo>
                  <a:pt x="33847" y="22328"/>
                  <a:pt x="33808" y="22148"/>
                  <a:pt x="33955" y="21999"/>
                </a:cubicBezTo>
                <a:cubicBezTo>
                  <a:pt x="34123" y="21825"/>
                  <a:pt x="34092" y="21627"/>
                  <a:pt x="34018" y="21435"/>
                </a:cubicBezTo>
                <a:cubicBezTo>
                  <a:pt x="33872" y="21060"/>
                  <a:pt x="33709" y="20692"/>
                  <a:pt x="33564" y="20317"/>
                </a:cubicBezTo>
                <a:cubicBezTo>
                  <a:pt x="33452" y="20031"/>
                  <a:pt x="33267" y="19757"/>
                  <a:pt x="33351" y="19485"/>
                </a:cubicBezTo>
                <a:lnTo>
                  <a:pt x="33349" y="19485"/>
                </a:lnTo>
                <a:cubicBezTo>
                  <a:pt x="33425" y="19265"/>
                  <a:pt x="33390" y="19108"/>
                  <a:pt x="33334" y="18964"/>
                </a:cubicBezTo>
                <a:cubicBezTo>
                  <a:pt x="33137" y="18442"/>
                  <a:pt x="33030" y="17884"/>
                  <a:pt x="32739" y="17407"/>
                </a:cubicBezTo>
                <a:cubicBezTo>
                  <a:pt x="32551" y="17097"/>
                  <a:pt x="32490" y="16742"/>
                  <a:pt x="32290" y="16438"/>
                </a:cubicBezTo>
                <a:cubicBezTo>
                  <a:pt x="31977" y="15959"/>
                  <a:pt x="31533" y="15562"/>
                  <a:pt x="31363" y="14990"/>
                </a:cubicBezTo>
                <a:cubicBezTo>
                  <a:pt x="31352" y="14950"/>
                  <a:pt x="31318" y="14911"/>
                  <a:pt x="31286" y="14881"/>
                </a:cubicBezTo>
                <a:cubicBezTo>
                  <a:pt x="30861" y="14484"/>
                  <a:pt x="30474" y="14059"/>
                  <a:pt x="30212" y="13531"/>
                </a:cubicBezTo>
                <a:cubicBezTo>
                  <a:pt x="30175" y="13457"/>
                  <a:pt x="30092" y="13386"/>
                  <a:pt x="30015" y="13353"/>
                </a:cubicBezTo>
                <a:cubicBezTo>
                  <a:pt x="29494" y="13129"/>
                  <a:pt x="29146" y="12653"/>
                  <a:pt x="28631" y="12418"/>
                </a:cubicBezTo>
                <a:cubicBezTo>
                  <a:pt x="28491" y="12354"/>
                  <a:pt x="28369" y="12245"/>
                  <a:pt x="28258" y="12135"/>
                </a:cubicBezTo>
                <a:cubicBezTo>
                  <a:pt x="28058" y="11944"/>
                  <a:pt x="27826" y="11844"/>
                  <a:pt x="27560" y="11764"/>
                </a:cubicBezTo>
                <a:cubicBezTo>
                  <a:pt x="26965" y="11587"/>
                  <a:pt x="26331" y="11493"/>
                  <a:pt x="25836" y="11057"/>
                </a:cubicBezTo>
                <a:cubicBezTo>
                  <a:pt x="25757" y="10987"/>
                  <a:pt x="25633" y="10970"/>
                  <a:pt x="25529" y="10930"/>
                </a:cubicBezTo>
                <a:cubicBezTo>
                  <a:pt x="24969" y="10716"/>
                  <a:pt x="24362" y="10632"/>
                  <a:pt x="23849" y="10291"/>
                </a:cubicBezTo>
                <a:cubicBezTo>
                  <a:pt x="23797" y="10256"/>
                  <a:pt x="23718" y="10230"/>
                  <a:pt x="23652" y="10230"/>
                </a:cubicBezTo>
                <a:cubicBezTo>
                  <a:pt x="23631" y="10230"/>
                  <a:pt x="23612" y="10232"/>
                  <a:pt x="23595" y="10239"/>
                </a:cubicBezTo>
                <a:cubicBezTo>
                  <a:pt x="23545" y="10258"/>
                  <a:pt x="23499" y="10266"/>
                  <a:pt x="23454" y="10266"/>
                </a:cubicBezTo>
                <a:cubicBezTo>
                  <a:pt x="23295" y="10266"/>
                  <a:pt x="23166" y="10163"/>
                  <a:pt x="23028" y="10102"/>
                </a:cubicBezTo>
                <a:cubicBezTo>
                  <a:pt x="22512" y="9875"/>
                  <a:pt x="21957" y="9773"/>
                  <a:pt x="21416" y="9653"/>
                </a:cubicBezTo>
                <a:cubicBezTo>
                  <a:pt x="21078" y="9579"/>
                  <a:pt x="20715" y="9690"/>
                  <a:pt x="20498" y="9283"/>
                </a:cubicBezTo>
                <a:cubicBezTo>
                  <a:pt x="20442" y="9179"/>
                  <a:pt x="20225" y="9152"/>
                  <a:pt x="20077" y="9107"/>
                </a:cubicBezTo>
                <a:cubicBezTo>
                  <a:pt x="19512" y="8935"/>
                  <a:pt x="18990" y="8702"/>
                  <a:pt x="18589" y="8244"/>
                </a:cubicBezTo>
                <a:cubicBezTo>
                  <a:pt x="18519" y="8164"/>
                  <a:pt x="18411" y="8059"/>
                  <a:pt x="18322" y="8059"/>
                </a:cubicBezTo>
                <a:cubicBezTo>
                  <a:pt x="18321" y="8059"/>
                  <a:pt x="18320" y="8059"/>
                  <a:pt x="18319" y="8059"/>
                </a:cubicBezTo>
                <a:cubicBezTo>
                  <a:pt x="17976" y="8059"/>
                  <a:pt x="17759" y="7808"/>
                  <a:pt x="17480" y="7684"/>
                </a:cubicBezTo>
                <a:cubicBezTo>
                  <a:pt x="17058" y="7496"/>
                  <a:pt x="16743" y="7187"/>
                  <a:pt x="16526" y="6778"/>
                </a:cubicBezTo>
                <a:cubicBezTo>
                  <a:pt x="16279" y="6312"/>
                  <a:pt x="15906" y="5968"/>
                  <a:pt x="15458" y="5700"/>
                </a:cubicBezTo>
                <a:cubicBezTo>
                  <a:pt x="15361" y="5643"/>
                  <a:pt x="15282" y="5578"/>
                  <a:pt x="15210" y="5485"/>
                </a:cubicBezTo>
                <a:cubicBezTo>
                  <a:pt x="14910" y="5097"/>
                  <a:pt x="14643" y="4688"/>
                  <a:pt x="14414" y="4256"/>
                </a:cubicBezTo>
                <a:cubicBezTo>
                  <a:pt x="13964" y="3400"/>
                  <a:pt x="13409" y="2623"/>
                  <a:pt x="12694" y="1969"/>
                </a:cubicBezTo>
                <a:cubicBezTo>
                  <a:pt x="12590" y="1875"/>
                  <a:pt x="12499" y="1781"/>
                  <a:pt x="12467" y="1646"/>
                </a:cubicBezTo>
                <a:cubicBezTo>
                  <a:pt x="12403" y="1371"/>
                  <a:pt x="12205" y="1248"/>
                  <a:pt x="11954" y="1175"/>
                </a:cubicBezTo>
                <a:cubicBezTo>
                  <a:pt x="11805" y="1132"/>
                  <a:pt x="11652" y="1091"/>
                  <a:pt x="11507" y="1031"/>
                </a:cubicBezTo>
                <a:cubicBezTo>
                  <a:pt x="11199" y="903"/>
                  <a:pt x="10824" y="832"/>
                  <a:pt x="10606" y="612"/>
                </a:cubicBezTo>
                <a:cubicBezTo>
                  <a:pt x="10349" y="350"/>
                  <a:pt x="10097" y="207"/>
                  <a:pt x="9758" y="207"/>
                </a:cubicBezTo>
                <a:cubicBezTo>
                  <a:pt x="9729" y="207"/>
                  <a:pt x="9700" y="208"/>
                  <a:pt x="9669" y="210"/>
                </a:cubicBezTo>
                <a:cubicBezTo>
                  <a:pt x="9663" y="211"/>
                  <a:pt x="9656" y="211"/>
                  <a:pt x="9650" y="211"/>
                </a:cubicBezTo>
                <a:cubicBezTo>
                  <a:pt x="9518" y="211"/>
                  <a:pt x="9417" y="116"/>
                  <a:pt x="9306" y="52"/>
                </a:cubicBezTo>
                <a:cubicBezTo>
                  <a:pt x="9247" y="17"/>
                  <a:pt x="9185" y="0"/>
                  <a:pt x="9122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258;p29"/>
          <p:cNvSpPr>
            <a:spLocks/>
          </p:cNvSpPr>
          <p:nvPr/>
        </p:nvSpPr>
        <p:spPr bwMode="auto">
          <a:xfrm rot="12600117">
            <a:off x="5706534" y="5956301"/>
            <a:ext cx="971551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Google Shape;259;p29"/>
          <p:cNvSpPr>
            <a:spLocks/>
          </p:cNvSpPr>
          <p:nvPr/>
        </p:nvSpPr>
        <p:spPr bwMode="auto">
          <a:xfrm>
            <a:off x="3793068" y="414339"/>
            <a:ext cx="345017" cy="346075"/>
          </a:xfrm>
          <a:custGeom>
            <a:avLst/>
            <a:gdLst>
              <a:gd name="T0" fmla="*/ 7169 w 16279"/>
              <a:gd name="T1" fmla="*/ 196 h 16277"/>
              <a:gd name="T2" fmla="*/ 6580 w 16279"/>
              <a:gd name="T3" fmla="*/ 637 h 16277"/>
              <a:gd name="T4" fmla="*/ 5966 w 16279"/>
              <a:gd name="T5" fmla="*/ 1136 h 16277"/>
              <a:gd name="T6" fmla="*/ 5669 w 16279"/>
              <a:gd name="T7" fmla="*/ 2323 h 16277"/>
              <a:gd name="T8" fmla="*/ 5835 w 16279"/>
              <a:gd name="T9" fmla="*/ 4119 h 16277"/>
              <a:gd name="T10" fmla="*/ 5400 w 16279"/>
              <a:gd name="T11" fmla="*/ 4351 h 16277"/>
              <a:gd name="T12" fmla="*/ 3863 w 16279"/>
              <a:gd name="T13" fmla="*/ 3389 h 16277"/>
              <a:gd name="T14" fmla="*/ 3841 w 16279"/>
              <a:gd name="T15" fmla="*/ 3389 h 16277"/>
              <a:gd name="T16" fmla="*/ 3278 w 16279"/>
              <a:gd name="T17" fmla="*/ 3145 h 16277"/>
              <a:gd name="T18" fmla="*/ 2985 w 16279"/>
              <a:gd name="T19" fmla="*/ 3169 h 16277"/>
              <a:gd name="T20" fmla="*/ 1874 w 16279"/>
              <a:gd name="T21" fmla="*/ 2747 h 16277"/>
              <a:gd name="T22" fmla="*/ 1334 w 16279"/>
              <a:gd name="T23" fmla="*/ 2798 h 16277"/>
              <a:gd name="T24" fmla="*/ 201 w 16279"/>
              <a:gd name="T25" fmla="*/ 3732 h 16277"/>
              <a:gd name="T26" fmla="*/ 38 w 16279"/>
              <a:gd name="T27" fmla="*/ 4815 h 16277"/>
              <a:gd name="T28" fmla="*/ 898 w 16279"/>
              <a:gd name="T29" fmla="*/ 6741 h 16277"/>
              <a:gd name="T30" fmla="*/ 2129 w 16279"/>
              <a:gd name="T31" fmla="*/ 7963 h 16277"/>
              <a:gd name="T32" fmla="*/ 3281 w 16279"/>
              <a:gd name="T33" fmla="*/ 8755 h 16277"/>
              <a:gd name="T34" fmla="*/ 2933 w 16279"/>
              <a:gd name="T35" fmla="*/ 9002 h 16277"/>
              <a:gd name="T36" fmla="*/ 1354 w 16279"/>
              <a:gd name="T37" fmla="*/ 10285 h 16277"/>
              <a:gd name="T38" fmla="*/ 878 w 16279"/>
              <a:gd name="T39" fmla="*/ 11624 h 16277"/>
              <a:gd name="T40" fmla="*/ 831 w 16279"/>
              <a:gd name="T41" fmla="*/ 11978 h 16277"/>
              <a:gd name="T42" fmla="*/ 1038 w 16279"/>
              <a:gd name="T43" fmla="*/ 13097 h 16277"/>
              <a:gd name="T44" fmla="*/ 1854 w 16279"/>
              <a:gd name="T45" fmla="*/ 14006 h 16277"/>
              <a:gd name="T46" fmla="*/ 3151 w 16279"/>
              <a:gd name="T47" fmla="*/ 14562 h 16277"/>
              <a:gd name="T48" fmla="*/ 4293 w 16279"/>
              <a:gd name="T49" fmla="*/ 14346 h 16277"/>
              <a:gd name="T50" fmla="*/ 6019 w 16279"/>
              <a:gd name="T51" fmla="*/ 13651 h 16277"/>
              <a:gd name="T52" fmla="*/ 6864 w 16279"/>
              <a:gd name="T53" fmla="*/ 12772 h 16277"/>
              <a:gd name="T54" fmla="*/ 7613 w 16279"/>
              <a:gd name="T55" fmla="*/ 12999 h 16277"/>
              <a:gd name="T56" fmla="*/ 8685 w 16279"/>
              <a:gd name="T57" fmla="*/ 14210 h 16277"/>
              <a:gd name="T58" fmla="*/ 9492 w 16279"/>
              <a:gd name="T59" fmla="*/ 15393 h 16277"/>
              <a:gd name="T60" fmla="*/ 11365 w 16279"/>
              <a:gd name="T61" fmla="*/ 16276 h 16277"/>
              <a:gd name="T62" fmla="*/ 12791 w 16279"/>
              <a:gd name="T63" fmla="*/ 15824 h 16277"/>
              <a:gd name="T64" fmla="*/ 13588 w 16279"/>
              <a:gd name="T65" fmla="*/ 14085 h 16277"/>
              <a:gd name="T66" fmla="*/ 13772 w 16279"/>
              <a:gd name="T67" fmla="*/ 13140 h 16277"/>
              <a:gd name="T68" fmla="*/ 13074 w 16279"/>
              <a:gd name="T69" fmla="*/ 11151 h 16277"/>
              <a:gd name="T70" fmla="*/ 12773 w 16279"/>
              <a:gd name="T71" fmla="*/ 10087 h 16277"/>
              <a:gd name="T72" fmla="*/ 14142 w 16279"/>
              <a:gd name="T73" fmla="*/ 9416 h 16277"/>
              <a:gd name="T74" fmla="*/ 15403 w 16279"/>
              <a:gd name="T75" fmla="*/ 8595 h 16277"/>
              <a:gd name="T76" fmla="*/ 16111 w 16279"/>
              <a:gd name="T77" fmla="*/ 6246 h 16277"/>
              <a:gd name="T78" fmla="*/ 15660 w 16279"/>
              <a:gd name="T79" fmla="*/ 5096 h 16277"/>
              <a:gd name="T80" fmla="*/ 13651 w 16279"/>
              <a:gd name="T81" fmla="*/ 4314 h 16277"/>
              <a:gd name="T82" fmla="*/ 12914 w 16279"/>
              <a:gd name="T83" fmla="*/ 4345 h 16277"/>
              <a:gd name="T84" fmla="*/ 11455 w 16279"/>
              <a:gd name="T85" fmla="*/ 4709 h 16277"/>
              <a:gd name="T86" fmla="*/ 10611 w 16279"/>
              <a:gd name="T87" fmla="*/ 4738 h 16277"/>
              <a:gd name="T88" fmla="*/ 10389 w 16279"/>
              <a:gd name="T89" fmla="*/ 3869 h 16277"/>
              <a:gd name="T90" fmla="*/ 9523 w 16279"/>
              <a:gd name="T91" fmla="*/ 1141 h 16277"/>
              <a:gd name="T92" fmla="*/ 8174 w 16279"/>
              <a:gd name="T93" fmla="*/ 69 h 16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549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1;p30"/>
          <p:cNvSpPr>
            <a:spLocks/>
          </p:cNvSpPr>
          <p:nvPr/>
        </p:nvSpPr>
        <p:spPr bwMode="auto">
          <a:xfrm rot="18282905" flipH="1">
            <a:off x="214579" y="3096419"/>
            <a:ext cx="1027112" cy="977900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Google Shape;262;p30"/>
          <p:cNvSpPr>
            <a:spLocks noChangeArrowheads="1"/>
          </p:cNvSpPr>
          <p:nvPr/>
        </p:nvSpPr>
        <p:spPr bwMode="auto">
          <a:xfrm>
            <a:off x="797985" y="619125"/>
            <a:ext cx="10596033" cy="5637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Google Shape;263;p30"/>
          <p:cNvSpPr/>
          <p:nvPr/>
        </p:nvSpPr>
        <p:spPr>
          <a:xfrm rot="2700000" flipH="1">
            <a:off x="10739967" y="5020734"/>
            <a:ext cx="927100" cy="1769533"/>
          </a:xfrm>
          <a:custGeom>
            <a:avLst/>
            <a:gdLst/>
            <a:ahLst/>
            <a:cxnLst/>
            <a:rect l="l" t="t" r="r" b="b"/>
            <a:pathLst>
              <a:path w="22127" h="42247" extrusionOk="0">
                <a:moveTo>
                  <a:pt x="10977" y="0"/>
                </a:moveTo>
                <a:cubicBezTo>
                  <a:pt x="10974" y="0"/>
                  <a:pt x="10971" y="0"/>
                  <a:pt x="10969" y="0"/>
                </a:cubicBezTo>
                <a:cubicBezTo>
                  <a:pt x="10903" y="4"/>
                  <a:pt x="10824" y="0"/>
                  <a:pt x="10777" y="36"/>
                </a:cubicBezTo>
                <a:cubicBezTo>
                  <a:pt x="10345" y="369"/>
                  <a:pt x="9918" y="759"/>
                  <a:pt x="9810" y="1287"/>
                </a:cubicBezTo>
                <a:cubicBezTo>
                  <a:pt x="9629" y="2179"/>
                  <a:pt x="9186" y="3000"/>
                  <a:pt x="9116" y="3920"/>
                </a:cubicBezTo>
                <a:cubicBezTo>
                  <a:pt x="8904" y="4323"/>
                  <a:pt x="8921" y="4791"/>
                  <a:pt x="8781" y="5208"/>
                </a:cubicBezTo>
                <a:cubicBezTo>
                  <a:pt x="8551" y="5890"/>
                  <a:pt x="8520" y="6613"/>
                  <a:pt x="8299" y="7294"/>
                </a:cubicBezTo>
                <a:cubicBezTo>
                  <a:pt x="8273" y="7373"/>
                  <a:pt x="8256" y="7495"/>
                  <a:pt x="8297" y="7552"/>
                </a:cubicBezTo>
                <a:cubicBezTo>
                  <a:pt x="8514" y="7864"/>
                  <a:pt x="8393" y="8130"/>
                  <a:pt x="8241" y="8423"/>
                </a:cubicBezTo>
                <a:cubicBezTo>
                  <a:pt x="8162" y="8572"/>
                  <a:pt x="8167" y="8771"/>
                  <a:pt x="8149" y="8947"/>
                </a:cubicBezTo>
                <a:cubicBezTo>
                  <a:pt x="8129" y="9147"/>
                  <a:pt x="8140" y="9351"/>
                  <a:pt x="8110" y="9549"/>
                </a:cubicBezTo>
                <a:cubicBezTo>
                  <a:pt x="8031" y="10076"/>
                  <a:pt x="7944" y="10602"/>
                  <a:pt x="7998" y="11138"/>
                </a:cubicBezTo>
                <a:cubicBezTo>
                  <a:pt x="8006" y="11226"/>
                  <a:pt x="8011" y="11330"/>
                  <a:pt x="7971" y="11401"/>
                </a:cubicBezTo>
                <a:cubicBezTo>
                  <a:pt x="7829" y="11649"/>
                  <a:pt x="7870" y="11918"/>
                  <a:pt x="7841" y="12184"/>
                </a:cubicBezTo>
                <a:cubicBezTo>
                  <a:pt x="7765" y="12894"/>
                  <a:pt x="7623" y="13592"/>
                  <a:pt x="7355" y="14256"/>
                </a:cubicBezTo>
                <a:cubicBezTo>
                  <a:pt x="7305" y="14382"/>
                  <a:pt x="7253" y="14501"/>
                  <a:pt x="7248" y="14639"/>
                </a:cubicBezTo>
                <a:cubicBezTo>
                  <a:pt x="7234" y="15011"/>
                  <a:pt x="7031" y="15310"/>
                  <a:pt x="6836" y="15784"/>
                </a:cubicBezTo>
                <a:lnTo>
                  <a:pt x="6836" y="15786"/>
                </a:lnTo>
                <a:cubicBezTo>
                  <a:pt x="6688" y="15184"/>
                  <a:pt x="6632" y="14740"/>
                  <a:pt x="6457" y="14330"/>
                </a:cubicBezTo>
                <a:cubicBezTo>
                  <a:pt x="6397" y="14188"/>
                  <a:pt x="6356" y="14027"/>
                  <a:pt x="6355" y="13874"/>
                </a:cubicBezTo>
                <a:cubicBezTo>
                  <a:pt x="6353" y="13462"/>
                  <a:pt x="6193" y="13092"/>
                  <a:pt x="6079" y="12709"/>
                </a:cubicBezTo>
                <a:cubicBezTo>
                  <a:pt x="6034" y="12559"/>
                  <a:pt x="5950" y="12415"/>
                  <a:pt x="5938" y="12263"/>
                </a:cubicBezTo>
                <a:cubicBezTo>
                  <a:pt x="5869" y="11458"/>
                  <a:pt x="5603" y="10691"/>
                  <a:pt x="5467" y="9899"/>
                </a:cubicBezTo>
                <a:cubicBezTo>
                  <a:pt x="5410" y="9568"/>
                  <a:pt x="5332" y="9240"/>
                  <a:pt x="5181" y="8936"/>
                </a:cubicBezTo>
                <a:cubicBezTo>
                  <a:pt x="5131" y="8835"/>
                  <a:pt x="5062" y="8720"/>
                  <a:pt x="5112" y="8619"/>
                </a:cubicBezTo>
                <a:cubicBezTo>
                  <a:pt x="5252" y="8340"/>
                  <a:pt x="5117" y="8100"/>
                  <a:pt x="5047" y="7843"/>
                </a:cubicBezTo>
                <a:cubicBezTo>
                  <a:pt x="4969" y="7567"/>
                  <a:pt x="4870" y="7301"/>
                  <a:pt x="4909" y="6993"/>
                </a:cubicBezTo>
                <a:cubicBezTo>
                  <a:pt x="4944" y="6706"/>
                  <a:pt x="4848" y="6415"/>
                  <a:pt x="4698" y="6159"/>
                </a:cubicBezTo>
                <a:cubicBezTo>
                  <a:pt x="4594" y="5981"/>
                  <a:pt x="4517" y="5813"/>
                  <a:pt x="4572" y="5593"/>
                </a:cubicBezTo>
                <a:cubicBezTo>
                  <a:pt x="4603" y="5472"/>
                  <a:pt x="4554" y="5327"/>
                  <a:pt x="4522" y="5199"/>
                </a:cubicBezTo>
                <a:cubicBezTo>
                  <a:pt x="4394" y="4680"/>
                  <a:pt x="4483" y="4127"/>
                  <a:pt x="4268" y="3622"/>
                </a:cubicBezTo>
                <a:cubicBezTo>
                  <a:pt x="4260" y="3604"/>
                  <a:pt x="4258" y="3577"/>
                  <a:pt x="4261" y="3557"/>
                </a:cubicBezTo>
                <a:cubicBezTo>
                  <a:pt x="4359" y="3089"/>
                  <a:pt x="4132" y="2675"/>
                  <a:pt x="4012" y="2255"/>
                </a:cubicBezTo>
                <a:cubicBezTo>
                  <a:pt x="3858" y="1705"/>
                  <a:pt x="3545" y="1255"/>
                  <a:pt x="2911" y="1127"/>
                </a:cubicBezTo>
                <a:cubicBezTo>
                  <a:pt x="2843" y="1113"/>
                  <a:pt x="2781" y="1105"/>
                  <a:pt x="2721" y="1105"/>
                </a:cubicBezTo>
                <a:cubicBezTo>
                  <a:pt x="2635" y="1105"/>
                  <a:pt x="2553" y="1121"/>
                  <a:pt x="2464" y="1155"/>
                </a:cubicBezTo>
                <a:cubicBezTo>
                  <a:pt x="1645" y="1470"/>
                  <a:pt x="1411" y="2252"/>
                  <a:pt x="1040" y="2924"/>
                </a:cubicBezTo>
                <a:cubicBezTo>
                  <a:pt x="1030" y="2943"/>
                  <a:pt x="1031" y="2970"/>
                  <a:pt x="1035" y="2992"/>
                </a:cubicBezTo>
                <a:cubicBezTo>
                  <a:pt x="1097" y="3311"/>
                  <a:pt x="1065" y="3610"/>
                  <a:pt x="870" y="3886"/>
                </a:cubicBezTo>
                <a:cubicBezTo>
                  <a:pt x="838" y="3932"/>
                  <a:pt x="836" y="4024"/>
                  <a:pt x="860" y="4080"/>
                </a:cubicBezTo>
                <a:cubicBezTo>
                  <a:pt x="959" y="4332"/>
                  <a:pt x="882" y="4555"/>
                  <a:pt x="792" y="4792"/>
                </a:cubicBezTo>
                <a:cubicBezTo>
                  <a:pt x="715" y="5001"/>
                  <a:pt x="700" y="5228"/>
                  <a:pt x="717" y="5455"/>
                </a:cubicBezTo>
                <a:cubicBezTo>
                  <a:pt x="727" y="5610"/>
                  <a:pt x="755" y="5776"/>
                  <a:pt x="717" y="5922"/>
                </a:cubicBezTo>
                <a:cubicBezTo>
                  <a:pt x="570" y="6467"/>
                  <a:pt x="557" y="7019"/>
                  <a:pt x="616" y="7572"/>
                </a:cubicBezTo>
                <a:cubicBezTo>
                  <a:pt x="660" y="8001"/>
                  <a:pt x="505" y="8418"/>
                  <a:pt x="539" y="8830"/>
                </a:cubicBezTo>
                <a:cubicBezTo>
                  <a:pt x="587" y="9443"/>
                  <a:pt x="475" y="10027"/>
                  <a:pt x="389" y="10620"/>
                </a:cubicBezTo>
                <a:cubicBezTo>
                  <a:pt x="359" y="10820"/>
                  <a:pt x="328" y="11022"/>
                  <a:pt x="394" y="11221"/>
                </a:cubicBezTo>
                <a:cubicBezTo>
                  <a:pt x="532" y="11646"/>
                  <a:pt x="387" y="12065"/>
                  <a:pt x="359" y="12485"/>
                </a:cubicBezTo>
                <a:cubicBezTo>
                  <a:pt x="332" y="12911"/>
                  <a:pt x="522" y="13328"/>
                  <a:pt x="387" y="13753"/>
                </a:cubicBezTo>
                <a:cubicBezTo>
                  <a:pt x="374" y="13795"/>
                  <a:pt x="362" y="13839"/>
                  <a:pt x="360" y="13884"/>
                </a:cubicBezTo>
                <a:cubicBezTo>
                  <a:pt x="330" y="14348"/>
                  <a:pt x="227" y="14804"/>
                  <a:pt x="296" y="15283"/>
                </a:cubicBezTo>
                <a:cubicBezTo>
                  <a:pt x="352" y="15675"/>
                  <a:pt x="320" y="16089"/>
                  <a:pt x="264" y="16485"/>
                </a:cubicBezTo>
                <a:cubicBezTo>
                  <a:pt x="177" y="17099"/>
                  <a:pt x="312" y="17726"/>
                  <a:pt x="138" y="18333"/>
                </a:cubicBezTo>
                <a:cubicBezTo>
                  <a:pt x="115" y="18414"/>
                  <a:pt x="147" y="18511"/>
                  <a:pt x="159" y="18601"/>
                </a:cubicBezTo>
                <a:cubicBezTo>
                  <a:pt x="243" y="19243"/>
                  <a:pt x="221" y="19890"/>
                  <a:pt x="243" y="20536"/>
                </a:cubicBezTo>
                <a:cubicBezTo>
                  <a:pt x="249" y="20738"/>
                  <a:pt x="211" y="20938"/>
                  <a:pt x="209" y="21133"/>
                </a:cubicBezTo>
                <a:cubicBezTo>
                  <a:pt x="207" y="21666"/>
                  <a:pt x="71" y="22184"/>
                  <a:pt x="81" y="22722"/>
                </a:cubicBezTo>
                <a:cubicBezTo>
                  <a:pt x="93" y="23278"/>
                  <a:pt x="0" y="23835"/>
                  <a:pt x="224" y="24375"/>
                </a:cubicBezTo>
                <a:cubicBezTo>
                  <a:pt x="256" y="24450"/>
                  <a:pt x="236" y="24551"/>
                  <a:pt x="229" y="24640"/>
                </a:cubicBezTo>
                <a:cubicBezTo>
                  <a:pt x="187" y="25264"/>
                  <a:pt x="182" y="25895"/>
                  <a:pt x="80" y="26510"/>
                </a:cubicBezTo>
                <a:cubicBezTo>
                  <a:pt x="31" y="26803"/>
                  <a:pt x="41" y="27084"/>
                  <a:pt x="41" y="27371"/>
                </a:cubicBezTo>
                <a:cubicBezTo>
                  <a:pt x="43" y="27684"/>
                  <a:pt x="196" y="27985"/>
                  <a:pt x="140" y="28301"/>
                </a:cubicBezTo>
                <a:cubicBezTo>
                  <a:pt x="64" y="28730"/>
                  <a:pt x="182" y="29143"/>
                  <a:pt x="207" y="29564"/>
                </a:cubicBezTo>
                <a:cubicBezTo>
                  <a:pt x="219" y="29740"/>
                  <a:pt x="296" y="29920"/>
                  <a:pt x="281" y="30092"/>
                </a:cubicBezTo>
                <a:cubicBezTo>
                  <a:pt x="234" y="30605"/>
                  <a:pt x="273" y="31114"/>
                  <a:pt x="271" y="31625"/>
                </a:cubicBezTo>
                <a:cubicBezTo>
                  <a:pt x="264" y="32456"/>
                  <a:pt x="333" y="33275"/>
                  <a:pt x="454" y="34092"/>
                </a:cubicBezTo>
                <a:cubicBezTo>
                  <a:pt x="471" y="34205"/>
                  <a:pt x="520" y="34321"/>
                  <a:pt x="458" y="34418"/>
                </a:cubicBezTo>
                <a:cubicBezTo>
                  <a:pt x="197" y="34830"/>
                  <a:pt x="397" y="35245"/>
                  <a:pt x="429" y="35661"/>
                </a:cubicBezTo>
                <a:cubicBezTo>
                  <a:pt x="439" y="35790"/>
                  <a:pt x="545" y="35918"/>
                  <a:pt x="471" y="36049"/>
                </a:cubicBezTo>
                <a:cubicBezTo>
                  <a:pt x="286" y="36375"/>
                  <a:pt x="412" y="36702"/>
                  <a:pt x="446" y="37031"/>
                </a:cubicBezTo>
                <a:cubicBezTo>
                  <a:pt x="473" y="37285"/>
                  <a:pt x="683" y="37485"/>
                  <a:pt x="680" y="37724"/>
                </a:cubicBezTo>
                <a:cubicBezTo>
                  <a:pt x="676" y="37988"/>
                  <a:pt x="629" y="38254"/>
                  <a:pt x="661" y="38521"/>
                </a:cubicBezTo>
                <a:cubicBezTo>
                  <a:pt x="685" y="38719"/>
                  <a:pt x="755" y="38940"/>
                  <a:pt x="697" y="39114"/>
                </a:cubicBezTo>
                <a:cubicBezTo>
                  <a:pt x="607" y="39372"/>
                  <a:pt x="663" y="39595"/>
                  <a:pt x="705" y="39836"/>
                </a:cubicBezTo>
                <a:cubicBezTo>
                  <a:pt x="737" y="40012"/>
                  <a:pt x="801" y="40197"/>
                  <a:pt x="774" y="40365"/>
                </a:cubicBezTo>
                <a:cubicBezTo>
                  <a:pt x="695" y="40846"/>
                  <a:pt x="930" y="41231"/>
                  <a:pt x="1095" y="41643"/>
                </a:cubicBezTo>
                <a:cubicBezTo>
                  <a:pt x="1228" y="41979"/>
                  <a:pt x="1529" y="42099"/>
                  <a:pt x="1810" y="42099"/>
                </a:cubicBezTo>
                <a:cubicBezTo>
                  <a:pt x="1844" y="42099"/>
                  <a:pt x="1879" y="42098"/>
                  <a:pt x="1912" y="42094"/>
                </a:cubicBezTo>
                <a:cubicBezTo>
                  <a:pt x="2242" y="42060"/>
                  <a:pt x="2603" y="41924"/>
                  <a:pt x="2758" y="41531"/>
                </a:cubicBezTo>
                <a:cubicBezTo>
                  <a:pt x="2921" y="41117"/>
                  <a:pt x="3039" y="40687"/>
                  <a:pt x="3224" y="40278"/>
                </a:cubicBezTo>
                <a:cubicBezTo>
                  <a:pt x="3337" y="40029"/>
                  <a:pt x="3548" y="39831"/>
                  <a:pt x="3616" y="39592"/>
                </a:cubicBezTo>
                <a:cubicBezTo>
                  <a:pt x="3710" y="39252"/>
                  <a:pt x="3834" y="38921"/>
                  <a:pt x="3918" y="38585"/>
                </a:cubicBezTo>
                <a:cubicBezTo>
                  <a:pt x="3984" y="38317"/>
                  <a:pt x="4068" y="38079"/>
                  <a:pt x="4206" y="37852"/>
                </a:cubicBezTo>
                <a:cubicBezTo>
                  <a:pt x="4302" y="37695"/>
                  <a:pt x="4364" y="37531"/>
                  <a:pt x="4392" y="37351"/>
                </a:cubicBezTo>
                <a:cubicBezTo>
                  <a:pt x="4421" y="37172"/>
                  <a:pt x="4456" y="36991"/>
                  <a:pt x="4576" y="36853"/>
                </a:cubicBezTo>
                <a:cubicBezTo>
                  <a:pt x="4761" y="36641"/>
                  <a:pt x="4781" y="36355"/>
                  <a:pt x="4920" y="36130"/>
                </a:cubicBezTo>
                <a:cubicBezTo>
                  <a:pt x="5050" y="35918"/>
                  <a:pt x="4936" y="35696"/>
                  <a:pt x="5005" y="35476"/>
                </a:cubicBezTo>
                <a:cubicBezTo>
                  <a:pt x="5132" y="35074"/>
                  <a:pt x="5317" y="34680"/>
                  <a:pt x="5390" y="34272"/>
                </a:cubicBezTo>
                <a:cubicBezTo>
                  <a:pt x="5554" y="33366"/>
                  <a:pt x="5986" y="32552"/>
                  <a:pt x="6200" y="31659"/>
                </a:cubicBezTo>
                <a:cubicBezTo>
                  <a:pt x="6420" y="30734"/>
                  <a:pt x="6852" y="29860"/>
                  <a:pt x="7120" y="28938"/>
                </a:cubicBezTo>
                <a:cubicBezTo>
                  <a:pt x="7226" y="28577"/>
                  <a:pt x="7422" y="28244"/>
                  <a:pt x="7587" y="27902"/>
                </a:cubicBezTo>
                <a:cubicBezTo>
                  <a:pt x="7611" y="27855"/>
                  <a:pt x="7692" y="27828"/>
                  <a:pt x="7750" y="27812"/>
                </a:cubicBezTo>
                <a:cubicBezTo>
                  <a:pt x="7751" y="27811"/>
                  <a:pt x="7752" y="27811"/>
                  <a:pt x="7752" y="27811"/>
                </a:cubicBezTo>
                <a:cubicBezTo>
                  <a:pt x="7770" y="27811"/>
                  <a:pt x="7815" y="27864"/>
                  <a:pt x="7826" y="27897"/>
                </a:cubicBezTo>
                <a:cubicBezTo>
                  <a:pt x="7966" y="28345"/>
                  <a:pt x="8095" y="28797"/>
                  <a:pt x="8144" y="29263"/>
                </a:cubicBezTo>
                <a:cubicBezTo>
                  <a:pt x="8236" y="30147"/>
                  <a:pt x="8398" y="31018"/>
                  <a:pt x="8581" y="31888"/>
                </a:cubicBezTo>
                <a:cubicBezTo>
                  <a:pt x="8679" y="32347"/>
                  <a:pt x="8852" y="32794"/>
                  <a:pt x="8906" y="33250"/>
                </a:cubicBezTo>
                <a:cubicBezTo>
                  <a:pt x="8968" y="33784"/>
                  <a:pt x="9092" y="34304"/>
                  <a:pt x="9173" y="34830"/>
                </a:cubicBezTo>
                <a:cubicBezTo>
                  <a:pt x="9190" y="34939"/>
                  <a:pt x="9262" y="35049"/>
                  <a:pt x="9195" y="35151"/>
                </a:cubicBezTo>
                <a:cubicBezTo>
                  <a:pt x="9059" y="35356"/>
                  <a:pt x="9138" y="35530"/>
                  <a:pt x="9243" y="35711"/>
                </a:cubicBezTo>
                <a:cubicBezTo>
                  <a:pt x="9287" y="35785"/>
                  <a:pt x="9334" y="35881"/>
                  <a:pt x="9324" y="35960"/>
                </a:cubicBezTo>
                <a:cubicBezTo>
                  <a:pt x="9254" y="36508"/>
                  <a:pt x="9504" y="37011"/>
                  <a:pt x="9539" y="37546"/>
                </a:cubicBezTo>
                <a:cubicBezTo>
                  <a:pt x="9566" y="37963"/>
                  <a:pt x="9671" y="38370"/>
                  <a:pt x="9780" y="38780"/>
                </a:cubicBezTo>
                <a:cubicBezTo>
                  <a:pt x="9923" y="39308"/>
                  <a:pt x="10054" y="39871"/>
                  <a:pt x="9961" y="40428"/>
                </a:cubicBezTo>
                <a:cubicBezTo>
                  <a:pt x="9906" y="40761"/>
                  <a:pt x="9982" y="41055"/>
                  <a:pt x="10089" y="41341"/>
                </a:cubicBezTo>
                <a:cubicBezTo>
                  <a:pt x="10274" y="41835"/>
                  <a:pt x="10666" y="42118"/>
                  <a:pt x="11175" y="42239"/>
                </a:cubicBezTo>
                <a:cubicBezTo>
                  <a:pt x="11198" y="42244"/>
                  <a:pt x="11220" y="42247"/>
                  <a:pt x="11241" y="42247"/>
                </a:cubicBezTo>
                <a:cubicBezTo>
                  <a:pt x="11312" y="42247"/>
                  <a:pt x="11377" y="42218"/>
                  <a:pt x="11419" y="42165"/>
                </a:cubicBezTo>
                <a:cubicBezTo>
                  <a:pt x="11712" y="41801"/>
                  <a:pt x="12078" y="41495"/>
                  <a:pt x="12215" y="41016"/>
                </a:cubicBezTo>
                <a:cubicBezTo>
                  <a:pt x="12428" y="40270"/>
                  <a:pt x="12758" y="39555"/>
                  <a:pt x="12801" y="38758"/>
                </a:cubicBezTo>
                <a:cubicBezTo>
                  <a:pt x="12818" y="38477"/>
                  <a:pt x="12956" y="38205"/>
                  <a:pt x="12901" y="37905"/>
                </a:cubicBezTo>
                <a:cubicBezTo>
                  <a:pt x="12875" y="37771"/>
                  <a:pt x="12938" y="37631"/>
                  <a:pt x="13027" y="37532"/>
                </a:cubicBezTo>
                <a:cubicBezTo>
                  <a:pt x="13178" y="37367"/>
                  <a:pt x="13220" y="37177"/>
                  <a:pt x="13176" y="36972"/>
                </a:cubicBezTo>
                <a:cubicBezTo>
                  <a:pt x="13076" y="36510"/>
                  <a:pt x="13212" y="36089"/>
                  <a:pt x="13387" y="35674"/>
                </a:cubicBezTo>
                <a:cubicBezTo>
                  <a:pt x="13614" y="35138"/>
                  <a:pt x="13819" y="34595"/>
                  <a:pt x="13832" y="34003"/>
                </a:cubicBezTo>
                <a:cubicBezTo>
                  <a:pt x="13836" y="33862"/>
                  <a:pt x="13889" y="33762"/>
                  <a:pt x="13973" y="33645"/>
                </a:cubicBezTo>
                <a:cubicBezTo>
                  <a:pt x="14300" y="33187"/>
                  <a:pt x="14367" y="32626"/>
                  <a:pt x="14547" y="32108"/>
                </a:cubicBezTo>
                <a:cubicBezTo>
                  <a:pt x="14567" y="32049"/>
                  <a:pt x="14550" y="31973"/>
                  <a:pt x="14538" y="31908"/>
                </a:cubicBezTo>
                <a:cubicBezTo>
                  <a:pt x="14461" y="31497"/>
                  <a:pt x="14523" y="31104"/>
                  <a:pt x="14707" y="30734"/>
                </a:cubicBezTo>
                <a:cubicBezTo>
                  <a:pt x="14839" y="30463"/>
                  <a:pt x="14870" y="30186"/>
                  <a:pt x="14873" y="29892"/>
                </a:cubicBezTo>
                <a:cubicBezTo>
                  <a:pt x="14881" y="29350"/>
                  <a:pt x="14997" y="28826"/>
                  <a:pt x="15174" y="28314"/>
                </a:cubicBezTo>
                <a:cubicBezTo>
                  <a:pt x="15200" y="28239"/>
                  <a:pt x="15226" y="28134"/>
                  <a:pt x="15320" y="28134"/>
                </a:cubicBezTo>
                <a:cubicBezTo>
                  <a:pt x="15323" y="28134"/>
                  <a:pt x="15326" y="28134"/>
                  <a:pt x="15329" y="28135"/>
                </a:cubicBezTo>
                <a:cubicBezTo>
                  <a:pt x="15428" y="28140"/>
                  <a:pt x="15463" y="28244"/>
                  <a:pt x="15494" y="28328"/>
                </a:cubicBezTo>
                <a:cubicBezTo>
                  <a:pt x="15598" y="28599"/>
                  <a:pt x="15697" y="28871"/>
                  <a:pt x="15697" y="29170"/>
                </a:cubicBezTo>
                <a:cubicBezTo>
                  <a:pt x="15697" y="29779"/>
                  <a:pt x="15917" y="30349"/>
                  <a:pt x="16010" y="30943"/>
                </a:cubicBezTo>
                <a:cubicBezTo>
                  <a:pt x="16312" y="31244"/>
                  <a:pt x="16292" y="31649"/>
                  <a:pt x="16291" y="32015"/>
                </a:cubicBezTo>
                <a:cubicBezTo>
                  <a:pt x="16287" y="32520"/>
                  <a:pt x="16427" y="32987"/>
                  <a:pt x="16538" y="33461"/>
                </a:cubicBezTo>
                <a:cubicBezTo>
                  <a:pt x="16729" y="34285"/>
                  <a:pt x="16956" y="35102"/>
                  <a:pt x="17162" y="35923"/>
                </a:cubicBezTo>
                <a:cubicBezTo>
                  <a:pt x="17199" y="36073"/>
                  <a:pt x="17230" y="36234"/>
                  <a:pt x="17220" y="36387"/>
                </a:cubicBezTo>
                <a:cubicBezTo>
                  <a:pt x="17192" y="36870"/>
                  <a:pt x="17318" y="37332"/>
                  <a:pt x="17506" y="37752"/>
                </a:cubicBezTo>
                <a:cubicBezTo>
                  <a:pt x="17784" y="38368"/>
                  <a:pt x="17827" y="39047"/>
                  <a:pt x="18096" y="39659"/>
                </a:cubicBezTo>
                <a:cubicBezTo>
                  <a:pt x="18122" y="39718"/>
                  <a:pt x="18122" y="39792"/>
                  <a:pt x="18118" y="39859"/>
                </a:cubicBezTo>
                <a:cubicBezTo>
                  <a:pt x="18110" y="40138"/>
                  <a:pt x="18239" y="40370"/>
                  <a:pt x="18349" y="40618"/>
                </a:cubicBezTo>
                <a:cubicBezTo>
                  <a:pt x="18507" y="40972"/>
                  <a:pt x="18766" y="41252"/>
                  <a:pt x="18976" y="41568"/>
                </a:cubicBezTo>
                <a:cubicBezTo>
                  <a:pt x="19115" y="41778"/>
                  <a:pt x="19333" y="41880"/>
                  <a:pt x="19555" y="41880"/>
                </a:cubicBezTo>
                <a:cubicBezTo>
                  <a:pt x="19776" y="41880"/>
                  <a:pt x="20001" y="41779"/>
                  <a:pt x="20155" y="41585"/>
                </a:cubicBezTo>
                <a:cubicBezTo>
                  <a:pt x="20452" y="41206"/>
                  <a:pt x="20529" y="40737"/>
                  <a:pt x="20691" y="40307"/>
                </a:cubicBezTo>
                <a:cubicBezTo>
                  <a:pt x="21037" y="39375"/>
                  <a:pt x="20999" y="38380"/>
                  <a:pt x="21083" y="37409"/>
                </a:cubicBezTo>
                <a:cubicBezTo>
                  <a:pt x="21118" y="36996"/>
                  <a:pt x="21014" y="36572"/>
                  <a:pt x="21192" y="36167"/>
                </a:cubicBezTo>
                <a:cubicBezTo>
                  <a:pt x="21209" y="36130"/>
                  <a:pt x="21192" y="36079"/>
                  <a:pt x="21189" y="36034"/>
                </a:cubicBezTo>
                <a:cubicBezTo>
                  <a:pt x="21126" y="35192"/>
                  <a:pt x="21276" y="34349"/>
                  <a:pt x="21199" y="33505"/>
                </a:cubicBezTo>
                <a:cubicBezTo>
                  <a:pt x="21190" y="33418"/>
                  <a:pt x="21187" y="33320"/>
                  <a:pt x="21214" y="33238"/>
                </a:cubicBezTo>
                <a:cubicBezTo>
                  <a:pt x="21328" y="32895"/>
                  <a:pt x="21340" y="32552"/>
                  <a:pt x="21323" y="32187"/>
                </a:cubicBezTo>
                <a:cubicBezTo>
                  <a:pt x="21310" y="31903"/>
                  <a:pt x="21399" y="31617"/>
                  <a:pt x="21244" y="31341"/>
                </a:cubicBezTo>
                <a:cubicBezTo>
                  <a:pt x="21216" y="31287"/>
                  <a:pt x="21202" y="31200"/>
                  <a:pt x="21224" y="31146"/>
                </a:cubicBezTo>
                <a:cubicBezTo>
                  <a:pt x="21367" y="30805"/>
                  <a:pt x="21268" y="30438"/>
                  <a:pt x="21347" y="30093"/>
                </a:cubicBezTo>
                <a:cubicBezTo>
                  <a:pt x="21441" y="29675"/>
                  <a:pt x="21437" y="29254"/>
                  <a:pt x="21421" y="28831"/>
                </a:cubicBezTo>
                <a:cubicBezTo>
                  <a:pt x="21417" y="28742"/>
                  <a:pt x="21397" y="28644"/>
                  <a:pt x="21424" y="28565"/>
                </a:cubicBezTo>
                <a:cubicBezTo>
                  <a:pt x="21695" y="27785"/>
                  <a:pt x="21580" y="26969"/>
                  <a:pt x="21638" y="26171"/>
                </a:cubicBezTo>
                <a:cubicBezTo>
                  <a:pt x="21658" y="25905"/>
                  <a:pt x="21749" y="25634"/>
                  <a:pt x="21701" y="25375"/>
                </a:cubicBezTo>
                <a:cubicBezTo>
                  <a:pt x="21552" y="24555"/>
                  <a:pt x="21769" y="23739"/>
                  <a:pt x="21703" y="22924"/>
                </a:cubicBezTo>
                <a:cubicBezTo>
                  <a:pt x="21876" y="22645"/>
                  <a:pt x="21634" y="22340"/>
                  <a:pt x="21737" y="22076"/>
                </a:cubicBezTo>
                <a:cubicBezTo>
                  <a:pt x="21875" y="21725"/>
                  <a:pt x="21843" y="21378"/>
                  <a:pt x="21831" y="21020"/>
                </a:cubicBezTo>
                <a:cubicBezTo>
                  <a:pt x="21817" y="20581"/>
                  <a:pt x="21940" y="20137"/>
                  <a:pt x="21760" y="19707"/>
                </a:cubicBezTo>
                <a:cubicBezTo>
                  <a:pt x="21745" y="19670"/>
                  <a:pt x="21762" y="19618"/>
                  <a:pt x="21764" y="19574"/>
                </a:cubicBezTo>
                <a:cubicBezTo>
                  <a:pt x="21777" y="19083"/>
                  <a:pt x="21812" y="18594"/>
                  <a:pt x="21799" y="18105"/>
                </a:cubicBezTo>
                <a:cubicBezTo>
                  <a:pt x="21786" y="17620"/>
                  <a:pt x="21617" y="17141"/>
                  <a:pt x="21779" y="16652"/>
                </a:cubicBezTo>
                <a:cubicBezTo>
                  <a:pt x="21797" y="16595"/>
                  <a:pt x="21772" y="16519"/>
                  <a:pt x="21755" y="16455"/>
                </a:cubicBezTo>
                <a:cubicBezTo>
                  <a:pt x="21712" y="16299"/>
                  <a:pt x="21700" y="16147"/>
                  <a:pt x="21787" y="16001"/>
                </a:cubicBezTo>
                <a:cubicBezTo>
                  <a:pt x="21871" y="15858"/>
                  <a:pt x="21854" y="15700"/>
                  <a:pt x="21856" y="15544"/>
                </a:cubicBezTo>
                <a:cubicBezTo>
                  <a:pt x="21858" y="15387"/>
                  <a:pt x="21833" y="15204"/>
                  <a:pt x="21905" y="15085"/>
                </a:cubicBezTo>
                <a:cubicBezTo>
                  <a:pt x="22127" y="14713"/>
                  <a:pt x="22061" y="14296"/>
                  <a:pt x="22066" y="13919"/>
                </a:cubicBezTo>
                <a:cubicBezTo>
                  <a:pt x="22078" y="13008"/>
                  <a:pt x="21971" y="12100"/>
                  <a:pt x="22050" y="11184"/>
                </a:cubicBezTo>
                <a:cubicBezTo>
                  <a:pt x="22102" y="10585"/>
                  <a:pt x="22036" y="9978"/>
                  <a:pt x="22065" y="9378"/>
                </a:cubicBezTo>
                <a:cubicBezTo>
                  <a:pt x="22093" y="8757"/>
                  <a:pt x="21974" y="8135"/>
                  <a:pt x="22085" y="7518"/>
                </a:cubicBezTo>
                <a:cubicBezTo>
                  <a:pt x="22092" y="7474"/>
                  <a:pt x="22095" y="7422"/>
                  <a:pt x="22078" y="7385"/>
                </a:cubicBezTo>
                <a:cubicBezTo>
                  <a:pt x="21895" y="6956"/>
                  <a:pt x="21878" y="6519"/>
                  <a:pt x="21977" y="6070"/>
                </a:cubicBezTo>
                <a:cubicBezTo>
                  <a:pt x="21994" y="5988"/>
                  <a:pt x="21972" y="5889"/>
                  <a:pt x="21940" y="5808"/>
                </a:cubicBezTo>
                <a:cubicBezTo>
                  <a:pt x="21839" y="5551"/>
                  <a:pt x="21860" y="5280"/>
                  <a:pt x="21836" y="5013"/>
                </a:cubicBezTo>
                <a:cubicBezTo>
                  <a:pt x="21823" y="4858"/>
                  <a:pt x="21851" y="4692"/>
                  <a:pt x="21802" y="4549"/>
                </a:cubicBezTo>
                <a:cubicBezTo>
                  <a:pt x="21522" y="3733"/>
                  <a:pt x="21530" y="2879"/>
                  <a:pt x="21453" y="2037"/>
                </a:cubicBezTo>
                <a:cubicBezTo>
                  <a:pt x="21409" y="1559"/>
                  <a:pt x="21301" y="1118"/>
                  <a:pt x="20792" y="910"/>
                </a:cubicBezTo>
                <a:cubicBezTo>
                  <a:pt x="20711" y="878"/>
                  <a:pt x="20642" y="812"/>
                  <a:pt x="20573" y="755"/>
                </a:cubicBezTo>
                <a:cubicBezTo>
                  <a:pt x="20495" y="689"/>
                  <a:pt x="20415" y="671"/>
                  <a:pt x="20329" y="671"/>
                </a:cubicBezTo>
                <a:cubicBezTo>
                  <a:pt x="20268" y="671"/>
                  <a:pt x="20204" y="680"/>
                  <a:pt x="20136" y="688"/>
                </a:cubicBezTo>
                <a:cubicBezTo>
                  <a:pt x="19830" y="723"/>
                  <a:pt x="19620" y="925"/>
                  <a:pt x="19363" y="1034"/>
                </a:cubicBezTo>
                <a:cubicBezTo>
                  <a:pt x="19080" y="1155"/>
                  <a:pt x="18951" y="1320"/>
                  <a:pt x="18845" y="1584"/>
                </a:cubicBezTo>
                <a:cubicBezTo>
                  <a:pt x="18670" y="2018"/>
                  <a:pt x="18498" y="2459"/>
                  <a:pt x="18186" y="2820"/>
                </a:cubicBezTo>
                <a:cubicBezTo>
                  <a:pt x="17962" y="3079"/>
                  <a:pt x="17806" y="3365"/>
                  <a:pt x="17767" y="3716"/>
                </a:cubicBezTo>
                <a:cubicBezTo>
                  <a:pt x="17752" y="3866"/>
                  <a:pt x="17669" y="4012"/>
                  <a:pt x="17597" y="4152"/>
                </a:cubicBezTo>
                <a:cubicBezTo>
                  <a:pt x="17175" y="4964"/>
                  <a:pt x="16800" y="5790"/>
                  <a:pt x="16691" y="6713"/>
                </a:cubicBezTo>
                <a:cubicBezTo>
                  <a:pt x="16672" y="6867"/>
                  <a:pt x="16640" y="7019"/>
                  <a:pt x="16553" y="7158"/>
                </a:cubicBezTo>
                <a:cubicBezTo>
                  <a:pt x="16321" y="7528"/>
                  <a:pt x="16270" y="7960"/>
                  <a:pt x="16190" y="8372"/>
                </a:cubicBezTo>
                <a:cubicBezTo>
                  <a:pt x="16112" y="8779"/>
                  <a:pt x="15838" y="9159"/>
                  <a:pt x="16008" y="9610"/>
                </a:cubicBezTo>
                <a:cubicBezTo>
                  <a:pt x="16040" y="9694"/>
                  <a:pt x="15942" y="9820"/>
                  <a:pt x="15932" y="9929"/>
                </a:cubicBezTo>
                <a:cubicBezTo>
                  <a:pt x="15874" y="10577"/>
                  <a:pt x="15352" y="11095"/>
                  <a:pt x="15420" y="11776"/>
                </a:cubicBezTo>
                <a:cubicBezTo>
                  <a:pt x="15083" y="12420"/>
                  <a:pt x="14949" y="13119"/>
                  <a:pt x="14819" y="13824"/>
                </a:cubicBezTo>
                <a:cubicBezTo>
                  <a:pt x="14759" y="14157"/>
                  <a:pt x="14587" y="14452"/>
                  <a:pt x="14315" y="14674"/>
                </a:cubicBezTo>
                <a:cubicBezTo>
                  <a:pt x="14276" y="14705"/>
                  <a:pt x="14234" y="14737"/>
                  <a:pt x="14191" y="14737"/>
                </a:cubicBezTo>
                <a:cubicBezTo>
                  <a:pt x="14174" y="14737"/>
                  <a:pt x="14157" y="14732"/>
                  <a:pt x="14140" y="14720"/>
                </a:cubicBezTo>
                <a:cubicBezTo>
                  <a:pt x="14091" y="14686"/>
                  <a:pt x="14041" y="14622"/>
                  <a:pt x="14031" y="14565"/>
                </a:cubicBezTo>
                <a:cubicBezTo>
                  <a:pt x="13972" y="14214"/>
                  <a:pt x="13960" y="13850"/>
                  <a:pt x="13866" y="13511"/>
                </a:cubicBezTo>
                <a:cubicBezTo>
                  <a:pt x="13728" y="13020"/>
                  <a:pt x="13482" y="12552"/>
                  <a:pt x="13716" y="12028"/>
                </a:cubicBezTo>
                <a:cubicBezTo>
                  <a:pt x="13580" y="11619"/>
                  <a:pt x="13632" y="11190"/>
                  <a:pt x="13585" y="10773"/>
                </a:cubicBezTo>
                <a:cubicBezTo>
                  <a:pt x="13496" y="9980"/>
                  <a:pt x="13355" y="9191"/>
                  <a:pt x="13328" y="8389"/>
                </a:cubicBezTo>
                <a:cubicBezTo>
                  <a:pt x="13324" y="8302"/>
                  <a:pt x="13321" y="8204"/>
                  <a:pt x="13282" y="8127"/>
                </a:cubicBezTo>
                <a:cubicBezTo>
                  <a:pt x="13074" y="7703"/>
                  <a:pt x="13091" y="7264"/>
                  <a:pt x="13170" y="6817"/>
                </a:cubicBezTo>
                <a:cubicBezTo>
                  <a:pt x="13193" y="6684"/>
                  <a:pt x="13237" y="6543"/>
                  <a:pt x="13161" y="6423"/>
                </a:cubicBezTo>
                <a:cubicBezTo>
                  <a:pt x="12909" y="6032"/>
                  <a:pt x="12998" y="5610"/>
                  <a:pt x="13015" y="5186"/>
                </a:cubicBezTo>
                <a:cubicBezTo>
                  <a:pt x="13039" y="4560"/>
                  <a:pt x="13022" y="3935"/>
                  <a:pt x="12864" y="3325"/>
                </a:cubicBezTo>
                <a:cubicBezTo>
                  <a:pt x="12835" y="3215"/>
                  <a:pt x="12815" y="3113"/>
                  <a:pt x="12823" y="2998"/>
                </a:cubicBezTo>
                <a:cubicBezTo>
                  <a:pt x="12852" y="2546"/>
                  <a:pt x="12739" y="2107"/>
                  <a:pt x="12655" y="1670"/>
                </a:cubicBezTo>
                <a:cubicBezTo>
                  <a:pt x="12544" y="1107"/>
                  <a:pt x="12181" y="661"/>
                  <a:pt x="11858" y="216"/>
                </a:cubicBezTo>
                <a:cubicBezTo>
                  <a:pt x="11707" y="4"/>
                  <a:pt x="11339" y="168"/>
                  <a:pt x="11098" y="31"/>
                </a:cubicBezTo>
                <a:cubicBezTo>
                  <a:pt x="11063" y="12"/>
                  <a:pt x="11017" y="0"/>
                  <a:pt x="1097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264;p30"/>
          <p:cNvSpPr/>
          <p:nvPr/>
        </p:nvSpPr>
        <p:spPr>
          <a:xfrm rot="11699960" flipH="1">
            <a:off x="5795434" y="5764213"/>
            <a:ext cx="1172633" cy="895350"/>
          </a:xfrm>
          <a:custGeom>
            <a:avLst/>
            <a:gdLst/>
            <a:ahLst/>
            <a:cxnLst/>
            <a:rect l="l" t="t" r="r" b="b"/>
            <a:pathLst>
              <a:path w="35144" h="26889" extrusionOk="0">
                <a:moveTo>
                  <a:pt x="17504" y="0"/>
                </a:moveTo>
                <a:cubicBezTo>
                  <a:pt x="17443" y="0"/>
                  <a:pt x="17379" y="15"/>
                  <a:pt x="17316" y="35"/>
                </a:cubicBezTo>
                <a:cubicBezTo>
                  <a:pt x="16701" y="231"/>
                  <a:pt x="16079" y="348"/>
                  <a:pt x="15430" y="348"/>
                </a:cubicBezTo>
                <a:cubicBezTo>
                  <a:pt x="15378" y="348"/>
                  <a:pt x="15327" y="348"/>
                  <a:pt x="15275" y="346"/>
                </a:cubicBezTo>
                <a:cubicBezTo>
                  <a:pt x="15229" y="345"/>
                  <a:pt x="15184" y="344"/>
                  <a:pt x="15138" y="344"/>
                </a:cubicBezTo>
                <a:cubicBezTo>
                  <a:pt x="14627" y="344"/>
                  <a:pt x="14115" y="417"/>
                  <a:pt x="13602" y="434"/>
                </a:cubicBezTo>
                <a:cubicBezTo>
                  <a:pt x="13367" y="442"/>
                  <a:pt x="13158" y="472"/>
                  <a:pt x="13015" y="681"/>
                </a:cubicBezTo>
                <a:cubicBezTo>
                  <a:pt x="12953" y="770"/>
                  <a:pt x="12883" y="871"/>
                  <a:pt x="12767" y="871"/>
                </a:cubicBezTo>
                <a:cubicBezTo>
                  <a:pt x="12764" y="871"/>
                  <a:pt x="12760" y="871"/>
                  <a:pt x="12756" y="871"/>
                </a:cubicBezTo>
                <a:cubicBezTo>
                  <a:pt x="12734" y="869"/>
                  <a:pt x="12713" y="869"/>
                  <a:pt x="12691" y="869"/>
                </a:cubicBezTo>
                <a:cubicBezTo>
                  <a:pt x="12280" y="869"/>
                  <a:pt x="11921" y="1102"/>
                  <a:pt x="11520" y="1141"/>
                </a:cubicBezTo>
                <a:cubicBezTo>
                  <a:pt x="11362" y="1157"/>
                  <a:pt x="11204" y="1187"/>
                  <a:pt x="11083" y="1296"/>
                </a:cubicBezTo>
                <a:cubicBezTo>
                  <a:pt x="10836" y="1518"/>
                  <a:pt x="10542" y="1601"/>
                  <a:pt x="10221" y="1616"/>
                </a:cubicBezTo>
                <a:cubicBezTo>
                  <a:pt x="9938" y="1629"/>
                  <a:pt x="9693" y="1698"/>
                  <a:pt x="9550" y="1979"/>
                </a:cubicBezTo>
                <a:cubicBezTo>
                  <a:pt x="9513" y="2053"/>
                  <a:pt x="9432" y="2142"/>
                  <a:pt x="9360" y="2154"/>
                </a:cubicBezTo>
                <a:cubicBezTo>
                  <a:pt x="8976" y="2219"/>
                  <a:pt x="8739" y="2473"/>
                  <a:pt x="8497" y="2742"/>
                </a:cubicBezTo>
                <a:cubicBezTo>
                  <a:pt x="8398" y="2852"/>
                  <a:pt x="8238" y="2920"/>
                  <a:pt x="8093" y="2973"/>
                </a:cubicBezTo>
                <a:cubicBezTo>
                  <a:pt x="7769" y="3090"/>
                  <a:pt x="7473" y="3218"/>
                  <a:pt x="7375" y="3603"/>
                </a:cubicBezTo>
                <a:cubicBezTo>
                  <a:pt x="7354" y="3689"/>
                  <a:pt x="7222" y="3761"/>
                  <a:pt x="7127" y="3813"/>
                </a:cubicBezTo>
                <a:cubicBezTo>
                  <a:pt x="6990" y="3891"/>
                  <a:pt x="6844" y="3951"/>
                  <a:pt x="6698" y="4002"/>
                </a:cubicBezTo>
                <a:cubicBezTo>
                  <a:pt x="6449" y="4089"/>
                  <a:pt x="6257" y="4224"/>
                  <a:pt x="6214" y="4503"/>
                </a:cubicBezTo>
                <a:cubicBezTo>
                  <a:pt x="6192" y="4649"/>
                  <a:pt x="6104" y="4748"/>
                  <a:pt x="5990" y="4824"/>
                </a:cubicBezTo>
                <a:cubicBezTo>
                  <a:pt x="5585" y="5096"/>
                  <a:pt x="5413" y="5631"/>
                  <a:pt x="4904" y="5791"/>
                </a:cubicBezTo>
                <a:cubicBezTo>
                  <a:pt x="4868" y="5803"/>
                  <a:pt x="4835" y="5850"/>
                  <a:pt x="4816" y="5888"/>
                </a:cubicBezTo>
                <a:cubicBezTo>
                  <a:pt x="4584" y="6361"/>
                  <a:pt x="4199" y="6700"/>
                  <a:pt x="3843" y="7070"/>
                </a:cubicBezTo>
                <a:cubicBezTo>
                  <a:pt x="3676" y="7245"/>
                  <a:pt x="3511" y="7450"/>
                  <a:pt x="3537" y="7719"/>
                </a:cubicBezTo>
                <a:cubicBezTo>
                  <a:pt x="3557" y="7948"/>
                  <a:pt x="3431" y="8104"/>
                  <a:pt x="3298" y="8254"/>
                </a:cubicBezTo>
                <a:cubicBezTo>
                  <a:pt x="3163" y="8402"/>
                  <a:pt x="3017" y="8543"/>
                  <a:pt x="2864" y="8673"/>
                </a:cubicBezTo>
                <a:cubicBezTo>
                  <a:pt x="2683" y="8824"/>
                  <a:pt x="2546" y="8996"/>
                  <a:pt x="2570" y="9243"/>
                </a:cubicBezTo>
                <a:cubicBezTo>
                  <a:pt x="2590" y="9441"/>
                  <a:pt x="2524" y="9587"/>
                  <a:pt x="2358" y="9700"/>
                </a:cubicBezTo>
                <a:cubicBezTo>
                  <a:pt x="2240" y="9779"/>
                  <a:pt x="2195" y="9907"/>
                  <a:pt x="2176" y="10045"/>
                </a:cubicBezTo>
                <a:cubicBezTo>
                  <a:pt x="2160" y="10178"/>
                  <a:pt x="2155" y="10321"/>
                  <a:pt x="2059" y="10425"/>
                </a:cubicBezTo>
                <a:cubicBezTo>
                  <a:pt x="1854" y="10648"/>
                  <a:pt x="1729" y="10894"/>
                  <a:pt x="1756" y="11210"/>
                </a:cubicBezTo>
                <a:cubicBezTo>
                  <a:pt x="1761" y="11284"/>
                  <a:pt x="1694" y="11382"/>
                  <a:pt x="1633" y="11435"/>
                </a:cubicBezTo>
                <a:cubicBezTo>
                  <a:pt x="1442" y="11600"/>
                  <a:pt x="1405" y="11810"/>
                  <a:pt x="1413" y="12042"/>
                </a:cubicBezTo>
                <a:cubicBezTo>
                  <a:pt x="1426" y="12475"/>
                  <a:pt x="1359" y="12871"/>
                  <a:pt x="1110" y="13253"/>
                </a:cubicBezTo>
                <a:cubicBezTo>
                  <a:pt x="920" y="13546"/>
                  <a:pt x="826" y="13905"/>
                  <a:pt x="698" y="14238"/>
                </a:cubicBezTo>
                <a:cubicBezTo>
                  <a:pt x="666" y="14319"/>
                  <a:pt x="641" y="14420"/>
                  <a:pt x="661" y="14499"/>
                </a:cubicBezTo>
                <a:cubicBezTo>
                  <a:pt x="735" y="14800"/>
                  <a:pt x="673" y="15072"/>
                  <a:pt x="539" y="15341"/>
                </a:cubicBezTo>
                <a:cubicBezTo>
                  <a:pt x="478" y="15464"/>
                  <a:pt x="465" y="15599"/>
                  <a:pt x="517" y="15733"/>
                </a:cubicBezTo>
                <a:cubicBezTo>
                  <a:pt x="562" y="15846"/>
                  <a:pt x="567" y="15959"/>
                  <a:pt x="455" y="16029"/>
                </a:cubicBezTo>
                <a:cubicBezTo>
                  <a:pt x="149" y="16217"/>
                  <a:pt x="219" y="16493"/>
                  <a:pt x="302" y="16747"/>
                </a:cubicBezTo>
                <a:cubicBezTo>
                  <a:pt x="448" y="17199"/>
                  <a:pt x="406" y="17643"/>
                  <a:pt x="207" y="18052"/>
                </a:cubicBezTo>
                <a:cubicBezTo>
                  <a:pt x="7" y="18462"/>
                  <a:pt x="1" y="18883"/>
                  <a:pt x="83" y="19295"/>
                </a:cubicBezTo>
                <a:cubicBezTo>
                  <a:pt x="226" y="20011"/>
                  <a:pt x="196" y="20715"/>
                  <a:pt x="83" y="21428"/>
                </a:cubicBezTo>
                <a:cubicBezTo>
                  <a:pt x="33" y="21758"/>
                  <a:pt x="11" y="22093"/>
                  <a:pt x="123" y="22425"/>
                </a:cubicBezTo>
                <a:cubicBezTo>
                  <a:pt x="214" y="22696"/>
                  <a:pt x="349" y="22963"/>
                  <a:pt x="265" y="23273"/>
                </a:cubicBezTo>
                <a:cubicBezTo>
                  <a:pt x="246" y="23338"/>
                  <a:pt x="302" y="23458"/>
                  <a:pt x="360" y="23508"/>
                </a:cubicBezTo>
                <a:cubicBezTo>
                  <a:pt x="626" y="23732"/>
                  <a:pt x="682" y="24030"/>
                  <a:pt x="712" y="24349"/>
                </a:cubicBezTo>
                <a:cubicBezTo>
                  <a:pt x="732" y="24571"/>
                  <a:pt x="759" y="24810"/>
                  <a:pt x="947" y="24959"/>
                </a:cubicBezTo>
                <a:cubicBezTo>
                  <a:pt x="1289" y="25227"/>
                  <a:pt x="1519" y="25587"/>
                  <a:pt x="1785" y="25916"/>
                </a:cubicBezTo>
                <a:cubicBezTo>
                  <a:pt x="1891" y="26049"/>
                  <a:pt x="1994" y="26193"/>
                  <a:pt x="2172" y="26193"/>
                </a:cubicBezTo>
                <a:cubicBezTo>
                  <a:pt x="2186" y="26193"/>
                  <a:pt x="2200" y="26192"/>
                  <a:pt x="2215" y="26190"/>
                </a:cubicBezTo>
                <a:cubicBezTo>
                  <a:pt x="2243" y="26187"/>
                  <a:pt x="2271" y="26185"/>
                  <a:pt x="2298" y="26185"/>
                </a:cubicBezTo>
                <a:cubicBezTo>
                  <a:pt x="2528" y="26185"/>
                  <a:pt x="2708" y="26306"/>
                  <a:pt x="2896" y="26421"/>
                </a:cubicBezTo>
                <a:cubicBezTo>
                  <a:pt x="3024" y="26498"/>
                  <a:pt x="3159" y="26615"/>
                  <a:pt x="3302" y="26615"/>
                </a:cubicBezTo>
                <a:cubicBezTo>
                  <a:pt x="3330" y="26615"/>
                  <a:pt x="3358" y="26611"/>
                  <a:pt x="3387" y="26600"/>
                </a:cubicBezTo>
                <a:cubicBezTo>
                  <a:pt x="3491" y="26564"/>
                  <a:pt x="3589" y="26549"/>
                  <a:pt x="3684" y="26549"/>
                </a:cubicBezTo>
                <a:cubicBezTo>
                  <a:pt x="3846" y="26549"/>
                  <a:pt x="4000" y="26594"/>
                  <a:pt x="4159" y="26663"/>
                </a:cubicBezTo>
                <a:cubicBezTo>
                  <a:pt x="4218" y="26689"/>
                  <a:pt x="4279" y="26701"/>
                  <a:pt x="4340" y="26701"/>
                </a:cubicBezTo>
                <a:cubicBezTo>
                  <a:pt x="4410" y="26701"/>
                  <a:pt x="4481" y="26685"/>
                  <a:pt x="4549" y="26653"/>
                </a:cubicBezTo>
                <a:cubicBezTo>
                  <a:pt x="4673" y="26593"/>
                  <a:pt x="4793" y="26567"/>
                  <a:pt x="4912" y="26567"/>
                </a:cubicBezTo>
                <a:cubicBezTo>
                  <a:pt x="5095" y="26567"/>
                  <a:pt x="5272" y="26629"/>
                  <a:pt x="5447" y="26722"/>
                </a:cubicBezTo>
                <a:cubicBezTo>
                  <a:pt x="5582" y="26795"/>
                  <a:pt x="5717" y="26871"/>
                  <a:pt x="5873" y="26871"/>
                </a:cubicBezTo>
                <a:cubicBezTo>
                  <a:pt x="5878" y="26871"/>
                  <a:pt x="5882" y="26871"/>
                  <a:pt x="5887" y="26871"/>
                </a:cubicBezTo>
                <a:cubicBezTo>
                  <a:pt x="5949" y="26869"/>
                  <a:pt x="6011" y="26868"/>
                  <a:pt x="6073" y="26868"/>
                </a:cubicBezTo>
                <a:cubicBezTo>
                  <a:pt x="6382" y="26868"/>
                  <a:pt x="6694" y="26889"/>
                  <a:pt x="7003" y="26889"/>
                </a:cubicBezTo>
                <a:cubicBezTo>
                  <a:pt x="7475" y="26889"/>
                  <a:pt x="7942" y="26841"/>
                  <a:pt x="8388" y="26600"/>
                </a:cubicBezTo>
                <a:cubicBezTo>
                  <a:pt x="8465" y="26558"/>
                  <a:pt x="8553" y="26532"/>
                  <a:pt x="8640" y="26511"/>
                </a:cubicBezTo>
                <a:cubicBezTo>
                  <a:pt x="9117" y="26400"/>
                  <a:pt x="9568" y="26246"/>
                  <a:pt x="10015" y="26022"/>
                </a:cubicBezTo>
                <a:cubicBezTo>
                  <a:pt x="10436" y="25812"/>
                  <a:pt x="10792" y="25513"/>
                  <a:pt x="11218" y="25314"/>
                </a:cubicBezTo>
                <a:cubicBezTo>
                  <a:pt x="11492" y="25185"/>
                  <a:pt x="11736" y="24958"/>
                  <a:pt x="11944" y="24729"/>
                </a:cubicBezTo>
                <a:cubicBezTo>
                  <a:pt x="12247" y="24398"/>
                  <a:pt x="12559" y="24087"/>
                  <a:pt x="12928" y="23823"/>
                </a:cubicBezTo>
                <a:cubicBezTo>
                  <a:pt x="13161" y="23656"/>
                  <a:pt x="13400" y="23444"/>
                  <a:pt x="13388" y="23120"/>
                </a:cubicBezTo>
                <a:cubicBezTo>
                  <a:pt x="13378" y="22816"/>
                  <a:pt x="13543" y="22619"/>
                  <a:pt x="13713" y="22410"/>
                </a:cubicBezTo>
                <a:cubicBezTo>
                  <a:pt x="13868" y="22220"/>
                  <a:pt x="14063" y="22049"/>
                  <a:pt x="14167" y="21834"/>
                </a:cubicBezTo>
                <a:cubicBezTo>
                  <a:pt x="14293" y="21578"/>
                  <a:pt x="14407" y="21316"/>
                  <a:pt x="14527" y="21057"/>
                </a:cubicBezTo>
                <a:cubicBezTo>
                  <a:pt x="14653" y="20786"/>
                  <a:pt x="14740" y="20472"/>
                  <a:pt x="14801" y="20184"/>
                </a:cubicBezTo>
                <a:cubicBezTo>
                  <a:pt x="14922" y="19590"/>
                  <a:pt x="15183" y="19101"/>
                  <a:pt x="15581" y="18667"/>
                </a:cubicBezTo>
                <a:cubicBezTo>
                  <a:pt x="15707" y="18529"/>
                  <a:pt x="15756" y="18360"/>
                  <a:pt x="15808" y="18186"/>
                </a:cubicBezTo>
                <a:cubicBezTo>
                  <a:pt x="15855" y="18030"/>
                  <a:pt x="15964" y="17912"/>
                  <a:pt x="16126" y="17867"/>
                </a:cubicBezTo>
                <a:cubicBezTo>
                  <a:pt x="16516" y="17757"/>
                  <a:pt x="16900" y="17585"/>
                  <a:pt x="17305" y="17585"/>
                </a:cubicBezTo>
                <a:cubicBezTo>
                  <a:pt x="17452" y="17585"/>
                  <a:pt x="17602" y="17608"/>
                  <a:pt x="17757" y="17665"/>
                </a:cubicBezTo>
                <a:cubicBezTo>
                  <a:pt x="17795" y="17680"/>
                  <a:pt x="17839" y="17688"/>
                  <a:pt x="17881" y="17688"/>
                </a:cubicBezTo>
                <a:cubicBezTo>
                  <a:pt x="17907" y="17688"/>
                  <a:pt x="17932" y="17685"/>
                  <a:pt x="17955" y="17679"/>
                </a:cubicBezTo>
                <a:cubicBezTo>
                  <a:pt x="18040" y="17655"/>
                  <a:pt x="18120" y="17645"/>
                  <a:pt x="18195" y="17645"/>
                </a:cubicBezTo>
                <a:cubicBezTo>
                  <a:pt x="18542" y="17645"/>
                  <a:pt x="18786" y="17876"/>
                  <a:pt x="18968" y="18163"/>
                </a:cubicBezTo>
                <a:cubicBezTo>
                  <a:pt x="19305" y="18696"/>
                  <a:pt x="19778" y="19116"/>
                  <a:pt x="20131" y="19633"/>
                </a:cubicBezTo>
                <a:cubicBezTo>
                  <a:pt x="20156" y="19670"/>
                  <a:pt x="20202" y="19695"/>
                  <a:pt x="20220" y="19733"/>
                </a:cubicBezTo>
                <a:cubicBezTo>
                  <a:pt x="20395" y="20090"/>
                  <a:pt x="20716" y="20382"/>
                  <a:pt x="20728" y="20810"/>
                </a:cubicBezTo>
                <a:cubicBezTo>
                  <a:pt x="20738" y="21179"/>
                  <a:pt x="20937" y="21417"/>
                  <a:pt x="21187" y="21664"/>
                </a:cubicBezTo>
                <a:cubicBezTo>
                  <a:pt x="21512" y="21982"/>
                  <a:pt x="21927" y="22261"/>
                  <a:pt x="21942" y="22792"/>
                </a:cubicBezTo>
                <a:cubicBezTo>
                  <a:pt x="22245" y="23085"/>
                  <a:pt x="22361" y="23491"/>
                  <a:pt x="22578" y="23829"/>
                </a:cubicBezTo>
                <a:cubicBezTo>
                  <a:pt x="22813" y="24194"/>
                  <a:pt x="23178" y="24494"/>
                  <a:pt x="23534" y="24759"/>
                </a:cubicBezTo>
                <a:cubicBezTo>
                  <a:pt x="24000" y="25106"/>
                  <a:pt x="24491" y="25412"/>
                  <a:pt x="24836" y="25896"/>
                </a:cubicBezTo>
                <a:cubicBezTo>
                  <a:pt x="24898" y="25982"/>
                  <a:pt x="24999" y="26057"/>
                  <a:pt x="25098" y="26098"/>
                </a:cubicBezTo>
                <a:cubicBezTo>
                  <a:pt x="25831" y="26400"/>
                  <a:pt x="26506" y="26861"/>
                  <a:pt x="27348" y="26861"/>
                </a:cubicBezTo>
                <a:cubicBezTo>
                  <a:pt x="27354" y="26861"/>
                  <a:pt x="27360" y="26861"/>
                  <a:pt x="27366" y="26861"/>
                </a:cubicBezTo>
                <a:cubicBezTo>
                  <a:pt x="27369" y="26861"/>
                  <a:pt x="27371" y="26861"/>
                  <a:pt x="27373" y="26861"/>
                </a:cubicBezTo>
                <a:cubicBezTo>
                  <a:pt x="27520" y="26861"/>
                  <a:pt x="27666" y="26888"/>
                  <a:pt x="27808" y="26888"/>
                </a:cubicBezTo>
                <a:cubicBezTo>
                  <a:pt x="27963" y="26888"/>
                  <a:pt x="28113" y="26856"/>
                  <a:pt x="28253" y="26720"/>
                </a:cubicBezTo>
                <a:cubicBezTo>
                  <a:pt x="28286" y="26688"/>
                  <a:pt x="28349" y="26686"/>
                  <a:pt x="28413" y="26686"/>
                </a:cubicBezTo>
                <a:cubicBezTo>
                  <a:pt x="28423" y="26686"/>
                  <a:pt x="28434" y="26686"/>
                  <a:pt x="28444" y="26686"/>
                </a:cubicBezTo>
                <a:cubicBezTo>
                  <a:pt x="28465" y="26686"/>
                  <a:pt x="28486" y="26686"/>
                  <a:pt x="28505" y="26685"/>
                </a:cubicBezTo>
                <a:cubicBezTo>
                  <a:pt x="29335" y="26619"/>
                  <a:pt x="30137" y="26478"/>
                  <a:pt x="30872" y="26037"/>
                </a:cubicBezTo>
                <a:cubicBezTo>
                  <a:pt x="31125" y="25888"/>
                  <a:pt x="31377" y="25758"/>
                  <a:pt x="31563" y="25528"/>
                </a:cubicBezTo>
                <a:cubicBezTo>
                  <a:pt x="31883" y="25133"/>
                  <a:pt x="32352" y="24865"/>
                  <a:pt x="32559" y="24369"/>
                </a:cubicBezTo>
                <a:cubicBezTo>
                  <a:pt x="32589" y="24295"/>
                  <a:pt x="32692" y="24253"/>
                  <a:pt x="32759" y="24194"/>
                </a:cubicBezTo>
                <a:cubicBezTo>
                  <a:pt x="33048" y="23947"/>
                  <a:pt x="33332" y="23695"/>
                  <a:pt x="33625" y="23451"/>
                </a:cubicBezTo>
                <a:cubicBezTo>
                  <a:pt x="33786" y="23315"/>
                  <a:pt x="33914" y="23167"/>
                  <a:pt x="33906" y="22943"/>
                </a:cubicBezTo>
                <a:cubicBezTo>
                  <a:pt x="33896" y="22652"/>
                  <a:pt x="34039" y="22488"/>
                  <a:pt x="34311" y="22407"/>
                </a:cubicBezTo>
                <a:cubicBezTo>
                  <a:pt x="34452" y="22365"/>
                  <a:pt x="34546" y="22249"/>
                  <a:pt x="34551" y="22111"/>
                </a:cubicBezTo>
                <a:cubicBezTo>
                  <a:pt x="34570" y="21548"/>
                  <a:pt x="34677" y="21005"/>
                  <a:pt x="34884" y="20480"/>
                </a:cubicBezTo>
                <a:cubicBezTo>
                  <a:pt x="34901" y="20441"/>
                  <a:pt x="34891" y="20391"/>
                  <a:pt x="34896" y="20347"/>
                </a:cubicBezTo>
                <a:cubicBezTo>
                  <a:pt x="34960" y="19727"/>
                  <a:pt x="34899" y="19093"/>
                  <a:pt x="35111" y="18487"/>
                </a:cubicBezTo>
                <a:cubicBezTo>
                  <a:pt x="35143" y="18392"/>
                  <a:pt x="35126" y="18252"/>
                  <a:pt x="35079" y="18163"/>
                </a:cubicBezTo>
                <a:cubicBezTo>
                  <a:pt x="34869" y="17766"/>
                  <a:pt x="34862" y="17304"/>
                  <a:pt x="34656" y="16905"/>
                </a:cubicBezTo>
                <a:cubicBezTo>
                  <a:pt x="34573" y="16749"/>
                  <a:pt x="34575" y="16562"/>
                  <a:pt x="34593" y="16379"/>
                </a:cubicBezTo>
                <a:cubicBezTo>
                  <a:pt x="34649" y="15832"/>
                  <a:pt x="34721" y="15288"/>
                  <a:pt x="34610" y="14739"/>
                </a:cubicBezTo>
                <a:cubicBezTo>
                  <a:pt x="34575" y="14565"/>
                  <a:pt x="34577" y="14383"/>
                  <a:pt x="34572" y="14316"/>
                </a:cubicBezTo>
                <a:cubicBezTo>
                  <a:pt x="34572" y="14047"/>
                  <a:pt x="34565" y="13889"/>
                  <a:pt x="34573" y="13732"/>
                </a:cubicBezTo>
                <a:cubicBezTo>
                  <a:pt x="34582" y="13549"/>
                  <a:pt x="34551" y="13376"/>
                  <a:pt x="34469" y="13213"/>
                </a:cubicBezTo>
                <a:cubicBezTo>
                  <a:pt x="34350" y="12972"/>
                  <a:pt x="34186" y="12740"/>
                  <a:pt x="34218" y="12459"/>
                </a:cubicBezTo>
                <a:cubicBezTo>
                  <a:pt x="34260" y="12096"/>
                  <a:pt x="33912" y="11997"/>
                  <a:pt x="33780" y="11757"/>
                </a:cubicBezTo>
                <a:cubicBezTo>
                  <a:pt x="33768" y="11738"/>
                  <a:pt x="33766" y="11715"/>
                  <a:pt x="33763" y="11693"/>
                </a:cubicBezTo>
                <a:cubicBezTo>
                  <a:pt x="33712" y="11445"/>
                  <a:pt x="33569" y="11240"/>
                  <a:pt x="33452" y="11025"/>
                </a:cubicBezTo>
                <a:cubicBezTo>
                  <a:pt x="33270" y="10692"/>
                  <a:pt x="33004" y="10379"/>
                  <a:pt x="32924" y="10025"/>
                </a:cubicBezTo>
                <a:cubicBezTo>
                  <a:pt x="32814" y="9537"/>
                  <a:pt x="32646" y="9098"/>
                  <a:pt x="32377" y="8685"/>
                </a:cubicBezTo>
                <a:cubicBezTo>
                  <a:pt x="32231" y="8461"/>
                  <a:pt x="32128" y="8210"/>
                  <a:pt x="31930" y="8020"/>
                </a:cubicBezTo>
                <a:cubicBezTo>
                  <a:pt x="31869" y="7961"/>
                  <a:pt x="31814" y="7877"/>
                  <a:pt x="31797" y="7797"/>
                </a:cubicBezTo>
                <a:cubicBezTo>
                  <a:pt x="31642" y="7075"/>
                  <a:pt x="31140" y="6539"/>
                  <a:pt x="30810" y="5910"/>
                </a:cubicBezTo>
                <a:cubicBezTo>
                  <a:pt x="30771" y="5836"/>
                  <a:pt x="30692" y="5774"/>
                  <a:pt x="30618" y="5729"/>
                </a:cubicBezTo>
                <a:cubicBezTo>
                  <a:pt x="30064" y="5384"/>
                  <a:pt x="29567" y="4977"/>
                  <a:pt x="29193" y="4432"/>
                </a:cubicBezTo>
                <a:cubicBezTo>
                  <a:pt x="29132" y="4345"/>
                  <a:pt x="29034" y="4276"/>
                  <a:pt x="28942" y="4217"/>
                </a:cubicBezTo>
                <a:cubicBezTo>
                  <a:pt x="28500" y="3939"/>
                  <a:pt x="28010" y="3728"/>
                  <a:pt x="27672" y="3299"/>
                </a:cubicBezTo>
                <a:cubicBezTo>
                  <a:pt x="27593" y="3198"/>
                  <a:pt x="27467" y="3127"/>
                  <a:pt x="27353" y="3058"/>
                </a:cubicBezTo>
                <a:cubicBezTo>
                  <a:pt x="26817" y="2739"/>
                  <a:pt x="26331" y="2337"/>
                  <a:pt x="25756" y="2080"/>
                </a:cubicBezTo>
                <a:cubicBezTo>
                  <a:pt x="25666" y="2041"/>
                  <a:pt x="25614" y="1970"/>
                  <a:pt x="25586" y="1885"/>
                </a:cubicBezTo>
                <a:cubicBezTo>
                  <a:pt x="25509" y="1661"/>
                  <a:pt x="25333" y="1589"/>
                  <a:pt x="25126" y="1589"/>
                </a:cubicBezTo>
                <a:cubicBezTo>
                  <a:pt x="25121" y="1589"/>
                  <a:pt x="25116" y="1589"/>
                  <a:pt x="25112" y="1589"/>
                </a:cubicBezTo>
                <a:cubicBezTo>
                  <a:pt x="25104" y="1589"/>
                  <a:pt x="25096" y="1589"/>
                  <a:pt x="25088" y="1589"/>
                </a:cubicBezTo>
                <a:cubicBezTo>
                  <a:pt x="24821" y="1589"/>
                  <a:pt x="24573" y="1533"/>
                  <a:pt x="24331" y="1419"/>
                </a:cubicBezTo>
                <a:cubicBezTo>
                  <a:pt x="23904" y="1215"/>
                  <a:pt x="23450" y="1110"/>
                  <a:pt x="22983" y="1034"/>
                </a:cubicBezTo>
                <a:cubicBezTo>
                  <a:pt x="22562" y="967"/>
                  <a:pt x="22140" y="923"/>
                  <a:pt x="21725" y="846"/>
                </a:cubicBezTo>
                <a:cubicBezTo>
                  <a:pt x="21322" y="772"/>
                  <a:pt x="20878" y="785"/>
                  <a:pt x="20546" y="457"/>
                </a:cubicBezTo>
                <a:cubicBezTo>
                  <a:pt x="20485" y="398"/>
                  <a:pt x="20362" y="381"/>
                  <a:pt x="20260" y="381"/>
                </a:cubicBezTo>
                <a:cubicBezTo>
                  <a:pt x="20250" y="381"/>
                  <a:pt x="20240" y="381"/>
                  <a:pt x="20230" y="381"/>
                </a:cubicBezTo>
                <a:cubicBezTo>
                  <a:pt x="20008" y="390"/>
                  <a:pt x="19786" y="434"/>
                  <a:pt x="19564" y="447"/>
                </a:cubicBezTo>
                <a:cubicBezTo>
                  <a:pt x="19378" y="458"/>
                  <a:pt x="19187" y="493"/>
                  <a:pt x="19000" y="493"/>
                </a:cubicBezTo>
                <a:cubicBezTo>
                  <a:pt x="18854" y="493"/>
                  <a:pt x="18709" y="472"/>
                  <a:pt x="18571" y="402"/>
                </a:cubicBezTo>
                <a:cubicBezTo>
                  <a:pt x="18292" y="259"/>
                  <a:pt x="17955" y="276"/>
                  <a:pt x="17701" y="67"/>
                </a:cubicBezTo>
                <a:cubicBezTo>
                  <a:pt x="17642" y="19"/>
                  <a:pt x="17575" y="0"/>
                  <a:pt x="175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265;p30"/>
          <p:cNvSpPr>
            <a:spLocks/>
          </p:cNvSpPr>
          <p:nvPr/>
        </p:nvSpPr>
        <p:spPr bwMode="auto">
          <a:xfrm rot="10800000">
            <a:off x="8868833" y="-539750"/>
            <a:ext cx="1382184" cy="1611313"/>
          </a:xfrm>
          <a:custGeom>
            <a:avLst/>
            <a:gdLst>
              <a:gd name="T0" fmla="*/ 12914 w 28801"/>
              <a:gd name="T1" fmla="*/ 208 h 33593"/>
              <a:gd name="T2" fmla="*/ 12310 w 28801"/>
              <a:gd name="T3" fmla="*/ 265 h 33593"/>
              <a:gd name="T4" fmla="*/ 9323 w 28801"/>
              <a:gd name="T5" fmla="*/ 1345 h 33593"/>
              <a:gd name="T6" fmla="*/ 7340 w 28801"/>
              <a:gd name="T7" fmla="*/ 2704 h 33593"/>
              <a:gd name="T8" fmla="*/ 5289 w 28801"/>
              <a:gd name="T9" fmla="*/ 4664 h 33593"/>
              <a:gd name="T10" fmla="*/ 4302 w 28801"/>
              <a:gd name="T11" fmla="*/ 6200 h 33593"/>
              <a:gd name="T12" fmla="*/ 3024 w 28801"/>
              <a:gd name="T13" fmla="*/ 8315 h 33593"/>
              <a:gd name="T14" fmla="*/ 2032 w 28801"/>
              <a:gd name="T15" fmla="*/ 10529 h 33593"/>
              <a:gd name="T16" fmla="*/ 1364 w 28801"/>
              <a:gd name="T17" fmla="*/ 13840 h 33593"/>
              <a:gd name="T18" fmla="*/ 974 w 28801"/>
              <a:gd name="T19" fmla="*/ 16398 h 33593"/>
              <a:gd name="T20" fmla="*/ 623 w 28801"/>
              <a:gd name="T21" fmla="*/ 19964 h 33593"/>
              <a:gd name="T22" fmla="*/ 581 w 28801"/>
              <a:gd name="T23" fmla="*/ 22404 h 33593"/>
              <a:gd name="T24" fmla="*/ 179 w 28801"/>
              <a:gd name="T25" fmla="*/ 25328 h 33593"/>
              <a:gd name="T26" fmla="*/ 56 w 28801"/>
              <a:gd name="T27" fmla="*/ 29170 h 33593"/>
              <a:gd name="T28" fmla="*/ 518 w 28801"/>
              <a:gd name="T29" fmla="*/ 33167 h 33593"/>
              <a:gd name="T30" fmla="*/ 1505 w 28801"/>
              <a:gd name="T31" fmla="*/ 33222 h 33593"/>
              <a:gd name="T32" fmla="*/ 2123 w 28801"/>
              <a:gd name="T33" fmla="*/ 33390 h 33593"/>
              <a:gd name="T34" fmla="*/ 2920 w 28801"/>
              <a:gd name="T35" fmla="*/ 33466 h 33593"/>
              <a:gd name="T36" fmla="*/ 3792 w 28801"/>
              <a:gd name="T37" fmla="*/ 33592 h 33593"/>
              <a:gd name="T38" fmla="*/ 5758 w 28801"/>
              <a:gd name="T39" fmla="*/ 33374 h 33593"/>
              <a:gd name="T40" fmla="*/ 6651 w 28801"/>
              <a:gd name="T41" fmla="*/ 33372 h 33593"/>
              <a:gd name="T42" fmla="*/ 6977 w 28801"/>
              <a:gd name="T43" fmla="*/ 33327 h 33593"/>
              <a:gd name="T44" fmla="*/ 8816 w 28801"/>
              <a:gd name="T45" fmla="*/ 32287 h 33593"/>
              <a:gd name="T46" fmla="*/ 8658 w 28801"/>
              <a:gd name="T47" fmla="*/ 28581 h 33593"/>
              <a:gd name="T48" fmla="*/ 8732 w 28801"/>
              <a:gd name="T49" fmla="*/ 25864 h 33593"/>
              <a:gd name="T50" fmla="*/ 8927 w 28801"/>
              <a:gd name="T51" fmla="*/ 23764 h 33593"/>
              <a:gd name="T52" fmla="*/ 9351 w 28801"/>
              <a:gd name="T53" fmla="*/ 20869 h 33593"/>
              <a:gd name="T54" fmla="*/ 9881 w 28801"/>
              <a:gd name="T55" fmla="*/ 18225 h 33593"/>
              <a:gd name="T56" fmla="*/ 10434 w 28801"/>
              <a:gd name="T57" fmla="*/ 15907 h 33593"/>
              <a:gd name="T58" fmla="*/ 11068 w 28801"/>
              <a:gd name="T59" fmla="*/ 13921 h 33593"/>
              <a:gd name="T60" fmla="*/ 12559 w 28801"/>
              <a:gd name="T61" fmla="*/ 10687 h 33593"/>
              <a:gd name="T62" fmla="*/ 13931 w 28801"/>
              <a:gd name="T63" fmla="*/ 9151 h 33593"/>
              <a:gd name="T64" fmla="*/ 15583 w 28801"/>
              <a:gd name="T65" fmla="*/ 10484 h 33593"/>
              <a:gd name="T66" fmla="*/ 16696 w 28801"/>
              <a:gd name="T67" fmla="*/ 12184 h 33593"/>
              <a:gd name="T68" fmla="*/ 17491 w 28801"/>
              <a:gd name="T69" fmla="*/ 13990 h 33593"/>
              <a:gd name="T70" fmla="*/ 18547 w 28801"/>
              <a:gd name="T71" fmla="*/ 18382 h 33593"/>
              <a:gd name="T72" fmla="*/ 19094 w 28801"/>
              <a:gd name="T73" fmla="*/ 20717 h 33593"/>
              <a:gd name="T74" fmla="*/ 19371 w 28801"/>
              <a:gd name="T75" fmla="*/ 23739 h 33593"/>
              <a:gd name="T76" fmla="*/ 19302 w 28801"/>
              <a:gd name="T77" fmla="*/ 27103 h 33593"/>
              <a:gd name="T78" fmla="*/ 19697 w 28801"/>
              <a:gd name="T79" fmla="*/ 31685 h 33593"/>
              <a:gd name="T80" fmla="*/ 20684 w 28801"/>
              <a:gd name="T81" fmla="*/ 32672 h 33593"/>
              <a:gd name="T82" fmla="*/ 22425 w 28801"/>
              <a:gd name="T83" fmla="*/ 32654 h 33593"/>
              <a:gd name="T84" fmla="*/ 23222 w 28801"/>
              <a:gd name="T85" fmla="*/ 32694 h 33593"/>
              <a:gd name="T86" fmla="*/ 24959 w 28801"/>
              <a:gd name="T87" fmla="*/ 32528 h 33593"/>
              <a:gd name="T88" fmla="*/ 27192 w 28801"/>
              <a:gd name="T89" fmla="*/ 32639 h 33593"/>
              <a:gd name="T90" fmla="*/ 28589 w 28801"/>
              <a:gd name="T91" fmla="*/ 30019 h 33593"/>
              <a:gd name="T92" fmla="*/ 28564 w 28801"/>
              <a:gd name="T93" fmla="*/ 27877 h 33593"/>
              <a:gd name="T94" fmla="*/ 28411 w 28801"/>
              <a:gd name="T95" fmla="*/ 24975 h 33593"/>
              <a:gd name="T96" fmla="*/ 28427 w 28801"/>
              <a:gd name="T97" fmla="*/ 21472 h 33593"/>
              <a:gd name="T98" fmla="*/ 28049 w 28801"/>
              <a:gd name="T99" fmla="*/ 18306 h 33593"/>
              <a:gd name="T100" fmla="*/ 27693 w 28801"/>
              <a:gd name="T101" fmla="*/ 16492 h 33593"/>
              <a:gd name="T102" fmla="*/ 26899 w 28801"/>
              <a:gd name="T103" fmla="*/ 14114 h 33593"/>
              <a:gd name="T104" fmla="*/ 25833 w 28801"/>
              <a:gd name="T105" fmla="*/ 10481 h 33593"/>
              <a:gd name="T106" fmla="*/ 24841 w 28801"/>
              <a:gd name="T107" fmla="*/ 8353 h 33593"/>
              <a:gd name="T108" fmla="*/ 23116 w 28801"/>
              <a:gd name="T109" fmla="*/ 5160 h 33593"/>
              <a:gd name="T110" fmla="*/ 21035 w 28801"/>
              <a:gd name="T111" fmla="*/ 3111 h 33593"/>
              <a:gd name="T112" fmla="*/ 20303 w 28801"/>
              <a:gd name="T113" fmla="*/ 2784 h 33593"/>
              <a:gd name="T114" fmla="*/ 17923 w 28801"/>
              <a:gd name="T115" fmla="*/ 1229 h 33593"/>
              <a:gd name="T116" fmla="*/ 16484 w 28801"/>
              <a:gd name="T117" fmla="*/ 467 h 33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266;p30"/>
          <p:cNvSpPr>
            <a:spLocks/>
          </p:cNvSpPr>
          <p:nvPr/>
        </p:nvSpPr>
        <p:spPr bwMode="auto">
          <a:xfrm flipH="1">
            <a:off x="10384367" y="2286000"/>
            <a:ext cx="1708151" cy="598488"/>
          </a:xfrm>
          <a:custGeom>
            <a:avLst/>
            <a:gdLst>
              <a:gd name="T0" fmla="*/ 43909 w 56107"/>
              <a:gd name="T1" fmla="*/ 720 h 19713"/>
              <a:gd name="T2" fmla="*/ 41355 w 56107"/>
              <a:gd name="T3" fmla="*/ 2743 h 19713"/>
              <a:gd name="T4" fmla="*/ 39747 w 56107"/>
              <a:gd name="T5" fmla="*/ 6218 h 19713"/>
              <a:gd name="T6" fmla="*/ 38409 w 56107"/>
              <a:gd name="T7" fmla="*/ 9403 h 19713"/>
              <a:gd name="T8" fmla="*/ 37230 w 56107"/>
              <a:gd name="T9" fmla="*/ 11082 h 19713"/>
              <a:gd name="T10" fmla="*/ 36203 w 56107"/>
              <a:gd name="T11" fmla="*/ 11251 h 19713"/>
              <a:gd name="T12" fmla="*/ 34805 w 56107"/>
              <a:gd name="T13" fmla="*/ 8699 h 19713"/>
              <a:gd name="T14" fmla="*/ 34141 w 56107"/>
              <a:gd name="T15" fmla="*/ 5537 h 19713"/>
              <a:gd name="T16" fmla="*/ 32789 w 56107"/>
              <a:gd name="T17" fmla="*/ 2385 h 19713"/>
              <a:gd name="T18" fmla="*/ 29941 w 56107"/>
              <a:gd name="T19" fmla="*/ 167 h 19713"/>
              <a:gd name="T20" fmla="*/ 28164 w 56107"/>
              <a:gd name="T21" fmla="*/ 349 h 19713"/>
              <a:gd name="T22" fmla="*/ 24384 w 56107"/>
              <a:gd name="T23" fmla="*/ 1995 h 19713"/>
              <a:gd name="T24" fmla="*/ 21974 w 56107"/>
              <a:gd name="T25" fmla="*/ 5618 h 19713"/>
              <a:gd name="T26" fmla="*/ 21115 w 56107"/>
              <a:gd name="T27" fmla="*/ 8085 h 19713"/>
              <a:gd name="T28" fmla="*/ 19146 w 56107"/>
              <a:gd name="T29" fmla="*/ 10412 h 19713"/>
              <a:gd name="T30" fmla="*/ 16699 w 56107"/>
              <a:gd name="T31" fmla="*/ 6948 h 19713"/>
              <a:gd name="T32" fmla="*/ 14682 w 56107"/>
              <a:gd name="T33" fmla="*/ 3315 h 19713"/>
              <a:gd name="T34" fmla="*/ 11846 w 56107"/>
              <a:gd name="T35" fmla="*/ 1455 h 19713"/>
              <a:gd name="T36" fmla="*/ 10967 w 56107"/>
              <a:gd name="T37" fmla="*/ 1438 h 19713"/>
              <a:gd name="T38" fmla="*/ 9917 w 56107"/>
              <a:gd name="T39" fmla="*/ 1659 h 19713"/>
              <a:gd name="T40" fmla="*/ 6710 w 56107"/>
              <a:gd name="T41" fmla="*/ 3025 h 19713"/>
              <a:gd name="T42" fmla="*/ 4956 w 56107"/>
              <a:gd name="T43" fmla="*/ 4897 h 19713"/>
              <a:gd name="T44" fmla="*/ 2837 w 56107"/>
              <a:gd name="T45" fmla="*/ 7868 h 19713"/>
              <a:gd name="T46" fmla="*/ 1141 w 56107"/>
              <a:gd name="T47" fmla="*/ 10531 h 19713"/>
              <a:gd name="T48" fmla="*/ 319 w 56107"/>
              <a:gd name="T49" fmla="*/ 13635 h 19713"/>
              <a:gd name="T50" fmla="*/ 283 w 56107"/>
              <a:gd name="T51" fmla="*/ 16891 h 19713"/>
              <a:gd name="T52" fmla="*/ 1711 w 56107"/>
              <a:gd name="T53" fmla="*/ 19225 h 19713"/>
              <a:gd name="T54" fmla="*/ 5581 w 56107"/>
              <a:gd name="T55" fmla="*/ 18034 h 19713"/>
              <a:gd name="T56" fmla="*/ 7102 w 56107"/>
              <a:gd name="T57" fmla="*/ 15687 h 19713"/>
              <a:gd name="T58" fmla="*/ 8569 w 56107"/>
              <a:gd name="T59" fmla="*/ 12986 h 19713"/>
              <a:gd name="T60" fmla="*/ 11401 w 56107"/>
              <a:gd name="T61" fmla="*/ 10341 h 19713"/>
              <a:gd name="T62" fmla="*/ 13032 w 56107"/>
              <a:gd name="T63" fmla="*/ 11853 h 19713"/>
              <a:gd name="T64" fmla="*/ 14209 w 56107"/>
              <a:gd name="T65" fmla="*/ 14856 h 19713"/>
              <a:gd name="T66" fmla="*/ 16486 w 56107"/>
              <a:gd name="T67" fmla="*/ 18150 h 19713"/>
              <a:gd name="T68" fmla="*/ 18387 w 56107"/>
              <a:gd name="T69" fmla="*/ 18379 h 19713"/>
              <a:gd name="T70" fmla="*/ 19463 w 56107"/>
              <a:gd name="T71" fmla="*/ 18179 h 19713"/>
              <a:gd name="T72" fmla="*/ 21411 w 56107"/>
              <a:gd name="T73" fmla="*/ 17641 h 19713"/>
              <a:gd name="T74" fmla="*/ 24379 w 56107"/>
              <a:gd name="T75" fmla="*/ 15741 h 19713"/>
              <a:gd name="T76" fmla="*/ 26529 w 56107"/>
              <a:gd name="T77" fmla="*/ 12663 h 19713"/>
              <a:gd name="T78" fmla="*/ 27705 w 56107"/>
              <a:gd name="T79" fmla="*/ 9892 h 19713"/>
              <a:gd name="T80" fmla="*/ 29815 w 56107"/>
              <a:gd name="T81" fmla="*/ 10104 h 19713"/>
              <a:gd name="T82" fmla="*/ 31183 w 56107"/>
              <a:gd name="T83" fmla="*/ 14743 h 19713"/>
              <a:gd name="T84" fmla="*/ 33581 w 56107"/>
              <a:gd name="T85" fmla="*/ 17750 h 19713"/>
              <a:gd name="T86" fmla="*/ 36596 w 56107"/>
              <a:gd name="T87" fmla="*/ 18177 h 19713"/>
              <a:gd name="T88" fmla="*/ 39132 w 56107"/>
              <a:gd name="T89" fmla="*/ 18142 h 19713"/>
              <a:gd name="T90" fmla="*/ 40040 w 56107"/>
              <a:gd name="T91" fmla="*/ 17861 h 19713"/>
              <a:gd name="T92" fmla="*/ 41276 w 56107"/>
              <a:gd name="T93" fmla="*/ 17464 h 19713"/>
              <a:gd name="T94" fmla="*/ 43734 w 56107"/>
              <a:gd name="T95" fmla="*/ 14273 h 19713"/>
              <a:gd name="T96" fmla="*/ 44654 w 56107"/>
              <a:gd name="T97" fmla="*/ 11614 h 19713"/>
              <a:gd name="T98" fmla="*/ 46034 w 56107"/>
              <a:gd name="T99" fmla="*/ 9812 h 19713"/>
              <a:gd name="T100" fmla="*/ 47988 w 56107"/>
              <a:gd name="T101" fmla="*/ 11717 h 19713"/>
              <a:gd name="T102" fmla="*/ 48760 w 56107"/>
              <a:gd name="T103" fmla="*/ 13141 h 19713"/>
              <a:gd name="T104" fmla="*/ 49816 w 56107"/>
              <a:gd name="T105" fmla="*/ 16094 h 19713"/>
              <a:gd name="T106" fmla="*/ 50956 w 56107"/>
              <a:gd name="T107" fmla="*/ 18512 h 19713"/>
              <a:gd name="T108" fmla="*/ 52277 w 56107"/>
              <a:gd name="T109" fmla="*/ 19107 h 19713"/>
              <a:gd name="T110" fmla="*/ 54948 w 56107"/>
              <a:gd name="T111" fmla="*/ 18212 h 19713"/>
              <a:gd name="T112" fmla="*/ 55862 w 56107"/>
              <a:gd name="T113" fmla="*/ 15963 h 19713"/>
              <a:gd name="T114" fmla="*/ 55287 w 56107"/>
              <a:gd name="T115" fmla="*/ 9603 h 19713"/>
              <a:gd name="T116" fmla="*/ 54050 w 56107"/>
              <a:gd name="T117" fmla="*/ 4520 h 19713"/>
              <a:gd name="T118" fmla="*/ 51731 w 56107"/>
              <a:gd name="T119" fmla="*/ 1240 h 19713"/>
              <a:gd name="T120" fmla="*/ 49132 w 56107"/>
              <a:gd name="T121" fmla="*/ 96 h 19713"/>
              <a:gd name="T122" fmla="*/ 47680 w 56107"/>
              <a:gd name="T123" fmla="*/ 165 h 197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107" h="19713" extrusionOk="0">
                <a:moveTo>
                  <a:pt x="46198" y="1"/>
                </a:moveTo>
                <a:cubicBezTo>
                  <a:pt x="46114" y="1"/>
                  <a:pt x="46014" y="47"/>
                  <a:pt x="45925" y="66"/>
                </a:cubicBezTo>
                <a:cubicBezTo>
                  <a:pt x="45730" y="110"/>
                  <a:pt x="45530" y="145"/>
                  <a:pt x="45340" y="206"/>
                </a:cubicBezTo>
                <a:cubicBezTo>
                  <a:pt x="44857" y="359"/>
                  <a:pt x="44348" y="412"/>
                  <a:pt x="43909" y="720"/>
                </a:cubicBezTo>
                <a:cubicBezTo>
                  <a:pt x="43715" y="856"/>
                  <a:pt x="43507" y="1048"/>
                  <a:pt x="43283" y="1087"/>
                </a:cubicBezTo>
                <a:cubicBezTo>
                  <a:pt x="42836" y="1164"/>
                  <a:pt x="42597" y="1470"/>
                  <a:pt x="42333" y="1773"/>
                </a:cubicBezTo>
                <a:cubicBezTo>
                  <a:pt x="42172" y="1956"/>
                  <a:pt x="42061" y="2206"/>
                  <a:pt x="41815" y="2286"/>
                </a:cubicBezTo>
                <a:cubicBezTo>
                  <a:pt x="41572" y="2365"/>
                  <a:pt x="41462" y="2546"/>
                  <a:pt x="41355" y="2743"/>
                </a:cubicBezTo>
                <a:cubicBezTo>
                  <a:pt x="41126" y="3153"/>
                  <a:pt x="40943" y="3595"/>
                  <a:pt x="40665" y="3969"/>
                </a:cubicBezTo>
                <a:cubicBezTo>
                  <a:pt x="40341" y="4406"/>
                  <a:pt x="40070" y="4846"/>
                  <a:pt x="40010" y="5398"/>
                </a:cubicBezTo>
                <a:cubicBezTo>
                  <a:pt x="40003" y="5460"/>
                  <a:pt x="39951" y="5517"/>
                  <a:pt x="39917" y="5576"/>
                </a:cubicBezTo>
                <a:cubicBezTo>
                  <a:pt x="39803" y="5775"/>
                  <a:pt x="39772" y="5993"/>
                  <a:pt x="39747" y="6218"/>
                </a:cubicBezTo>
                <a:cubicBezTo>
                  <a:pt x="39715" y="6508"/>
                  <a:pt x="39658" y="6794"/>
                  <a:pt x="39614" y="7079"/>
                </a:cubicBezTo>
                <a:cubicBezTo>
                  <a:pt x="39598" y="7192"/>
                  <a:pt x="39579" y="7310"/>
                  <a:pt x="39482" y="7377"/>
                </a:cubicBezTo>
                <a:cubicBezTo>
                  <a:pt x="39243" y="7547"/>
                  <a:pt x="39204" y="7816"/>
                  <a:pt x="39100" y="8063"/>
                </a:cubicBezTo>
                <a:cubicBezTo>
                  <a:pt x="38906" y="8524"/>
                  <a:pt x="38878" y="9072"/>
                  <a:pt x="38409" y="9403"/>
                </a:cubicBezTo>
                <a:cubicBezTo>
                  <a:pt x="38249" y="9517"/>
                  <a:pt x="38215" y="9750"/>
                  <a:pt x="38148" y="9940"/>
                </a:cubicBezTo>
                <a:cubicBezTo>
                  <a:pt x="38061" y="10193"/>
                  <a:pt x="37960" y="10441"/>
                  <a:pt x="37862" y="10691"/>
                </a:cubicBezTo>
                <a:cubicBezTo>
                  <a:pt x="37761" y="10945"/>
                  <a:pt x="37580" y="11075"/>
                  <a:pt x="37296" y="11081"/>
                </a:cubicBezTo>
                <a:cubicBezTo>
                  <a:pt x="37274" y="11082"/>
                  <a:pt x="37252" y="11082"/>
                  <a:pt x="37230" y="11082"/>
                </a:cubicBezTo>
                <a:cubicBezTo>
                  <a:pt x="37149" y="11082"/>
                  <a:pt x="37067" y="11079"/>
                  <a:pt x="36985" y="11079"/>
                </a:cubicBezTo>
                <a:cubicBezTo>
                  <a:pt x="36778" y="11079"/>
                  <a:pt x="36574" y="11100"/>
                  <a:pt x="36391" y="11248"/>
                </a:cubicBezTo>
                <a:cubicBezTo>
                  <a:pt x="36374" y="11261"/>
                  <a:pt x="36349" y="11266"/>
                  <a:pt x="36320" y="11266"/>
                </a:cubicBezTo>
                <a:cubicBezTo>
                  <a:pt x="36282" y="11266"/>
                  <a:pt x="36238" y="11258"/>
                  <a:pt x="36203" y="11251"/>
                </a:cubicBezTo>
                <a:cubicBezTo>
                  <a:pt x="35868" y="11194"/>
                  <a:pt x="35638" y="10999"/>
                  <a:pt x="35510" y="10671"/>
                </a:cubicBezTo>
                <a:cubicBezTo>
                  <a:pt x="35446" y="10504"/>
                  <a:pt x="35364" y="10348"/>
                  <a:pt x="35350" y="10161"/>
                </a:cubicBezTo>
                <a:cubicBezTo>
                  <a:pt x="35343" y="10056"/>
                  <a:pt x="35313" y="9919"/>
                  <a:pt x="35241" y="9855"/>
                </a:cubicBezTo>
                <a:cubicBezTo>
                  <a:pt x="34888" y="9543"/>
                  <a:pt x="34990" y="9069"/>
                  <a:pt x="34805" y="8699"/>
                </a:cubicBezTo>
                <a:cubicBezTo>
                  <a:pt x="34921" y="8312"/>
                  <a:pt x="34735" y="7989"/>
                  <a:pt x="34533" y="7702"/>
                </a:cubicBezTo>
                <a:cubicBezTo>
                  <a:pt x="34346" y="7432"/>
                  <a:pt x="34321" y="7177"/>
                  <a:pt x="34393" y="6881"/>
                </a:cubicBezTo>
                <a:cubicBezTo>
                  <a:pt x="34467" y="6588"/>
                  <a:pt x="34467" y="6313"/>
                  <a:pt x="34266" y="6054"/>
                </a:cubicBezTo>
                <a:cubicBezTo>
                  <a:pt x="34155" y="5909"/>
                  <a:pt x="34155" y="5719"/>
                  <a:pt x="34141" y="5537"/>
                </a:cubicBezTo>
                <a:cubicBezTo>
                  <a:pt x="34129" y="5384"/>
                  <a:pt x="34109" y="5226"/>
                  <a:pt x="34064" y="5078"/>
                </a:cubicBezTo>
                <a:cubicBezTo>
                  <a:pt x="33869" y="4461"/>
                  <a:pt x="33647" y="3853"/>
                  <a:pt x="33467" y="3230"/>
                </a:cubicBezTo>
                <a:cubicBezTo>
                  <a:pt x="33393" y="2977"/>
                  <a:pt x="33312" y="2775"/>
                  <a:pt x="33038" y="2687"/>
                </a:cubicBezTo>
                <a:cubicBezTo>
                  <a:pt x="32907" y="2644"/>
                  <a:pt x="32862" y="2497"/>
                  <a:pt x="32789" y="2385"/>
                </a:cubicBezTo>
                <a:cubicBezTo>
                  <a:pt x="32534" y="1991"/>
                  <a:pt x="32280" y="1596"/>
                  <a:pt x="31994" y="1226"/>
                </a:cubicBezTo>
                <a:cubicBezTo>
                  <a:pt x="31836" y="1019"/>
                  <a:pt x="31669" y="767"/>
                  <a:pt x="31375" y="747"/>
                </a:cubicBezTo>
                <a:cubicBezTo>
                  <a:pt x="31041" y="723"/>
                  <a:pt x="30783" y="565"/>
                  <a:pt x="30529" y="375"/>
                </a:cubicBezTo>
                <a:cubicBezTo>
                  <a:pt x="30339" y="232"/>
                  <a:pt x="30141" y="167"/>
                  <a:pt x="29941" y="167"/>
                </a:cubicBezTo>
                <a:cubicBezTo>
                  <a:pt x="29762" y="167"/>
                  <a:pt x="29580" y="219"/>
                  <a:pt x="29401" y="315"/>
                </a:cubicBezTo>
                <a:cubicBezTo>
                  <a:pt x="29214" y="415"/>
                  <a:pt x="29023" y="459"/>
                  <a:pt x="28833" y="459"/>
                </a:cubicBezTo>
                <a:cubicBezTo>
                  <a:pt x="28698" y="459"/>
                  <a:pt x="28564" y="437"/>
                  <a:pt x="28433" y="397"/>
                </a:cubicBezTo>
                <a:cubicBezTo>
                  <a:pt x="28335" y="368"/>
                  <a:pt x="28247" y="349"/>
                  <a:pt x="28164" y="349"/>
                </a:cubicBezTo>
                <a:cubicBezTo>
                  <a:pt x="28062" y="349"/>
                  <a:pt x="27967" y="377"/>
                  <a:pt x="27869" y="446"/>
                </a:cubicBezTo>
                <a:cubicBezTo>
                  <a:pt x="27715" y="554"/>
                  <a:pt x="27541" y="574"/>
                  <a:pt x="27360" y="589"/>
                </a:cubicBezTo>
                <a:cubicBezTo>
                  <a:pt x="26613" y="651"/>
                  <a:pt x="25931" y="918"/>
                  <a:pt x="25342" y="1364"/>
                </a:cubicBezTo>
                <a:cubicBezTo>
                  <a:pt x="25034" y="1598"/>
                  <a:pt x="24829" y="1964"/>
                  <a:pt x="24384" y="1995"/>
                </a:cubicBezTo>
                <a:cubicBezTo>
                  <a:pt x="24315" y="1998"/>
                  <a:pt x="24251" y="2107"/>
                  <a:pt x="24185" y="2166"/>
                </a:cubicBezTo>
                <a:cubicBezTo>
                  <a:pt x="23566" y="2724"/>
                  <a:pt x="23082" y="3397"/>
                  <a:pt x="22669" y="4108"/>
                </a:cubicBezTo>
                <a:cubicBezTo>
                  <a:pt x="22458" y="4466"/>
                  <a:pt x="22191" y="4811"/>
                  <a:pt x="22125" y="5248"/>
                </a:cubicBezTo>
                <a:cubicBezTo>
                  <a:pt x="22107" y="5376"/>
                  <a:pt x="22043" y="5506"/>
                  <a:pt x="21974" y="5618"/>
                </a:cubicBezTo>
                <a:cubicBezTo>
                  <a:pt x="21811" y="5892"/>
                  <a:pt x="21665" y="6161"/>
                  <a:pt x="21730" y="6501"/>
                </a:cubicBezTo>
                <a:cubicBezTo>
                  <a:pt x="21745" y="6580"/>
                  <a:pt x="21722" y="6691"/>
                  <a:pt x="21673" y="6753"/>
                </a:cubicBezTo>
                <a:cubicBezTo>
                  <a:pt x="21463" y="7012"/>
                  <a:pt x="21441" y="7330"/>
                  <a:pt x="21365" y="7631"/>
                </a:cubicBezTo>
                <a:cubicBezTo>
                  <a:pt x="21323" y="7807"/>
                  <a:pt x="21286" y="8001"/>
                  <a:pt x="21115" y="8085"/>
                </a:cubicBezTo>
                <a:cubicBezTo>
                  <a:pt x="20906" y="8187"/>
                  <a:pt x="20836" y="8354"/>
                  <a:pt x="20785" y="8557"/>
                </a:cubicBezTo>
                <a:cubicBezTo>
                  <a:pt x="20753" y="8685"/>
                  <a:pt x="20708" y="8828"/>
                  <a:pt x="20622" y="8921"/>
                </a:cubicBezTo>
                <a:cubicBezTo>
                  <a:pt x="20313" y="9250"/>
                  <a:pt x="20103" y="9647"/>
                  <a:pt x="19852" y="10015"/>
                </a:cubicBezTo>
                <a:cubicBezTo>
                  <a:pt x="19679" y="10271"/>
                  <a:pt x="19414" y="10412"/>
                  <a:pt x="19146" y="10412"/>
                </a:cubicBezTo>
                <a:cubicBezTo>
                  <a:pt x="19112" y="10412"/>
                  <a:pt x="19079" y="10410"/>
                  <a:pt x="19045" y="10405"/>
                </a:cubicBezTo>
                <a:cubicBezTo>
                  <a:pt x="18756" y="10368"/>
                  <a:pt x="18404" y="10254"/>
                  <a:pt x="18246" y="9983"/>
                </a:cubicBezTo>
                <a:cubicBezTo>
                  <a:pt x="18080" y="9694"/>
                  <a:pt x="17851" y="9438"/>
                  <a:pt x="17727" y="9129"/>
                </a:cubicBezTo>
                <a:cubicBezTo>
                  <a:pt x="17424" y="8382"/>
                  <a:pt x="17061" y="7666"/>
                  <a:pt x="16699" y="6948"/>
                </a:cubicBezTo>
                <a:cubicBezTo>
                  <a:pt x="16600" y="6751"/>
                  <a:pt x="16503" y="6535"/>
                  <a:pt x="16518" y="6308"/>
                </a:cubicBezTo>
                <a:cubicBezTo>
                  <a:pt x="16546" y="5897"/>
                  <a:pt x="16360" y="5578"/>
                  <a:pt x="16124" y="5275"/>
                </a:cubicBezTo>
                <a:cubicBezTo>
                  <a:pt x="16028" y="5151"/>
                  <a:pt x="15916" y="5045"/>
                  <a:pt x="15870" y="4885"/>
                </a:cubicBezTo>
                <a:cubicBezTo>
                  <a:pt x="15680" y="4207"/>
                  <a:pt x="15250" y="3713"/>
                  <a:pt x="14682" y="3315"/>
                </a:cubicBezTo>
                <a:cubicBezTo>
                  <a:pt x="14487" y="3177"/>
                  <a:pt x="14239" y="3069"/>
                  <a:pt x="14149" y="2822"/>
                </a:cubicBezTo>
                <a:cubicBezTo>
                  <a:pt x="14068" y="2607"/>
                  <a:pt x="13886" y="2531"/>
                  <a:pt x="13713" y="2432"/>
                </a:cubicBezTo>
                <a:cubicBezTo>
                  <a:pt x="13347" y="2222"/>
                  <a:pt x="12965" y="2048"/>
                  <a:pt x="12630" y="1769"/>
                </a:cubicBezTo>
                <a:cubicBezTo>
                  <a:pt x="12417" y="1591"/>
                  <a:pt x="12145" y="1455"/>
                  <a:pt x="11846" y="1455"/>
                </a:cubicBezTo>
                <a:cubicBezTo>
                  <a:pt x="11776" y="1455"/>
                  <a:pt x="11705" y="1463"/>
                  <a:pt x="11633" y="1478"/>
                </a:cubicBezTo>
                <a:cubicBezTo>
                  <a:pt x="11572" y="1492"/>
                  <a:pt x="11511" y="1498"/>
                  <a:pt x="11451" y="1498"/>
                </a:cubicBezTo>
                <a:cubicBezTo>
                  <a:pt x="11334" y="1498"/>
                  <a:pt x="11218" y="1477"/>
                  <a:pt x="11102" y="1453"/>
                </a:cubicBezTo>
                <a:cubicBezTo>
                  <a:pt x="11056" y="1444"/>
                  <a:pt x="11012" y="1438"/>
                  <a:pt x="10967" y="1438"/>
                </a:cubicBezTo>
                <a:cubicBezTo>
                  <a:pt x="10879" y="1438"/>
                  <a:pt x="10795" y="1460"/>
                  <a:pt x="10715" y="1514"/>
                </a:cubicBezTo>
                <a:cubicBezTo>
                  <a:pt x="10541" y="1634"/>
                  <a:pt x="10349" y="1666"/>
                  <a:pt x="10149" y="1666"/>
                </a:cubicBezTo>
                <a:cubicBezTo>
                  <a:pt x="10102" y="1666"/>
                  <a:pt x="10055" y="1665"/>
                  <a:pt x="10007" y="1662"/>
                </a:cubicBezTo>
                <a:cubicBezTo>
                  <a:pt x="9977" y="1660"/>
                  <a:pt x="9947" y="1659"/>
                  <a:pt x="9917" y="1659"/>
                </a:cubicBezTo>
                <a:cubicBezTo>
                  <a:pt x="9724" y="1659"/>
                  <a:pt x="9536" y="1699"/>
                  <a:pt x="9348" y="1759"/>
                </a:cubicBezTo>
                <a:cubicBezTo>
                  <a:pt x="9158" y="1820"/>
                  <a:pt x="8958" y="1879"/>
                  <a:pt x="8759" y="1887"/>
                </a:cubicBezTo>
                <a:cubicBezTo>
                  <a:pt x="8193" y="1912"/>
                  <a:pt x="7730" y="2139"/>
                  <a:pt x="7329" y="2528"/>
                </a:cubicBezTo>
                <a:cubicBezTo>
                  <a:pt x="7139" y="2714"/>
                  <a:pt x="6945" y="2956"/>
                  <a:pt x="6710" y="3025"/>
                </a:cubicBezTo>
                <a:cubicBezTo>
                  <a:pt x="6333" y="3140"/>
                  <a:pt x="6089" y="3348"/>
                  <a:pt x="5899" y="3669"/>
                </a:cubicBezTo>
                <a:cubicBezTo>
                  <a:pt x="5805" y="3826"/>
                  <a:pt x="5657" y="3928"/>
                  <a:pt x="5501" y="4022"/>
                </a:cubicBezTo>
                <a:cubicBezTo>
                  <a:pt x="5385" y="4093"/>
                  <a:pt x="5264" y="4192"/>
                  <a:pt x="5260" y="4328"/>
                </a:cubicBezTo>
                <a:cubicBezTo>
                  <a:pt x="5252" y="4579"/>
                  <a:pt x="5092" y="4720"/>
                  <a:pt x="4956" y="4897"/>
                </a:cubicBezTo>
                <a:cubicBezTo>
                  <a:pt x="4724" y="5196"/>
                  <a:pt x="4490" y="5507"/>
                  <a:pt x="4330" y="5847"/>
                </a:cubicBezTo>
                <a:cubicBezTo>
                  <a:pt x="4171" y="6187"/>
                  <a:pt x="3954" y="6452"/>
                  <a:pt x="3656" y="6659"/>
                </a:cubicBezTo>
                <a:cubicBezTo>
                  <a:pt x="3522" y="6753"/>
                  <a:pt x="3416" y="6867"/>
                  <a:pt x="3365" y="7017"/>
                </a:cubicBezTo>
                <a:cubicBezTo>
                  <a:pt x="3256" y="7345"/>
                  <a:pt x="2995" y="7575"/>
                  <a:pt x="2837" y="7868"/>
                </a:cubicBezTo>
                <a:cubicBezTo>
                  <a:pt x="2679" y="8164"/>
                  <a:pt x="2533" y="8456"/>
                  <a:pt x="2222" y="8626"/>
                </a:cubicBezTo>
                <a:cubicBezTo>
                  <a:pt x="2170" y="8655"/>
                  <a:pt x="2141" y="8731"/>
                  <a:pt x="2106" y="8788"/>
                </a:cubicBezTo>
                <a:cubicBezTo>
                  <a:pt x="1815" y="9262"/>
                  <a:pt x="1521" y="9734"/>
                  <a:pt x="1237" y="10214"/>
                </a:cubicBezTo>
                <a:cubicBezTo>
                  <a:pt x="1181" y="10308"/>
                  <a:pt x="1147" y="10424"/>
                  <a:pt x="1141" y="10531"/>
                </a:cubicBezTo>
                <a:cubicBezTo>
                  <a:pt x="1107" y="11154"/>
                  <a:pt x="875" y="11703"/>
                  <a:pt x="559" y="12226"/>
                </a:cubicBezTo>
                <a:cubicBezTo>
                  <a:pt x="453" y="12403"/>
                  <a:pt x="357" y="12578"/>
                  <a:pt x="398" y="12793"/>
                </a:cubicBezTo>
                <a:cubicBezTo>
                  <a:pt x="423" y="12931"/>
                  <a:pt x="391" y="13060"/>
                  <a:pt x="334" y="13183"/>
                </a:cubicBezTo>
                <a:cubicBezTo>
                  <a:pt x="263" y="13333"/>
                  <a:pt x="245" y="13486"/>
                  <a:pt x="319" y="13635"/>
                </a:cubicBezTo>
                <a:cubicBezTo>
                  <a:pt x="389" y="13780"/>
                  <a:pt x="320" y="13893"/>
                  <a:pt x="256" y="14010"/>
                </a:cubicBezTo>
                <a:cubicBezTo>
                  <a:pt x="73" y="14355"/>
                  <a:pt x="1" y="14708"/>
                  <a:pt x="65" y="15107"/>
                </a:cubicBezTo>
                <a:cubicBezTo>
                  <a:pt x="127" y="15480"/>
                  <a:pt x="123" y="15865"/>
                  <a:pt x="132" y="16245"/>
                </a:cubicBezTo>
                <a:cubicBezTo>
                  <a:pt x="137" y="16474"/>
                  <a:pt x="162" y="16697"/>
                  <a:pt x="283" y="16891"/>
                </a:cubicBezTo>
                <a:cubicBezTo>
                  <a:pt x="387" y="17059"/>
                  <a:pt x="411" y="17215"/>
                  <a:pt x="324" y="17395"/>
                </a:cubicBezTo>
                <a:cubicBezTo>
                  <a:pt x="243" y="17563"/>
                  <a:pt x="322" y="17698"/>
                  <a:pt x="438" y="17815"/>
                </a:cubicBezTo>
                <a:cubicBezTo>
                  <a:pt x="594" y="17974"/>
                  <a:pt x="809" y="18086"/>
                  <a:pt x="897" y="18298"/>
                </a:cubicBezTo>
                <a:cubicBezTo>
                  <a:pt x="1062" y="18705"/>
                  <a:pt x="1280" y="19055"/>
                  <a:pt x="1711" y="19225"/>
                </a:cubicBezTo>
                <a:cubicBezTo>
                  <a:pt x="1881" y="19637"/>
                  <a:pt x="2274" y="19628"/>
                  <a:pt x="2617" y="19687"/>
                </a:cubicBezTo>
                <a:cubicBezTo>
                  <a:pt x="2714" y="19704"/>
                  <a:pt x="2808" y="19712"/>
                  <a:pt x="2899" y="19712"/>
                </a:cubicBezTo>
                <a:cubicBezTo>
                  <a:pt x="3339" y="19712"/>
                  <a:pt x="3713" y="19520"/>
                  <a:pt x="4058" y="19184"/>
                </a:cubicBezTo>
                <a:cubicBezTo>
                  <a:pt x="4514" y="18742"/>
                  <a:pt x="4917" y="18212"/>
                  <a:pt x="5581" y="18034"/>
                </a:cubicBezTo>
                <a:cubicBezTo>
                  <a:pt x="5708" y="18000"/>
                  <a:pt x="5845" y="17928"/>
                  <a:pt x="5889" y="17792"/>
                </a:cubicBezTo>
                <a:cubicBezTo>
                  <a:pt x="5967" y="17543"/>
                  <a:pt x="6163" y="17392"/>
                  <a:pt x="6316" y="17202"/>
                </a:cubicBezTo>
                <a:cubicBezTo>
                  <a:pt x="6427" y="17064"/>
                  <a:pt x="6563" y="16901"/>
                  <a:pt x="6575" y="16741"/>
                </a:cubicBezTo>
                <a:cubicBezTo>
                  <a:pt x="6609" y="16307"/>
                  <a:pt x="6838" y="15998"/>
                  <a:pt x="7102" y="15687"/>
                </a:cubicBezTo>
                <a:cubicBezTo>
                  <a:pt x="7329" y="15416"/>
                  <a:pt x="7431" y="15051"/>
                  <a:pt x="7737" y="14834"/>
                </a:cubicBezTo>
                <a:cubicBezTo>
                  <a:pt x="7798" y="14791"/>
                  <a:pt x="7814" y="14675"/>
                  <a:pt x="7831" y="14589"/>
                </a:cubicBezTo>
                <a:cubicBezTo>
                  <a:pt x="7892" y="14269"/>
                  <a:pt x="8065" y="14017"/>
                  <a:pt x="8265" y="13768"/>
                </a:cubicBezTo>
                <a:cubicBezTo>
                  <a:pt x="8443" y="13546"/>
                  <a:pt x="8635" y="13324"/>
                  <a:pt x="8569" y="12986"/>
                </a:cubicBezTo>
                <a:cubicBezTo>
                  <a:pt x="8531" y="12781"/>
                  <a:pt x="8691" y="12637"/>
                  <a:pt x="8881" y="12621"/>
                </a:cubicBezTo>
                <a:cubicBezTo>
                  <a:pt x="9111" y="12603"/>
                  <a:pt x="9247" y="12494"/>
                  <a:pt x="9368" y="12317"/>
                </a:cubicBezTo>
                <a:cubicBezTo>
                  <a:pt x="9852" y="11611"/>
                  <a:pt x="10564" y="11118"/>
                  <a:pt x="11120" y="10478"/>
                </a:cubicBezTo>
                <a:cubicBezTo>
                  <a:pt x="11200" y="10385"/>
                  <a:pt x="11298" y="10341"/>
                  <a:pt x="11401" y="10341"/>
                </a:cubicBezTo>
                <a:cubicBezTo>
                  <a:pt x="11488" y="10341"/>
                  <a:pt x="11579" y="10373"/>
                  <a:pt x="11667" y="10432"/>
                </a:cubicBezTo>
                <a:cubicBezTo>
                  <a:pt x="11756" y="10493"/>
                  <a:pt x="11837" y="10577"/>
                  <a:pt x="11899" y="10668"/>
                </a:cubicBezTo>
                <a:cubicBezTo>
                  <a:pt x="12176" y="11069"/>
                  <a:pt x="12405" y="11517"/>
                  <a:pt x="12911" y="11698"/>
                </a:cubicBezTo>
                <a:cubicBezTo>
                  <a:pt x="12965" y="11719"/>
                  <a:pt x="13014" y="11794"/>
                  <a:pt x="13032" y="11853"/>
                </a:cubicBezTo>
                <a:cubicBezTo>
                  <a:pt x="13125" y="12141"/>
                  <a:pt x="13331" y="12408"/>
                  <a:pt x="13173" y="12744"/>
                </a:cubicBezTo>
                <a:cubicBezTo>
                  <a:pt x="13099" y="12902"/>
                  <a:pt x="13202" y="13047"/>
                  <a:pt x="13288" y="13180"/>
                </a:cubicBezTo>
                <a:cubicBezTo>
                  <a:pt x="13442" y="13425"/>
                  <a:pt x="13631" y="13664"/>
                  <a:pt x="13676" y="13955"/>
                </a:cubicBezTo>
                <a:cubicBezTo>
                  <a:pt x="13733" y="14337"/>
                  <a:pt x="13928" y="14612"/>
                  <a:pt x="14209" y="14856"/>
                </a:cubicBezTo>
                <a:cubicBezTo>
                  <a:pt x="14359" y="14987"/>
                  <a:pt x="14418" y="15145"/>
                  <a:pt x="14446" y="15372"/>
                </a:cubicBezTo>
                <a:cubicBezTo>
                  <a:pt x="14498" y="15806"/>
                  <a:pt x="14656" y="16225"/>
                  <a:pt x="15006" y="16551"/>
                </a:cubicBezTo>
                <a:cubicBezTo>
                  <a:pt x="15411" y="16933"/>
                  <a:pt x="15808" y="17331"/>
                  <a:pt x="16067" y="17841"/>
                </a:cubicBezTo>
                <a:cubicBezTo>
                  <a:pt x="16153" y="18007"/>
                  <a:pt x="16303" y="18123"/>
                  <a:pt x="16486" y="18150"/>
                </a:cubicBezTo>
                <a:cubicBezTo>
                  <a:pt x="16783" y="18197"/>
                  <a:pt x="17027" y="18355"/>
                  <a:pt x="17281" y="18493"/>
                </a:cubicBezTo>
                <a:cubicBezTo>
                  <a:pt x="17402" y="18558"/>
                  <a:pt x="17523" y="18607"/>
                  <a:pt x="17646" y="18607"/>
                </a:cubicBezTo>
                <a:cubicBezTo>
                  <a:pt x="17734" y="18607"/>
                  <a:pt x="17823" y="18582"/>
                  <a:pt x="17913" y="18520"/>
                </a:cubicBezTo>
                <a:cubicBezTo>
                  <a:pt x="18063" y="18420"/>
                  <a:pt x="18224" y="18379"/>
                  <a:pt x="18387" y="18379"/>
                </a:cubicBezTo>
                <a:cubicBezTo>
                  <a:pt x="18487" y="18379"/>
                  <a:pt x="18588" y="18395"/>
                  <a:pt x="18689" y="18421"/>
                </a:cubicBezTo>
                <a:cubicBezTo>
                  <a:pt x="18770" y="18443"/>
                  <a:pt x="18847" y="18456"/>
                  <a:pt x="18919" y="18456"/>
                </a:cubicBezTo>
                <a:cubicBezTo>
                  <a:pt x="19060" y="18456"/>
                  <a:pt x="19185" y="18406"/>
                  <a:pt x="19294" y="18273"/>
                </a:cubicBezTo>
                <a:cubicBezTo>
                  <a:pt x="19349" y="18205"/>
                  <a:pt x="19404" y="18179"/>
                  <a:pt x="19463" y="18179"/>
                </a:cubicBezTo>
                <a:cubicBezTo>
                  <a:pt x="19520" y="18179"/>
                  <a:pt x="19580" y="18204"/>
                  <a:pt x="19645" y="18241"/>
                </a:cubicBezTo>
                <a:cubicBezTo>
                  <a:pt x="19698" y="18272"/>
                  <a:pt x="19775" y="18300"/>
                  <a:pt x="19839" y="18300"/>
                </a:cubicBezTo>
                <a:cubicBezTo>
                  <a:pt x="19861" y="18300"/>
                  <a:pt x="19881" y="18297"/>
                  <a:pt x="19897" y="18290"/>
                </a:cubicBezTo>
                <a:cubicBezTo>
                  <a:pt x="20402" y="18073"/>
                  <a:pt x="21011" y="18100"/>
                  <a:pt x="21411" y="17641"/>
                </a:cubicBezTo>
                <a:cubicBezTo>
                  <a:pt x="21502" y="17538"/>
                  <a:pt x="21608" y="17456"/>
                  <a:pt x="21750" y="17441"/>
                </a:cubicBezTo>
                <a:cubicBezTo>
                  <a:pt x="21935" y="17419"/>
                  <a:pt x="22075" y="17304"/>
                  <a:pt x="22231" y="17219"/>
                </a:cubicBezTo>
                <a:cubicBezTo>
                  <a:pt x="22601" y="17020"/>
                  <a:pt x="22953" y="16781"/>
                  <a:pt x="23328" y="16605"/>
                </a:cubicBezTo>
                <a:cubicBezTo>
                  <a:pt x="23765" y="16398"/>
                  <a:pt x="24142" y="16173"/>
                  <a:pt x="24379" y="15741"/>
                </a:cubicBezTo>
                <a:cubicBezTo>
                  <a:pt x="24496" y="15525"/>
                  <a:pt x="24659" y="15350"/>
                  <a:pt x="24854" y="15187"/>
                </a:cubicBezTo>
                <a:cubicBezTo>
                  <a:pt x="25411" y="14727"/>
                  <a:pt x="25857" y="14172"/>
                  <a:pt x="26119" y="13486"/>
                </a:cubicBezTo>
                <a:cubicBezTo>
                  <a:pt x="26166" y="13363"/>
                  <a:pt x="26225" y="13232"/>
                  <a:pt x="26316" y="13141"/>
                </a:cubicBezTo>
                <a:cubicBezTo>
                  <a:pt x="26454" y="13003"/>
                  <a:pt x="26517" y="12847"/>
                  <a:pt x="26529" y="12663"/>
                </a:cubicBezTo>
                <a:cubicBezTo>
                  <a:pt x="26549" y="12319"/>
                  <a:pt x="26697" y="12013"/>
                  <a:pt x="26840" y="11712"/>
                </a:cubicBezTo>
                <a:cubicBezTo>
                  <a:pt x="26958" y="11465"/>
                  <a:pt x="27055" y="11228"/>
                  <a:pt x="27054" y="10948"/>
                </a:cubicBezTo>
                <a:cubicBezTo>
                  <a:pt x="27052" y="10842"/>
                  <a:pt x="27074" y="10695"/>
                  <a:pt x="27143" y="10637"/>
                </a:cubicBezTo>
                <a:cubicBezTo>
                  <a:pt x="27395" y="10434"/>
                  <a:pt x="27525" y="10141"/>
                  <a:pt x="27705" y="9892"/>
                </a:cubicBezTo>
                <a:cubicBezTo>
                  <a:pt x="28007" y="9474"/>
                  <a:pt x="28433" y="9174"/>
                  <a:pt x="28722" y="8751"/>
                </a:cubicBezTo>
                <a:cubicBezTo>
                  <a:pt x="28782" y="8662"/>
                  <a:pt x="28841" y="8616"/>
                  <a:pt x="28898" y="8616"/>
                </a:cubicBezTo>
                <a:cubicBezTo>
                  <a:pt x="28958" y="8616"/>
                  <a:pt x="29017" y="8666"/>
                  <a:pt x="29075" y="8771"/>
                </a:cubicBezTo>
                <a:cubicBezTo>
                  <a:pt x="29320" y="9216"/>
                  <a:pt x="29674" y="9603"/>
                  <a:pt x="29815" y="10104"/>
                </a:cubicBezTo>
                <a:cubicBezTo>
                  <a:pt x="29869" y="10298"/>
                  <a:pt x="29931" y="10491"/>
                  <a:pt x="29956" y="10689"/>
                </a:cubicBezTo>
                <a:cubicBezTo>
                  <a:pt x="30069" y="11530"/>
                  <a:pt x="30227" y="12357"/>
                  <a:pt x="30605" y="13128"/>
                </a:cubicBezTo>
                <a:cubicBezTo>
                  <a:pt x="30674" y="13267"/>
                  <a:pt x="30745" y="13405"/>
                  <a:pt x="30743" y="13571"/>
                </a:cubicBezTo>
                <a:cubicBezTo>
                  <a:pt x="30738" y="14017"/>
                  <a:pt x="30940" y="14389"/>
                  <a:pt x="31183" y="14743"/>
                </a:cubicBezTo>
                <a:cubicBezTo>
                  <a:pt x="31360" y="15002"/>
                  <a:pt x="31540" y="15258"/>
                  <a:pt x="31569" y="15588"/>
                </a:cubicBezTo>
                <a:cubicBezTo>
                  <a:pt x="31584" y="15774"/>
                  <a:pt x="31717" y="15905"/>
                  <a:pt x="31824" y="16048"/>
                </a:cubicBezTo>
                <a:cubicBezTo>
                  <a:pt x="32241" y="16605"/>
                  <a:pt x="32838" y="16995"/>
                  <a:pt x="33232" y="17572"/>
                </a:cubicBezTo>
                <a:cubicBezTo>
                  <a:pt x="33314" y="17689"/>
                  <a:pt x="33450" y="17745"/>
                  <a:pt x="33581" y="17750"/>
                </a:cubicBezTo>
                <a:cubicBezTo>
                  <a:pt x="34175" y="17778"/>
                  <a:pt x="34699" y="18054"/>
                  <a:pt x="35263" y="18192"/>
                </a:cubicBezTo>
                <a:cubicBezTo>
                  <a:pt x="35474" y="18244"/>
                  <a:pt x="35679" y="18297"/>
                  <a:pt x="35889" y="18297"/>
                </a:cubicBezTo>
                <a:cubicBezTo>
                  <a:pt x="36006" y="18297"/>
                  <a:pt x="36125" y="18280"/>
                  <a:pt x="36246" y="18238"/>
                </a:cubicBezTo>
                <a:cubicBezTo>
                  <a:pt x="36359" y="18198"/>
                  <a:pt x="36478" y="18177"/>
                  <a:pt x="36596" y="18177"/>
                </a:cubicBezTo>
                <a:cubicBezTo>
                  <a:pt x="36726" y="18177"/>
                  <a:pt x="36855" y="18204"/>
                  <a:pt x="36971" y="18263"/>
                </a:cubicBezTo>
                <a:cubicBezTo>
                  <a:pt x="37154" y="18357"/>
                  <a:pt x="37337" y="18379"/>
                  <a:pt x="37521" y="18379"/>
                </a:cubicBezTo>
                <a:cubicBezTo>
                  <a:pt x="37621" y="18379"/>
                  <a:pt x="37722" y="18372"/>
                  <a:pt x="37824" y="18367"/>
                </a:cubicBezTo>
                <a:cubicBezTo>
                  <a:pt x="38268" y="18342"/>
                  <a:pt x="38722" y="18369"/>
                  <a:pt x="39132" y="18142"/>
                </a:cubicBezTo>
                <a:cubicBezTo>
                  <a:pt x="39160" y="18126"/>
                  <a:pt x="39201" y="18110"/>
                  <a:pt x="39234" y="18110"/>
                </a:cubicBezTo>
                <a:cubicBezTo>
                  <a:pt x="39243" y="18110"/>
                  <a:pt x="39252" y="18112"/>
                  <a:pt x="39260" y="18115"/>
                </a:cubicBezTo>
                <a:cubicBezTo>
                  <a:pt x="39336" y="18146"/>
                  <a:pt x="39407" y="18160"/>
                  <a:pt x="39473" y="18160"/>
                </a:cubicBezTo>
                <a:cubicBezTo>
                  <a:pt x="39696" y="18160"/>
                  <a:pt x="39869" y="18005"/>
                  <a:pt x="40040" y="17861"/>
                </a:cubicBezTo>
                <a:cubicBezTo>
                  <a:pt x="40185" y="17739"/>
                  <a:pt x="40335" y="17664"/>
                  <a:pt x="40502" y="17664"/>
                </a:cubicBezTo>
                <a:cubicBezTo>
                  <a:pt x="40571" y="17664"/>
                  <a:pt x="40643" y="17677"/>
                  <a:pt x="40719" y="17705"/>
                </a:cubicBezTo>
                <a:cubicBezTo>
                  <a:pt x="40780" y="17727"/>
                  <a:pt x="40837" y="17737"/>
                  <a:pt x="40888" y="17737"/>
                </a:cubicBezTo>
                <a:cubicBezTo>
                  <a:pt x="41057" y="17737"/>
                  <a:pt x="41178" y="17626"/>
                  <a:pt x="41276" y="17464"/>
                </a:cubicBezTo>
                <a:cubicBezTo>
                  <a:pt x="41333" y="17367"/>
                  <a:pt x="41380" y="17266"/>
                  <a:pt x="41435" y="17168"/>
                </a:cubicBezTo>
                <a:cubicBezTo>
                  <a:pt x="41570" y="16933"/>
                  <a:pt x="41698" y="16701"/>
                  <a:pt x="42027" y="16692"/>
                </a:cubicBezTo>
                <a:cubicBezTo>
                  <a:pt x="42195" y="16689"/>
                  <a:pt x="42316" y="16561"/>
                  <a:pt x="42389" y="16420"/>
                </a:cubicBezTo>
                <a:cubicBezTo>
                  <a:pt x="42776" y="15665"/>
                  <a:pt x="43477" y="15108"/>
                  <a:pt x="43734" y="14273"/>
                </a:cubicBezTo>
                <a:cubicBezTo>
                  <a:pt x="43759" y="14190"/>
                  <a:pt x="43820" y="14111"/>
                  <a:pt x="43882" y="14049"/>
                </a:cubicBezTo>
                <a:cubicBezTo>
                  <a:pt x="44122" y="13809"/>
                  <a:pt x="44178" y="13516"/>
                  <a:pt x="44171" y="13188"/>
                </a:cubicBezTo>
                <a:cubicBezTo>
                  <a:pt x="44166" y="12780"/>
                  <a:pt x="44240" y="12384"/>
                  <a:pt x="44506" y="12053"/>
                </a:cubicBezTo>
                <a:cubicBezTo>
                  <a:pt x="44610" y="11924"/>
                  <a:pt x="44639" y="11772"/>
                  <a:pt x="44654" y="11614"/>
                </a:cubicBezTo>
                <a:cubicBezTo>
                  <a:pt x="44696" y="11189"/>
                  <a:pt x="44899" y="10854"/>
                  <a:pt x="45224" y="10585"/>
                </a:cubicBezTo>
                <a:cubicBezTo>
                  <a:pt x="45380" y="10456"/>
                  <a:pt x="45538" y="10326"/>
                  <a:pt x="45579" y="10113"/>
                </a:cubicBezTo>
                <a:cubicBezTo>
                  <a:pt x="45625" y="9864"/>
                  <a:pt x="45815" y="9811"/>
                  <a:pt x="46006" y="9811"/>
                </a:cubicBezTo>
                <a:cubicBezTo>
                  <a:pt x="46016" y="9811"/>
                  <a:pt x="46025" y="9812"/>
                  <a:pt x="46034" y="9812"/>
                </a:cubicBezTo>
                <a:cubicBezTo>
                  <a:pt x="46254" y="9817"/>
                  <a:pt x="46476" y="9872"/>
                  <a:pt x="46695" y="9916"/>
                </a:cubicBezTo>
                <a:cubicBezTo>
                  <a:pt x="46833" y="9941"/>
                  <a:pt x="46951" y="10020"/>
                  <a:pt x="47003" y="10151"/>
                </a:cubicBezTo>
                <a:cubicBezTo>
                  <a:pt x="47125" y="10452"/>
                  <a:pt x="47336" y="10683"/>
                  <a:pt x="47574" y="10886"/>
                </a:cubicBezTo>
                <a:cubicBezTo>
                  <a:pt x="47837" y="11106"/>
                  <a:pt x="47795" y="11468"/>
                  <a:pt x="47988" y="11717"/>
                </a:cubicBezTo>
                <a:cubicBezTo>
                  <a:pt x="48028" y="11771"/>
                  <a:pt x="48086" y="11813"/>
                  <a:pt x="48118" y="11870"/>
                </a:cubicBezTo>
                <a:cubicBezTo>
                  <a:pt x="48148" y="11924"/>
                  <a:pt x="48181" y="11994"/>
                  <a:pt x="48170" y="12050"/>
                </a:cubicBezTo>
                <a:cubicBezTo>
                  <a:pt x="48118" y="12304"/>
                  <a:pt x="48276" y="12475"/>
                  <a:pt x="48397" y="12658"/>
                </a:cubicBezTo>
                <a:cubicBezTo>
                  <a:pt x="48506" y="12827"/>
                  <a:pt x="48646" y="12976"/>
                  <a:pt x="48760" y="13141"/>
                </a:cubicBezTo>
                <a:cubicBezTo>
                  <a:pt x="48893" y="13329"/>
                  <a:pt x="48992" y="13531"/>
                  <a:pt x="48861" y="13763"/>
                </a:cubicBezTo>
                <a:cubicBezTo>
                  <a:pt x="48758" y="13945"/>
                  <a:pt x="48836" y="14108"/>
                  <a:pt x="48896" y="14278"/>
                </a:cubicBezTo>
                <a:cubicBezTo>
                  <a:pt x="48958" y="14451"/>
                  <a:pt x="49084" y="14579"/>
                  <a:pt x="49197" y="14718"/>
                </a:cubicBezTo>
                <a:cubicBezTo>
                  <a:pt x="49523" y="15122"/>
                  <a:pt x="49784" y="15579"/>
                  <a:pt x="49816" y="16094"/>
                </a:cubicBezTo>
                <a:cubicBezTo>
                  <a:pt x="49838" y="16428"/>
                  <a:pt x="50028" y="16728"/>
                  <a:pt x="49957" y="17076"/>
                </a:cubicBezTo>
                <a:cubicBezTo>
                  <a:pt x="49935" y="17187"/>
                  <a:pt x="50029" y="17330"/>
                  <a:pt x="50093" y="17446"/>
                </a:cubicBezTo>
                <a:cubicBezTo>
                  <a:pt x="50236" y="17698"/>
                  <a:pt x="50393" y="17943"/>
                  <a:pt x="50544" y="18192"/>
                </a:cubicBezTo>
                <a:cubicBezTo>
                  <a:pt x="50641" y="18350"/>
                  <a:pt x="50768" y="18470"/>
                  <a:pt x="50956" y="18512"/>
                </a:cubicBezTo>
                <a:cubicBezTo>
                  <a:pt x="51072" y="18535"/>
                  <a:pt x="51168" y="18597"/>
                  <a:pt x="51196" y="18717"/>
                </a:cubicBezTo>
                <a:cubicBezTo>
                  <a:pt x="51272" y="19044"/>
                  <a:pt x="51509" y="19107"/>
                  <a:pt x="51789" y="19107"/>
                </a:cubicBezTo>
                <a:cubicBezTo>
                  <a:pt x="51796" y="19107"/>
                  <a:pt x="51804" y="19107"/>
                  <a:pt x="51812" y="19107"/>
                </a:cubicBezTo>
                <a:lnTo>
                  <a:pt x="52277" y="19107"/>
                </a:lnTo>
                <a:cubicBezTo>
                  <a:pt x="52350" y="19113"/>
                  <a:pt x="52425" y="19118"/>
                  <a:pt x="52502" y="19118"/>
                </a:cubicBezTo>
                <a:cubicBezTo>
                  <a:pt x="52712" y="19118"/>
                  <a:pt x="52940" y="19084"/>
                  <a:pt x="53180" y="18957"/>
                </a:cubicBezTo>
                <a:cubicBezTo>
                  <a:pt x="53522" y="18777"/>
                  <a:pt x="53939" y="18703"/>
                  <a:pt x="54329" y="18670"/>
                </a:cubicBezTo>
                <a:cubicBezTo>
                  <a:pt x="54665" y="18641"/>
                  <a:pt x="54892" y="18572"/>
                  <a:pt x="54948" y="18212"/>
                </a:cubicBezTo>
                <a:cubicBezTo>
                  <a:pt x="54966" y="18101"/>
                  <a:pt x="54998" y="17992"/>
                  <a:pt x="55112" y="17937"/>
                </a:cubicBezTo>
                <a:cubicBezTo>
                  <a:pt x="55319" y="17834"/>
                  <a:pt x="55376" y="17647"/>
                  <a:pt x="55393" y="17437"/>
                </a:cubicBezTo>
                <a:cubicBezTo>
                  <a:pt x="55408" y="17277"/>
                  <a:pt x="55459" y="17113"/>
                  <a:pt x="55571" y="17010"/>
                </a:cubicBezTo>
                <a:cubicBezTo>
                  <a:pt x="55898" y="16716"/>
                  <a:pt x="55884" y="16354"/>
                  <a:pt x="55862" y="15963"/>
                </a:cubicBezTo>
                <a:cubicBezTo>
                  <a:pt x="55834" y="15435"/>
                  <a:pt x="55730" y="14903"/>
                  <a:pt x="55928" y="14375"/>
                </a:cubicBezTo>
                <a:cubicBezTo>
                  <a:pt x="56019" y="14130"/>
                  <a:pt x="56014" y="13847"/>
                  <a:pt x="56057" y="13583"/>
                </a:cubicBezTo>
                <a:cubicBezTo>
                  <a:pt x="56088" y="13405"/>
                  <a:pt x="56106" y="13230"/>
                  <a:pt x="56044" y="13054"/>
                </a:cubicBezTo>
                <a:cubicBezTo>
                  <a:pt x="55651" y="11935"/>
                  <a:pt x="55484" y="10765"/>
                  <a:pt x="55287" y="9603"/>
                </a:cubicBezTo>
                <a:cubicBezTo>
                  <a:pt x="55227" y="9253"/>
                  <a:pt x="55077" y="8924"/>
                  <a:pt x="55086" y="8556"/>
                </a:cubicBezTo>
                <a:cubicBezTo>
                  <a:pt x="55097" y="7923"/>
                  <a:pt x="54869" y="7335"/>
                  <a:pt x="54667" y="6748"/>
                </a:cubicBezTo>
                <a:cubicBezTo>
                  <a:pt x="54544" y="6393"/>
                  <a:pt x="54304" y="6057"/>
                  <a:pt x="54270" y="5699"/>
                </a:cubicBezTo>
                <a:cubicBezTo>
                  <a:pt x="54235" y="5294"/>
                  <a:pt x="53999" y="4937"/>
                  <a:pt x="54050" y="4520"/>
                </a:cubicBezTo>
                <a:cubicBezTo>
                  <a:pt x="54073" y="4332"/>
                  <a:pt x="53920" y="4199"/>
                  <a:pt x="53816" y="4053"/>
                </a:cubicBezTo>
                <a:cubicBezTo>
                  <a:pt x="53404" y="3469"/>
                  <a:pt x="52999" y="2881"/>
                  <a:pt x="52594" y="2292"/>
                </a:cubicBezTo>
                <a:cubicBezTo>
                  <a:pt x="52531" y="2200"/>
                  <a:pt x="52476" y="2101"/>
                  <a:pt x="52441" y="1996"/>
                </a:cubicBezTo>
                <a:cubicBezTo>
                  <a:pt x="52316" y="1636"/>
                  <a:pt x="52064" y="1396"/>
                  <a:pt x="51731" y="1240"/>
                </a:cubicBezTo>
                <a:cubicBezTo>
                  <a:pt x="51543" y="1152"/>
                  <a:pt x="51376" y="1070"/>
                  <a:pt x="51317" y="839"/>
                </a:cubicBezTo>
                <a:cubicBezTo>
                  <a:pt x="51274" y="671"/>
                  <a:pt x="51109" y="609"/>
                  <a:pt x="50946" y="599"/>
                </a:cubicBezTo>
                <a:cubicBezTo>
                  <a:pt x="50384" y="564"/>
                  <a:pt x="49875" y="347"/>
                  <a:pt x="49360" y="147"/>
                </a:cubicBezTo>
                <a:cubicBezTo>
                  <a:pt x="49281" y="116"/>
                  <a:pt x="49205" y="96"/>
                  <a:pt x="49132" y="96"/>
                </a:cubicBezTo>
                <a:cubicBezTo>
                  <a:pt x="49057" y="96"/>
                  <a:pt x="48986" y="116"/>
                  <a:pt x="48915" y="167"/>
                </a:cubicBezTo>
                <a:cubicBezTo>
                  <a:pt x="48775" y="269"/>
                  <a:pt x="48627" y="301"/>
                  <a:pt x="48476" y="301"/>
                </a:cubicBezTo>
                <a:cubicBezTo>
                  <a:pt x="48365" y="301"/>
                  <a:pt x="48252" y="284"/>
                  <a:pt x="48139" y="264"/>
                </a:cubicBezTo>
                <a:cubicBezTo>
                  <a:pt x="47986" y="239"/>
                  <a:pt x="47835" y="195"/>
                  <a:pt x="47680" y="165"/>
                </a:cubicBezTo>
                <a:cubicBezTo>
                  <a:pt x="47210" y="73"/>
                  <a:pt x="46720" y="167"/>
                  <a:pt x="46253" y="9"/>
                </a:cubicBezTo>
                <a:cubicBezTo>
                  <a:pt x="46236" y="3"/>
                  <a:pt x="46217" y="1"/>
                  <a:pt x="46198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Google Shape;267;p30"/>
          <p:cNvSpPr>
            <a:spLocks/>
          </p:cNvSpPr>
          <p:nvPr/>
        </p:nvSpPr>
        <p:spPr bwMode="auto">
          <a:xfrm rot="8100000" flipH="1">
            <a:off x="78317" y="520700"/>
            <a:ext cx="2032000" cy="1346200"/>
          </a:xfrm>
          <a:custGeom>
            <a:avLst/>
            <a:gdLst>
              <a:gd name="T0" fmla="*/ 24196 w 47317"/>
              <a:gd name="T1" fmla="*/ 4420 h 31359"/>
              <a:gd name="T2" fmla="*/ 23046 w 47317"/>
              <a:gd name="T3" fmla="*/ 10158 h 31359"/>
              <a:gd name="T4" fmla="*/ 22525 w 47317"/>
              <a:gd name="T5" fmla="*/ 10825 h 31359"/>
              <a:gd name="T6" fmla="*/ 20764 w 47317"/>
              <a:gd name="T7" fmla="*/ 5865 h 31359"/>
              <a:gd name="T8" fmla="*/ 17241 w 47317"/>
              <a:gd name="T9" fmla="*/ 962 h 31359"/>
              <a:gd name="T10" fmla="*/ 15335 w 47317"/>
              <a:gd name="T11" fmla="*/ 5117 h 31359"/>
              <a:gd name="T12" fmla="*/ 16552 w 47317"/>
              <a:gd name="T13" fmla="*/ 11787 h 31359"/>
              <a:gd name="T14" fmla="*/ 18140 w 47317"/>
              <a:gd name="T15" fmla="*/ 18224 h 31359"/>
              <a:gd name="T16" fmla="*/ 15846 w 47317"/>
              <a:gd name="T17" fmla="*/ 15278 h 31359"/>
              <a:gd name="T18" fmla="*/ 12199 w 47317"/>
              <a:gd name="T19" fmla="*/ 11161 h 31359"/>
              <a:gd name="T20" fmla="*/ 8481 w 47317"/>
              <a:gd name="T21" fmla="*/ 8044 h 31359"/>
              <a:gd name="T22" fmla="*/ 6117 w 47317"/>
              <a:gd name="T23" fmla="*/ 10751 h 31359"/>
              <a:gd name="T24" fmla="*/ 8221 w 47317"/>
              <a:gd name="T25" fmla="*/ 14839 h 31359"/>
              <a:gd name="T26" fmla="*/ 12060 w 47317"/>
              <a:gd name="T27" fmla="*/ 19678 h 31359"/>
              <a:gd name="T28" fmla="*/ 15168 w 47317"/>
              <a:gd name="T29" fmla="*/ 23901 h 31359"/>
              <a:gd name="T30" fmla="*/ 11982 w 47317"/>
              <a:gd name="T31" fmla="*/ 23080 h 31359"/>
              <a:gd name="T32" fmla="*/ 8597 w 47317"/>
              <a:gd name="T33" fmla="*/ 21959 h 31359"/>
              <a:gd name="T34" fmla="*/ 6172 w 47317"/>
              <a:gd name="T35" fmla="*/ 21216 h 31359"/>
              <a:gd name="T36" fmla="*/ 4581 w 47317"/>
              <a:gd name="T37" fmla="*/ 21100 h 31359"/>
              <a:gd name="T38" fmla="*/ 2374 w 47317"/>
              <a:gd name="T39" fmla="*/ 21105 h 31359"/>
              <a:gd name="T40" fmla="*/ 232 w 47317"/>
              <a:gd name="T41" fmla="*/ 23236 h 31359"/>
              <a:gd name="T42" fmla="*/ 3328 w 47317"/>
              <a:gd name="T43" fmla="*/ 26229 h 31359"/>
              <a:gd name="T44" fmla="*/ 8613 w 47317"/>
              <a:gd name="T45" fmla="*/ 28855 h 31359"/>
              <a:gd name="T46" fmla="*/ 10107 w 47317"/>
              <a:gd name="T47" fmla="*/ 29178 h 31359"/>
              <a:gd name="T48" fmla="*/ 11959 w 47317"/>
              <a:gd name="T49" fmla="*/ 29686 h 31359"/>
              <a:gd name="T50" fmla="*/ 13892 w 47317"/>
              <a:gd name="T51" fmla="*/ 30165 h 31359"/>
              <a:gd name="T52" fmla="*/ 16586 w 47317"/>
              <a:gd name="T53" fmla="*/ 30428 h 31359"/>
              <a:gd name="T54" fmla="*/ 20494 w 47317"/>
              <a:gd name="T55" fmla="*/ 30914 h 31359"/>
              <a:gd name="T56" fmla="*/ 23554 w 47317"/>
              <a:gd name="T57" fmla="*/ 31235 h 31359"/>
              <a:gd name="T58" fmla="*/ 26011 w 47317"/>
              <a:gd name="T59" fmla="*/ 31225 h 31359"/>
              <a:gd name="T60" fmla="*/ 29384 w 47317"/>
              <a:gd name="T61" fmla="*/ 31105 h 31359"/>
              <a:gd name="T62" fmla="*/ 31143 w 47317"/>
              <a:gd name="T63" fmla="*/ 30963 h 31359"/>
              <a:gd name="T64" fmla="*/ 32841 w 47317"/>
              <a:gd name="T65" fmla="*/ 30720 h 31359"/>
              <a:gd name="T66" fmla="*/ 36870 w 47317"/>
              <a:gd name="T67" fmla="*/ 29980 h 31359"/>
              <a:gd name="T68" fmla="*/ 40540 w 47317"/>
              <a:gd name="T69" fmla="*/ 29020 h 31359"/>
              <a:gd name="T70" fmla="*/ 44145 w 47317"/>
              <a:gd name="T71" fmla="*/ 28294 h 31359"/>
              <a:gd name="T72" fmla="*/ 47180 w 47317"/>
              <a:gd name="T73" fmla="*/ 26052 h 31359"/>
              <a:gd name="T74" fmla="*/ 45279 w 47317"/>
              <a:gd name="T75" fmla="*/ 22422 h 31359"/>
              <a:gd name="T76" fmla="*/ 42704 w 47317"/>
              <a:gd name="T77" fmla="*/ 22088 h 31359"/>
              <a:gd name="T78" fmla="*/ 39898 w 47317"/>
              <a:gd name="T79" fmla="*/ 22395 h 31359"/>
              <a:gd name="T80" fmla="*/ 39827 w 47317"/>
              <a:gd name="T81" fmla="*/ 21316 h 31359"/>
              <a:gd name="T82" fmla="*/ 42254 w 47317"/>
              <a:gd name="T83" fmla="*/ 19229 h 31359"/>
              <a:gd name="T84" fmla="*/ 45687 w 47317"/>
              <a:gd name="T85" fmla="*/ 15321 h 31359"/>
              <a:gd name="T86" fmla="*/ 45437 w 47317"/>
              <a:gd name="T87" fmla="*/ 10287 h 31359"/>
              <a:gd name="T88" fmla="*/ 42652 w 47317"/>
              <a:gd name="T89" fmla="*/ 10240 h 31359"/>
              <a:gd name="T90" fmla="*/ 37330 w 47317"/>
              <a:gd name="T91" fmla="*/ 13315 h 31359"/>
              <a:gd name="T92" fmla="*/ 36394 w 47317"/>
              <a:gd name="T93" fmla="*/ 14001 h 31359"/>
              <a:gd name="T94" fmla="*/ 37843 w 47317"/>
              <a:gd name="T95" fmla="*/ 9959 h 31359"/>
              <a:gd name="T96" fmla="*/ 37223 w 47317"/>
              <a:gd name="T97" fmla="*/ 2736 h 31359"/>
              <a:gd name="T98" fmla="*/ 34408 w 47317"/>
              <a:gd name="T99" fmla="*/ 2510 h 31359"/>
              <a:gd name="T100" fmla="*/ 31825 w 47317"/>
              <a:gd name="T101" fmla="*/ 6346 h 31359"/>
              <a:gd name="T102" fmla="*/ 29230 w 47317"/>
              <a:gd name="T103" fmla="*/ 11294 h 31359"/>
              <a:gd name="T104" fmla="*/ 29343 w 47317"/>
              <a:gd name="T105" fmla="*/ 6652 h 31359"/>
              <a:gd name="T106" fmla="*/ 28102 w 47317"/>
              <a:gd name="T107" fmla="*/ 2105 h 31359"/>
              <a:gd name="T108" fmla="*/ 26180 w 47317"/>
              <a:gd name="T109" fmla="*/ 0 h 3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Google Shape;268;p30"/>
          <p:cNvSpPr>
            <a:spLocks/>
          </p:cNvSpPr>
          <p:nvPr/>
        </p:nvSpPr>
        <p:spPr bwMode="auto">
          <a:xfrm rot="8999883" flipH="1">
            <a:off x="467784" y="5740401"/>
            <a:ext cx="971549" cy="942975"/>
          </a:xfrm>
          <a:custGeom>
            <a:avLst/>
            <a:gdLst>
              <a:gd name="T0" fmla="*/ 38561 w 56318"/>
              <a:gd name="T1" fmla="*/ 88 h 54715"/>
              <a:gd name="T2" fmla="*/ 35217 w 56318"/>
              <a:gd name="T3" fmla="*/ 227 h 54715"/>
              <a:gd name="T4" fmla="*/ 32352 w 56318"/>
              <a:gd name="T5" fmla="*/ 449 h 54715"/>
              <a:gd name="T6" fmla="*/ 28698 w 56318"/>
              <a:gd name="T7" fmla="*/ 1944 h 54715"/>
              <a:gd name="T8" fmla="*/ 28490 w 56318"/>
              <a:gd name="T9" fmla="*/ 6475 h 54715"/>
              <a:gd name="T10" fmla="*/ 28288 w 56318"/>
              <a:gd name="T11" fmla="*/ 10907 h 54715"/>
              <a:gd name="T12" fmla="*/ 25432 w 56318"/>
              <a:gd name="T13" fmla="*/ 10602 h 54715"/>
              <a:gd name="T14" fmla="*/ 23494 w 56318"/>
              <a:gd name="T15" fmla="*/ 10640 h 54715"/>
              <a:gd name="T16" fmla="*/ 19874 w 56318"/>
              <a:gd name="T17" fmla="*/ 11827 h 54715"/>
              <a:gd name="T18" fmla="*/ 19104 w 56318"/>
              <a:gd name="T19" fmla="*/ 15822 h 54715"/>
              <a:gd name="T20" fmla="*/ 19733 w 56318"/>
              <a:gd name="T21" fmla="*/ 20317 h 54715"/>
              <a:gd name="T22" fmla="*/ 19610 w 56318"/>
              <a:gd name="T23" fmla="*/ 23856 h 54715"/>
              <a:gd name="T24" fmla="*/ 16969 w 56318"/>
              <a:gd name="T25" fmla="*/ 24254 h 54715"/>
              <a:gd name="T26" fmla="*/ 14693 w 56318"/>
              <a:gd name="T27" fmla="*/ 24295 h 54715"/>
              <a:gd name="T28" fmla="*/ 10852 w 56318"/>
              <a:gd name="T29" fmla="*/ 24706 h 54715"/>
              <a:gd name="T30" fmla="*/ 9244 w 56318"/>
              <a:gd name="T31" fmla="*/ 26072 h 54715"/>
              <a:gd name="T32" fmla="*/ 9266 w 56318"/>
              <a:gd name="T33" fmla="*/ 31107 h 54715"/>
              <a:gd name="T34" fmla="*/ 8391 w 56318"/>
              <a:gd name="T35" fmla="*/ 35775 h 54715"/>
              <a:gd name="T36" fmla="*/ 6118 w 56318"/>
              <a:gd name="T37" fmla="*/ 35583 h 54715"/>
              <a:gd name="T38" fmla="*/ 3545 w 56318"/>
              <a:gd name="T39" fmla="*/ 35327 h 54715"/>
              <a:gd name="T40" fmla="*/ 248 w 56318"/>
              <a:gd name="T41" fmla="*/ 36111 h 54715"/>
              <a:gd name="T42" fmla="*/ 226 w 56318"/>
              <a:gd name="T43" fmla="*/ 41066 h 54715"/>
              <a:gd name="T44" fmla="*/ 1041 w 56318"/>
              <a:gd name="T45" fmla="*/ 45830 h 54715"/>
              <a:gd name="T46" fmla="*/ 2444 w 56318"/>
              <a:gd name="T47" fmla="*/ 52157 h 54715"/>
              <a:gd name="T48" fmla="*/ 6168 w 56318"/>
              <a:gd name="T49" fmla="*/ 53222 h 54715"/>
              <a:gd name="T50" fmla="*/ 9763 w 56318"/>
              <a:gd name="T51" fmla="*/ 53704 h 54715"/>
              <a:gd name="T52" fmla="*/ 12758 w 56318"/>
              <a:gd name="T53" fmla="*/ 53733 h 54715"/>
              <a:gd name="T54" fmla="*/ 16684 w 56318"/>
              <a:gd name="T55" fmla="*/ 53768 h 54715"/>
              <a:gd name="T56" fmla="*/ 18058 w 56318"/>
              <a:gd name="T57" fmla="*/ 53696 h 54715"/>
              <a:gd name="T58" fmla="*/ 21989 w 56318"/>
              <a:gd name="T59" fmla="*/ 54250 h 54715"/>
              <a:gd name="T60" fmla="*/ 24888 w 56318"/>
              <a:gd name="T61" fmla="*/ 54076 h 54715"/>
              <a:gd name="T62" fmla="*/ 27143 w 56318"/>
              <a:gd name="T63" fmla="*/ 54068 h 54715"/>
              <a:gd name="T64" fmla="*/ 29093 w 56318"/>
              <a:gd name="T65" fmla="*/ 54474 h 54715"/>
              <a:gd name="T66" fmla="*/ 31367 w 56318"/>
              <a:gd name="T67" fmla="*/ 54510 h 54715"/>
              <a:gd name="T68" fmla="*/ 34552 w 56318"/>
              <a:gd name="T69" fmla="*/ 54394 h 54715"/>
              <a:gd name="T70" fmla="*/ 38195 w 56318"/>
              <a:gd name="T71" fmla="*/ 54592 h 54715"/>
              <a:gd name="T72" fmla="*/ 42256 w 56318"/>
              <a:gd name="T73" fmla="*/ 54715 h 54715"/>
              <a:gd name="T74" fmla="*/ 44694 w 56318"/>
              <a:gd name="T75" fmla="*/ 54641 h 54715"/>
              <a:gd name="T76" fmla="*/ 46736 w 56318"/>
              <a:gd name="T77" fmla="*/ 54709 h 54715"/>
              <a:gd name="T78" fmla="*/ 50937 w 56318"/>
              <a:gd name="T79" fmla="*/ 54092 h 54715"/>
              <a:gd name="T80" fmla="*/ 54149 w 56318"/>
              <a:gd name="T81" fmla="*/ 52260 h 54715"/>
              <a:gd name="T82" fmla="*/ 55965 w 56318"/>
              <a:gd name="T83" fmla="*/ 48643 h 54715"/>
              <a:gd name="T84" fmla="*/ 55580 w 56318"/>
              <a:gd name="T85" fmla="*/ 40499 h 54715"/>
              <a:gd name="T86" fmla="*/ 55381 w 56318"/>
              <a:gd name="T87" fmla="*/ 34507 h 54715"/>
              <a:gd name="T88" fmla="*/ 54996 w 56318"/>
              <a:gd name="T89" fmla="*/ 29548 h 54715"/>
              <a:gd name="T90" fmla="*/ 54502 w 56318"/>
              <a:gd name="T91" fmla="*/ 22989 h 54715"/>
              <a:gd name="T92" fmla="*/ 53912 w 56318"/>
              <a:gd name="T93" fmla="*/ 15681 h 54715"/>
              <a:gd name="T94" fmla="*/ 53628 w 56318"/>
              <a:gd name="T95" fmla="*/ 10075 h 54715"/>
              <a:gd name="T96" fmla="*/ 52970 w 56318"/>
              <a:gd name="T97" fmla="*/ 4171 h 54715"/>
              <a:gd name="T98" fmla="*/ 51112 w 56318"/>
              <a:gd name="T99" fmla="*/ 642 h 54715"/>
              <a:gd name="T100" fmla="*/ 48492 w 56318"/>
              <a:gd name="T101" fmla="*/ 521 h 54715"/>
              <a:gd name="T102" fmla="*/ 45385 w 56318"/>
              <a:gd name="T103" fmla="*/ 647 h 54715"/>
              <a:gd name="T104" fmla="*/ 43332 w 56318"/>
              <a:gd name="T105" fmla="*/ 262 h 54715"/>
              <a:gd name="T106" fmla="*/ 40992 w 56318"/>
              <a:gd name="T107" fmla="*/ 120 h 54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6318" h="54715" extrusionOk="0">
                <a:moveTo>
                  <a:pt x="40520" y="0"/>
                </a:moveTo>
                <a:cubicBezTo>
                  <a:pt x="40490" y="0"/>
                  <a:pt x="40449" y="15"/>
                  <a:pt x="40418" y="25"/>
                </a:cubicBezTo>
                <a:cubicBezTo>
                  <a:pt x="40180" y="98"/>
                  <a:pt x="39940" y="117"/>
                  <a:pt x="39699" y="117"/>
                </a:cubicBezTo>
                <a:cubicBezTo>
                  <a:pt x="39427" y="117"/>
                  <a:pt x="39153" y="92"/>
                  <a:pt x="38881" y="92"/>
                </a:cubicBezTo>
                <a:cubicBezTo>
                  <a:pt x="38876" y="92"/>
                  <a:pt x="38870" y="92"/>
                  <a:pt x="38864" y="92"/>
                </a:cubicBezTo>
                <a:cubicBezTo>
                  <a:pt x="38763" y="92"/>
                  <a:pt x="38661" y="88"/>
                  <a:pt x="38561" y="88"/>
                </a:cubicBezTo>
                <a:cubicBezTo>
                  <a:pt x="38313" y="88"/>
                  <a:pt x="38071" y="113"/>
                  <a:pt x="37850" y="282"/>
                </a:cubicBezTo>
                <a:cubicBezTo>
                  <a:pt x="37794" y="325"/>
                  <a:pt x="37708" y="346"/>
                  <a:pt x="37632" y="346"/>
                </a:cubicBezTo>
                <a:cubicBezTo>
                  <a:pt x="37620" y="346"/>
                  <a:pt x="37607" y="346"/>
                  <a:pt x="37595" y="344"/>
                </a:cubicBezTo>
                <a:cubicBezTo>
                  <a:pt x="37087" y="291"/>
                  <a:pt x="36561" y="398"/>
                  <a:pt x="36078" y="148"/>
                </a:cubicBezTo>
                <a:cubicBezTo>
                  <a:pt x="35935" y="73"/>
                  <a:pt x="35791" y="24"/>
                  <a:pt x="35651" y="24"/>
                </a:cubicBezTo>
                <a:cubicBezTo>
                  <a:pt x="35501" y="24"/>
                  <a:pt x="35354" y="81"/>
                  <a:pt x="35217" y="227"/>
                </a:cubicBezTo>
                <a:cubicBezTo>
                  <a:pt x="35137" y="314"/>
                  <a:pt x="35016" y="309"/>
                  <a:pt x="34911" y="344"/>
                </a:cubicBezTo>
                <a:cubicBezTo>
                  <a:pt x="34750" y="401"/>
                  <a:pt x="34589" y="420"/>
                  <a:pt x="34427" y="420"/>
                </a:cubicBezTo>
                <a:cubicBezTo>
                  <a:pt x="34125" y="420"/>
                  <a:pt x="33823" y="351"/>
                  <a:pt x="33526" y="326"/>
                </a:cubicBezTo>
                <a:cubicBezTo>
                  <a:pt x="33395" y="315"/>
                  <a:pt x="33270" y="291"/>
                  <a:pt x="33147" y="291"/>
                </a:cubicBezTo>
                <a:cubicBezTo>
                  <a:pt x="33059" y="291"/>
                  <a:pt x="32972" y="303"/>
                  <a:pt x="32883" y="341"/>
                </a:cubicBezTo>
                <a:cubicBezTo>
                  <a:pt x="32710" y="415"/>
                  <a:pt x="32531" y="449"/>
                  <a:pt x="32352" y="449"/>
                </a:cubicBezTo>
                <a:cubicBezTo>
                  <a:pt x="32243" y="449"/>
                  <a:pt x="32134" y="437"/>
                  <a:pt x="32026" y="413"/>
                </a:cubicBezTo>
                <a:cubicBezTo>
                  <a:pt x="31933" y="393"/>
                  <a:pt x="31844" y="384"/>
                  <a:pt x="31755" y="384"/>
                </a:cubicBezTo>
                <a:cubicBezTo>
                  <a:pt x="31580" y="384"/>
                  <a:pt x="31410" y="418"/>
                  <a:pt x="31234" y="459"/>
                </a:cubicBezTo>
                <a:cubicBezTo>
                  <a:pt x="30886" y="539"/>
                  <a:pt x="30581" y="741"/>
                  <a:pt x="30218" y="783"/>
                </a:cubicBezTo>
                <a:cubicBezTo>
                  <a:pt x="30070" y="800"/>
                  <a:pt x="29936" y="914"/>
                  <a:pt x="29847" y="1052"/>
                </a:cubicBezTo>
                <a:cubicBezTo>
                  <a:pt x="29569" y="1483"/>
                  <a:pt x="29095" y="1671"/>
                  <a:pt x="28698" y="1944"/>
                </a:cubicBezTo>
                <a:cubicBezTo>
                  <a:pt x="28473" y="2098"/>
                  <a:pt x="28330" y="2234"/>
                  <a:pt x="28293" y="2502"/>
                </a:cubicBezTo>
                <a:cubicBezTo>
                  <a:pt x="28268" y="2680"/>
                  <a:pt x="28248" y="2853"/>
                  <a:pt x="28253" y="3035"/>
                </a:cubicBezTo>
                <a:cubicBezTo>
                  <a:pt x="28269" y="3593"/>
                  <a:pt x="28372" y="4145"/>
                  <a:pt x="28342" y="4708"/>
                </a:cubicBezTo>
                <a:cubicBezTo>
                  <a:pt x="28330" y="4925"/>
                  <a:pt x="28359" y="5182"/>
                  <a:pt x="28470" y="5359"/>
                </a:cubicBezTo>
                <a:cubicBezTo>
                  <a:pt x="28648" y="5643"/>
                  <a:pt x="28680" y="5873"/>
                  <a:pt x="28485" y="6152"/>
                </a:cubicBezTo>
                <a:cubicBezTo>
                  <a:pt x="28434" y="6223"/>
                  <a:pt x="28475" y="6367"/>
                  <a:pt x="28490" y="6475"/>
                </a:cubicBezTo>
                <a:cubicBezTo>
                  <a:pt x="28535" y="6808"/>
                  <a:pt x="28599" y="7138"/>
                  <a:pt x="28634" y="7470"/>
                </a:cubicBezTo>
                <a:cubicBezTo>
                  <a:pt x="28680" y="7894"/>
                  <a:pt x="28703" y="8320"/>
                  <a:pt x="28569" y="8735"/>
                </a:cubicBezTo>
                <a:cubicBezTo>
                  <a:pt x="28451" y="9093"/>
                  <a:pt x="28459" y="9458"/>
                  <a:pt x="28631" y="9781"/>
                </a:cubicBezTo>
                <a:cubicBezTo>
                  <a:pt x="28796" y="10094"/>
                  <a:pt x="28754" y="10384"/>
                  <a:pt x="28675" y="10690"/>
                </a:cubicBezTo>
                <a:cubicBezTo>
                  <a:pt x="28630" y="10860"/>
                  <a:pt x="28563" y="10948"/>
                  <a:pt x="28447" y="10948"/>
                </a:cubicBezTo>
                <a:cubicBezTo>
                  <a:pt x="28402" y="10948"/>
                  <a:pt x="28349" y="10935"/>
                  <a:pt x="28288" y="10907"/>
                </a:cubicBezTo>
                <a:cubicBezTo>
                  <a:pt x="28170" y="10854"/>
                  <a:pt x="28057" y="10830"/>
                  <a:pt x="27947" y="10830"/>
                </a:cubicBezTo>
                <a:cubicBezTo>
                  <a:pt x="27823" y="10830"/>
                  <a:pt x="27702" y="10860"/>
                  <a:pt x="27577" y="10912"/>
                </a:cubicBezTo>
                <a:cubicBezTo>
                  <a:pt x="27416" y="10981"/>
                  <a:pt x="27256" y="11013"/>
                  <a:pt x="27099" y="11013"/>
                </a:cubicBezTo>
                <a:cubicBezTo>
                  <a:pt x="26884" y="11013"/>
                  <a:pt x="26675" y="10954"/>
                  <a:pt x="26475" y="10845"/>
                </a:cubicBezTo>
                <a:cubicBezTo>
                  <a:pt x="26230" y="10711"/>
                  <a:pt x="25971" y="10648"/>
                  <a:pt x="25710" y="10616"/>
                </a:cubicBezTo>
                <a:cubicBezTo>
                  <a:pt x="25618" y="10606"/>
                  <a:pt x="25525" y="10602"/>
                  <a:pt x="25432" y="10602"/>
                </a:cubicBezTo>
                <a:cubicBezTo>
                  <a:pt x="25198" y="10602"/>
                  <a:pt x="24963" y="10626"/>
                  <a:pt x="24729" y="10626"/>
                </a:cubicBezTo>
                <a:cubicBezTo>
                  <a:pt x="24553" y="10626"/>
                  <a:pt x="24378" y="10612"/>
                  <a:pt x="24204" y="10564"/>
                </a:cubicBezTo>
                <a:cubicBezTo>
                  <a:pt x="24198" y="10563"/>
                  <a:pt x="24191" y="10562"/>
                  <a:pt x="24184" y="10562"/>
                </a:cubicBezTo>
                <a:cubicBezTo>
                  <a:pt x="24150" y="10562"/>
                  <a:pt x="24108" y="10581"/>
                  <a:pt x="24076" y="10598"/>
                </a:cubicBezTo>
                <a:cubicBezTo>
                  <a:pt x="23967" y="10658"/>
                  <a:pt x="23857" y="10689"/>
                  <a:pt x="23744" y="10689"/>
                </a:cubicBezTo>
                <a:cubicBezTo>
                  <a:pt x="23662" y="10689"/>
                  <a:pt x="23579" y="10673"/>
                  <a:pt x="23494" y="10640"/>
                </a:cubicBezTo>
                <a:cubicBezTo>
                  <a:pt x="23416" y="10611"/>
                  <a:pt x="23337" y="10600"/>
                  <a:pt x="23257" y="10600"/>
                </a:cubicBezTo>
                <a:cubicBezTo>
                  <a:pt x="23159" y="10600"/>
                  <a:pt x="23060" y="10616"/>
                  <a:pt x="22963" y="10635"/>
                </a:cubicBezTo>
                <a:cubicBezTo>
                  <a:pt x="22527" y="10717"/>
                  <a:pt x="22077" y="10744"/>
                  <a:pt x="21692" y="11012"/>
                </a:cubicBezTo>
                <a:cubicBezTo>
                  <a:pt x="21586" y="11084"/>
                  <a:pt x="21441" y="11104"/>
                  <a:pt x="21312" y="11133"/>
                </a:cubicBezTo>
                <a:cubicBezTo>
                  <a:pt x="21132" y="11173"/>
                  <a:pt x="20974" y="11252"/>
                  <a:pt x="20827" y="11360"/>
                </a:cubicBezTo>
                <a:cubicBezTo>
                  <a:pt x="20538" y="11573"/>
                  <a:pt x="20237" y="11753"/>
                  <a:pt x="19874" y="11827"/>
                </a:cubicBezTo>
                <a:cubicBezTo>
                  <a:pt x="19576" y="11888"/>
                  <a:pt x="19427" y="12101"/>
                  <a:pt x="19395" y="12402"/>
                </a:cubicBezTo>
                <a:cubicBezTo>
                  <a:pt x="19373" y="12601"/>
                  <a:pt x="19386" y="12806"/>
                  <a:pt x="19267" y="12986"/>
                </a:cubicBezTo>
                <a:cubicBezTo>
                  <a:pt x="19121" y="13209"/>
                  <a:pt x="19137" y="13445"/>
                  <a:pt x="19206" y="13695"/>
                </a:cubicBezTo>
                <a:cubicBezTo>
                  <a:pt x="19290" y="14003"/>
                  <a:pt x="19319" y="14311"/>
                  <a:pt x="19070" y="14576"/>
                </a:cubicBezTo>
                <a:cubicBezTo>
                  <a:pt x="18971" y="14682"/>
                  <a:pt x="18973" y="14832"/>
                  <a:pt x="19020" y="14960"/>
                </a:cubicBezTo>
                <a:cubicBezTo>
                  <a:pt x="19126" y="15242"/>
                  <a:pt x="19107" y="15533"/>
                  <a:pt x="19104" y="15822"/>
                </a:cubicBezTo>
                <a:cubicBezTo>
                  <a:pt x="19100" y="16027"/>
                  <a:pt x="19117" y="16224"/>
                  <a:pt x="19257" y="16392"/>
                </a:cubicBezTo>
                <a:cubicBezTo>
                  <a:pt x="19363" y="16518"/>
                  <a:pt x="19437" y="16693"/>
                  <a:pt x="19348" y="16826"/>
                </a:cubicBezTo>
                <a:cubicBezTo>
                  <a:pt x="19137" y="17132"/>
                  <a:pt x="19211" y="17415"/>
                  <a:pt x="19331" y="17717"/>
                </a:cubicBezTo>
                <a:cubicBezTo>
                  <a:pt x="19405" y="17907"/>
                  <a:pt x="19388" y="18112"/>
                  <a:pt x="19385" y="18314"/>
                </a:cubicBezTo>
                <a:cubicBezTo>
                  <a:pt x="19378" y="18741"/>
                  <a:pt x="19396" y="19165"/>
                  <a:pt x="19645" y="19542"/>
                </a:cubicBezTo>
                <a:cubicBezTo>
                  <a:pt x="19803" y="19780"/>
                  <a:pt x="19823" y="20051"/>
                  <a:pt x="19733" y="20317"/>
                </a:cubicBezTo>
                <a:cubicBezTo>
                  <a:pt x="19637" y="20598"/>
                  <a:pt x="19670" y="20848"/>
                  <a:pt x="19842" y="21079"/>
                </a:cubicBezTo>
                <a:cubicBezTo>
                  <a:pt x="20013" y="21309"/>
                  <a:pt x="20054" y="21564"/>
                  <a:pt x="20035" y="21842"/>
                </a:cubicBezTo>
                <a:cubicBezTo>
                  <a:pt x="20025" y="21975"/>
                  <a:pt x="19992" y="22128"/>
                  <a:pt x="20044" y="22239"/>
                </a:cubicBezTo>
                <a:cubicBezTo>
                  <a:pt x="20202" y="22585"/>
                  <a:pt x="20126" y="22879"/>
                  <a:pt x="19939" y="23185"/>
                </a:cubicBezTo>
                <a:cubicBezTo>
                  <a:pt x="19874" y="23293"/>
                  <a:pt x="19852" y="23439"/>
                  <a:pt x="19847" y="23569"/>
                </a:cubicBezTo>
                <a:cubicBezTo>
                  <a:pt x="19844" y="23740"/>
                  <a:pt x="19731" y="23796"/>
                  <a:pt x="19610" y="23856"/>
                </a:cubicBezTo>
                <a:cubicBezTo>
                  <a:pt x="19487" y="23917"/>
                  <a:pt x="19354" y="23908"/>
                  <a:pt x="19220" y="23919"/>
                </a:cubicBezTo>
                <a:cubicBezTo>
                  <a:pt x="19096" y="23927"/>
                  <a:pt x="18973" y="23928"/>
                  <a:pt x="18850" y="23928"/>
                </a:cubicBezTo>
                <a:cubicBezTo>
                  <a:pt x="18798" y="23928"/>
                  <a:pt x="18746" y="23928"/>
                  <a:pt x="18694" y="23928"/>
                </a:cubicBezTo>
                <a:cubicBezTo>
                  <a:pt x="18451" y="23928"/>
                  <a:pt x="18207" y="23933"/>
                  <a:pt x="17960" y="23987"/>
                </a:cubicBezTo>
                <a:cubicBezTo>
                  <a:pt x="17664" y="24053"/>
                  <a:pt x="17350" y="24009"/>
                  <a:pt x="17084" y="24220"/>
                </a:cubicBezTo>
                <a:cubicBezTo>
                  <a:pt x="17050" y="24246"/>
                  <a:pt x="17011" y="24254"/>
                  <a:pt x="16969" y="24254"/>
                </a:cubicBezTo>
                <a:cubicBezTo>
                  <a:pt x="16901" y="24254"/>
                  <a:pt x="16827" y="24233"/>
                  <a:pt x="16758" y="24233"/>
                </a:cubicBezTo>
                <a:cubicBezTo>
                  <a:pt x="16753" y="24233"/>
                  <a:pt x="16748" y="24233"/>
                  <a:pt x="16742" y="24233"/>
                </a:cubicBezTo>
                <a:cubicBezTo>
                  <a:pt x="16305" y="24233"/>
                  <a:pt x="15868" y="24281"/>
                  <a:pt x="15431" y="24281"/>
                </a:cubicBezTo>
                <a:cubicBezTo>
                  <a:pt x="15250" y="24281"/>
                  <a:pt x="15069" y="24273"/>
                  <a:pt x="14888" y="24250"/>
                </a:cubicBezTo>
                <a:cubicBezTo>
                  <a:pt x="14880" y="24249"/>
                  <a:pt x="14872" y="24248"/>
                  <a:pt x="14864" y="24248"/>
                </a:cubicBezTo>
                <a:cubicBezTo>
                  <a:pt x="14808" y="24248"/>
                  <a:pt x="14746" y="24272"/>
                  <a:pt x="14693" y="24295"/>
                </a:cubicBezTo>
                <a:cubicBezTo>
                  <a:pt x="14335" y="24447"/>
                  <a:pt x="13933" y="24344"/>
                  <a:pt x="13575" y="24499"/>
                </a:cubicBezTo>
                <a:cubicBezTo>
                  <a:pt x="13554" y="24507"/>
                  <a:pt x="13530" y="24511"/>
                  <a:pt x="13503" y="24511"/>
                </a:cubicBezTo>
                <a:cubicBezTo>
                  <a:pt x="13442" y="24511"/>
                  <a:pt x="13373" y="24491"/>
                  <a:pt x="13321" y="24467"/>
                </a:cubicBezTo>
                <a:cubicBezTo>
                  <a:pt x="13204" y="24411"/>
                  <a:pt x="13086" y="24393"/>
                  <a:pt x="12967" y="24393"/>
                </a:cubicBezTo>
                <a:cubicBezTo>
                  <a:pt x="12822" y="24393"/>
                  <a:pt x="12676" y="24420"/>
                  <a:pt x="12529" y="24435"/>
                </a:cubicBezTo>
                <a:cubicBezTo>
                  <a:pt x="11964" y="24492"/>
                  <a:pt x="11425" y="24706"/>
                  <a:pt x="10852" y="24706"/>
                </a:cubicBezTo>
                <a:cubicBezTo>
                  <a:pt x="10818" y="24706"/>
                  <a:pt x="10783" y="24705"/>
                  <a:pt x="10749" y="24704"/>
                </a:cubicBezTo>
                <a:cubicBezTo>
                  <a:pt x="10745" y="24704"/>
                  <a:pt x="10742" y="24704"/>
                  <a:pt x="10739" y="24704"/>
                </a:cubicBezTo>
                <a:cubicBezTo>
                  <a:pt x="10656" y="24704"/>
                  <a:pt x="10571" y="24745"/>
                  <a:pt x="10491" y="24776"/>
                </a:cubicBezTo>
                <a:cubicBezTo>
                  <a:pt x="10199" y="24889"/>
                  <a:pt x="9908" y="25005"/>
                  <a:pt x="9619" y="25121"/>
                </a:cubicBezTo>
                <a:cubicBezTo>
                  <a:pt x="9493" y="25171"/>
                  <a:pt x="9382" y="25238"/>
                  <a:pt x="9301" y="25356"/>
                </a:cubicBezTo>
                <a:cubicBezTo>
                  <a:pt x="9143" y="25590"/>
                  <a:pt x="9353" y="25857"/>
                  <a:pt x="9244" y="26072"/>
                </a:cubicBezTo>
                <a:cubicBezTo>
                  <a:pt x="9128" y="26301"/>
                  <a:pt x="8882" y="26447"/>
                  <a:pt x="8902" y="26769"/>
                </a:cubicBezTo>
                <a:cubicBezTo>
                  <a:pt x="8924" y="27107"/>
                  <a:pt x="8966" y="27431"/>
                  <a:pt x="9101" y="27746"/>
                </a:cubicBezTo>
                <a:cubicBezTo>
                  <a:pt x="9252" y="28099"/>
                  <a:pt x="9323" y="28450"/>
                  <a:pt x="9237" y="28854"/>
                </a:cubicBezTo>
                <a:cubicBezTo>
                  <a:pt x="9175" y="29145"/>
                  <a:pt x="9158" y="29471"/>
                  <a:pt x="9260" y="29775"/>
                </a:cubicBezTo>
                <a:cubicBezTo>
                  <a:pt x="9334" y="29994"/>
                  <a:pt x="9333" y="30212"/>
                  <a:pt x="9301" y="30438"/>
                </a:cubicBezTo>
                <a:cubicBezTo>
                  <a:pt x="9269" y="30658"/>
                  <a:pt x="9264" y="30885"/>
                  <a:pt x="9266" y="31107"/>
                </a:cubicBezTo>
                <a:cubicBezTo>
                  <a:pt x="9269" y="31643"/>
                  <a:pt x="9301" y="32181"/>
                  <a:pt x="9284" y="32718"/>
                </a:cubicBezTo>
                <a:cubicBezTo>
                  <a:pt x="9276" y="33012"/>
                  <a:pt x="9277" y="33309"/>
                  <a:pt x="9350" y="33584"/>
                </a:cubicBezTo>
                <a:cubicBezTo>
                  <a:pt x="9440" y="33918"/>
                  <a:pt x="9424" y="34196"/>
                  <a:pt x="9198" y="34456"/>
                </a:cubicBezTo>
                <a:cubicBezTo>
                  <a:pt x="9089" y="34584"/>
                  <a:pt x="9049" y="34729"/>
                  <a:pt x="9069" y="34893"/>
                </a:cubicBezTo>
                <a:cubicBezTo>
                  <a:pt x="9099" y="35131"/>
                  <a:pt x="9281" y="35418"/>
                  <a:pt x="9084" y="35590"/>
                </a:cubicBezTo>
                <a:cubicBezTo>
                  <a:pt x="8921" y="35731"/>
                  <a:pt x="8628" y="35721"/>
                  <a:pt x="8391" y="35775"/>
                </a:cubicBezTo>
                <a:cubicBezTo>
                  <a:pt x="8327" y="35790"/>
                  <a:pt x="8260" y="35803"/>
                  <a:pt x="8193" y="35808"/>
                </a:cubicBezTo>
                <a:cubicBezTo>
                  <a:pt x="8152" y="35811"/>
                  <a:pt x="8109" y="35814"/>
                  <a:pt x="8066" y="35814"/>
                </a:cubicBezTo>
                <a:cubicBezTo>
                  <a:pt x="7971" y="35814"/>
                  <a:pt x="7877" y="35798"/>
                  <a:pt x="7809" y="35731"/>
                </a:cubicBezTo>
                <a:cubicBezTo>
                  <a:pt x="7650" y="35571"/>
                  <a:pt x="7470" y="35538"/>
                  <a:pt x="7279" y="35538"/>
                </a:cubicBezTo>
                <a:cubicBezTo>
                  <a:pt x="7206" y="35538"/>
                  <a:pt x="7131" y="35543"/>
                  <a:pt x="7056" y="35548"/>
                </a:cubicBezTo>
                <a:cubicBezTo>
                  <a:pt x="6743" y="35568"/>
                  <a:pt x="6431" y="35569"/>
                  <a:pt x="6118" y="35583"/>
                </a:cubicBezTo>
                <a:cubicBezTo>
                  <a:pt x="6080" y="35584"/>
                  <a:pt x="6041" y="35586"/>
                  <a:pt x="6002" y="35586"/>
                </a:cubicBezTo>
                <a:cubicBezTo>
                  <a:pt x="5900" y="35586"/>
                  <a:pt x="5800" y="35573"/>
                  <a:pt x="5733" y="35504"/>
                </a:cubicBezTo>
                <a:cubicBezTo>
                  <a:pt x="5595" y="35359"/>
                  <a:pt x="5449" y="35316"/>
                  <a:pt x="5294" y="35316"/>
                </a:cubicBezTo>
                <a:cubicBezTo>
                  <a:pt x="5176" y="35316"/>
                  <a:pt x="5053" y="35341"/>
                  <a:pt x="4926" y="35363"/>
                </a:cubicBezTo>
                <a:cubicBezTo>
                  <a:pt x="4670" y="35407"/>
                  <a:pt x="4411" y="35462"/>
                  <a:pt x="4153" y="35462"/>
                </a:cubicBezTo>
                <a:cubicBezTo>
                  <a:pt x="3950" y="35462"/>
                  <a:pt x="3747" y="35428"/>
                  <a:pt x="3545" y="35327"/>
                </a:cubicBezTo>
                <a:cubicBezTo>
                  <a:pt x="3481" y="35295"/>
                  <a:pt x="3412" y="35282"/>
                  <a:pt x="3342" y="35282"/>
                </a:cubicBezTo>
                <a:cubicBezTo>
                  <a:pt x="3234" y="35282"/>
                  <a:pt x="3123" y="35311"/>
                  <a:pt x="3017" y="35341"/>
                </a:cubicBezTo>
                <a:cubicBezTo>
                  <a:pt x="2784" y="35408"/>
                  <a:pt x="2547" y="35436"/>
                  <a:pt x="2309" y="35436"/>
                </a:cubicBezTo>
                <a:cubicBezTo>
                  <a:pt x="2212" y="35436"/>
                  <a:pt x="2116" y="35432"/>
                  <a:pt x="2018" y="35423"/>
                </a:cubicBezTo>
                <a:cubicBezTo>
                  <a:pt x="1971" y="35419"/>
                  <a:pt x="1924" y="35417"/>
                  <a:pt x="1878" y="35417"/>
                </a:cubicBezTo>
                <a:cubicBezTo>
                  <a:pt x="1245" y="35417"/>
                  <a:pt x="759" y="35800"/>
                  <a:pt x="248" y="36111"/>
                </a:cubicBezTo>
                <a:cubicBezTo>
                  <a:pt x="107" y="36195"/>
                  <a:pt x="28" y="36355"/>
                  <a:pt x="65" y="36518"/>
                </a:cubicBezTo>
                <a:cubicBezTo>
                  <a:pt x="154" y="36910"/>
                  <a:pt x="123" y="37310"/>
                  <a:pt x="241" y="37705"/>
                </a:cubicBezTo>
                <a:cubicBezTo>
                  <a:pt x="403" y="38241"/>
                  <a:pt x="288" y="38813"/>
                  <a:pt x="268" y="39369"/>
                </a:cubicBezTo>
                <a:cubicBezTo>
                  <a:pt x="268" y="39410"/>
                  <a:pt x="243" y="39459"/>
                  <a:pt x="213" y="39487"/>
                </a:cubicBezTo>
                <a:cubicBezTo>
                  <a:pt x="1" y="39702"/>
                  <a:pt x="46" y="39933"/>
                  <a:pt x="169" y="40166"/>
                </a:cubicBezTo>
                <a:cubicBezTo>
                  <a:pt x="320" y="40459"/>
                  <a:pt x="379" y="40755"/>
                  <a:pt x="226" y="41066"/>
                </a:cubicBezTo>
                <a:cubicBezTo>
                  <a:pt x="162" y="41199"/>
                  <a:pt x="162" y="41338"/>
                  <a:pt x="244" y="41449"/>
                </a:cubicBezTo>
                <a:cubicBezTo>
                  <a:pt x="480" y="41766"/>
                  <a:pt x="460" y="42122"/>
                  <a:pt x="421" y="42477"/>
                </a:cubicBezTo>
                <a:cubicBezTo>
                  <a:pt x="381" y="42823"/>
                  <a:pt x="473" y="43143"/>
                  <a:pt x="576" y="43462"/>
                </a:cubicBezTo>
                <a:cubicBezTo>
                  <a:pt x="653" y="43699"/>
                  <a:pt x="690" y="43931"/>
                  <a:pt x="690" y="44184"/>
                </a:cubicBezTo>
                <a:cubicBezTo>
                  <a:pt x="692" y="44706"/>
                  <a:pt x="623" y="45253"/>
                  <a:pt x="996" y="45704"/>
                </a:cubicBezTo>
                <a:cubicBezTo>
                  <a:pt x="1023" y="45737"/>
                  <a:pt x="1040" y="45786"/>
                  <a:pt x="1041" y="45830"/>
                </a:cubicBezTo>
                <a:cubicBezTo>
                  <a:pt x="1057" y="46337"/>
                  <a:pt x="1253" y="46825"/>
                  <a:pt x="1205" y="47340"/>
                </a:cubicBezTo>
                <a:cubicBezTo>
                  <a:pt x="1186" y="47543"/>
                  <a:pt x="1189" y="47745"/>
                  <a:pt x="1285" y="47931"/>
                </a:cubicBezTo>
                <a:cubicBezTo>
                  <a:pt x="1339" y="48036"/>
                  <a:pt x="1331" y="48143"/>
                  <a:pt x="1334" y="48256"/>
                </a:cubicBezTo>
                <a:cubicBezTo>
                  <a:pt x="1353" y="48924"/>
                  <a:pt x="1388" y="49591"/>
                  <a:pt x="1401" y="50259"/>
                </a:cubicBezTo>
                <a:cubicBezTo>
                  <a:pt x="1405" y="50444"/>
                  <a:pt x="1422" y="50620"/>
                  <a:pt x="1529" y="50768"/>
                </a:cubicBezTo>
                <a:cubicBezTo>
                  <a:pt x="1859" y="51215"/>
                  <a:pt x="1978" y="51799"/>
                  <a:pt x="2444" y="52157"/>
                </a:cubicBezTo>
                <a:cubicBezTo>
                  <a:pt x="2536" y="52228"/>
                  <a:pt x="2565" y="52342"/>
                  <a:pt x="2585" y="52455"/>
                </a:cubicBezTo>
                <a:cubicBezTo>
                  <a:pt x="2610" y="52601"/>
                  <a:pt x="2703" y="52698"/>
                  <a:pt x="2836" y="52746"/>
                </a:cubicBezTo>
                <a:cubicBezTo>
                  <a:pt x="3424" y="52956"/>
                  <a:pt x="4055" y="52983"/>
                  <a:pt x="4658" y="53127"/>
                </a:cubicBezTo>
                <a:cubicBezTo>
                  <a:pt x="4777" y="53084"/>
                  <a:pt x="4894" y="53068"/>
                  <a:pt x="5011" y="53068"/>
                </a:cubicBezTo>
                <a:cubicBezTo>
                  <a:pt x="5248" y="53068"/>
                  <a:pt x="5483" y="53134"/>
                  <a:pt x="5718" y="53171"/>
                </a:cubicBezTo>
                <a:cubicBezTo>
                  <a:pt x="5870" y="53196"/>
                  <a:pt x="6020" y="53222"/>
                  <a:pt x="6168" y="53222"/>
                </a:cubicBezTo>
                <a:cubicBezTo>
                  <a:pt x="6303" y="53222"/>
                  <a:pt x="6436" y="53200"/>
                  <a:pt x="6570" y="53137"/>
                </a:cubicBezTo>
                <a:cubicBezTo>
                  <a:pt x="6633" y="53108"/>
                  <a:pt x="6697" y="53095"/>
                  <a:pt x="6761" y="53095"/>
                </a:cubicBezTo>
                <a:cubicBezTo>
                  <a:pt x="6848" y="53095"/>
                  <a:pt x="6937" y="53119"/>
                  <a:pt x="7024" y="53156"/>
                </a:cubicBezTo>
                <a:cubicBezTo>
                  <a:pt x="7127" y="53198"/>
                  <a:pt x="7239" y="53243"/>
                  <a:pt x="7347" y="53243"/>
                </a:cubicBezTo>
                <a:cubicBezTo>
                  <a:pt x="8046" y="53248"/>
                  <a:pt x="8707" y="53455"/>
                  <a:pt x="9371" y="53637"/>
                </a:cubicBezTo>
                <a:cubicBezTo>
                  <a:pt x="9505" y="53673"/>
                  <a:pt x="9633" y="53704"/>
                  <a:pt x="9763" y="53704"/>
                </a:cubicBezTo>
                <a:cubicBezTo>
                  <a:pt x="9828" y="53704"/>
                  <a:pt x="9893" y="53696"/>
                  <a:pt x="9960" y="53677"/>
                </a:cubicBezTo>
                <a:cubicBezTo>
                  <a:pt x="10021" y="53659"/>
                  <a:pt x="10081" y="53653"/>
                  <a:pt x="10141" y="53653"/>
                </a:cubicBezTo>
                <a:cubicBezTo>
                  <a:pt x="10233" y="53653"/>
                  <a:pt x="10325" y="53668"/>
                  <a:pt x="10421" y="53684"/>
                </a:cubicBezTo>
                <a:cubicBezTo>
                  <a:pt x="10984" y="53773"/>
                  <a:pt x="11552" y="53817"/>
                  <a:pt x="12123" y="53817"/>
                </a:cubicBezTo>
                <a:cubicBezTo>
                  <a:pt x="12199" y="53817"/>
                  <a:pt x="12275" y="53817"/>
                  <a:pt x="12351" y="53815"/>
                </a:cubicBezTo>
                <a:cubicBezTo>
                  <a:pt x="12488" y="53812"/>
                  <a:pt x="12621" y="53733"/>
                  <a:pt x="12758" y="53733"/>
                </a:cubicBezTo>
                <a:cubicBezTo>
                  <a:pt x="12796" y="53733"/>
                  <a:pt x="12836" y="53740"/>
                  <a:pt x="12876" y="53756"/>
                </a:cubicBezTo>
                <a:cubicBezTo>
                  <a:pt x="12972" y="53796"/>
                  <a:pt x="13067" y="53810"/>
                  <a:pt x="13162" y="53810"/>
                </a:cubicBezTo>
                <a:cubicBezTo>
                  <a:pt x="13308" y="53810"/>
                  <a:pt x="13453" y="53776"/>
                  <a:pt x="13600" y="53749"/>
                </a:cubicBezTo>
                <a:cubicBezTo>
                  <a:pt x="13793" y="53715"/>
                  <a:pt x="13991" y="53687"/>
                  <a:pt x="14185" y="53687"/>
                </a:cubicBezTo>
                <a:cubicBezTo>
                  <a:pt x="14191" y="53687"/>
                  <a:pt x="14197" y="53687"/>
                  <a:pt x="14202" y="53687"/>
                </a:cubicBezTo>
                <a:cubicBezTo>
                  <a:pt x="15030" y="53692"/>
                  <a:pt x="15855" y="53768"/>
                  <a:pt x="16684" y="53768"/>
                </a:cubicBezTo>
                <a:cubicBezTo>
                  <a:pt x="16726" y="53768"/>
                  <a:pt x="16767" y="53768"/>
                  <a:pt x="16809" y="53768"/>
                </a:cubicBezTo>
                <a:cubicBezTo>
                  <a:pt x="16820" y="53768"/>
                  <a:pt x="16832" y="53768"/>
                  <a:pt x="16843" y="53768"/>
                </a:cubicBezTo>
                <a:cubicBezTo>
                  <a:pt x="16958" y="53768"/>
                  <a:pt x="17072" y="53774"/>
                  <a:pt x="17186" y="53774"/>
                </a:cubicBezTo>
                <a:cubicBezTo>
                  <a:pt x="17324" y="53774"/>
                  <a:pt x="17461" y="53765"/>
                  <a:pt x="17599" y="53722"/>
                </a:cubicBezTo>
                <a:cubicBezTo>
                  <a:pt x="17693" y="53693"/>
                  <a:pt x="17791" y="53664"/>
                  <a:pt x="17891" y="53664"/>
                </a:cubicBezTo>
                <a:cubicBezTo>
                  <a:pt x="17946" y="53664"/>
                  <a:pt x="18002" y="53673"/>
                  <a:pt x="18058" y="53696"/>
                </a:cubicBezTo>
                <a:cubicBezTo>
                  <a:pt x="18483" y="53872"/>
                  <a:pt x="18934" y="53857"/>
                  <a:pt x="19381" y="53879"/>
                </a:cubicBezTo>
                <a:cubicBezTo>
                  <a:pt x="19558" y="53887"/>
                  <a:pt x="19749" y="53904"/>
                  <a:pt x="19902" y="53981"/>
                </a:cubicBezTo>
                <a:cubicBezTo>
                  <a:pt x="20123" y="54090"/>
                  <a:pt x="20342" y="54131"/>
                  <a:pt x="20568" y="54131"/>
                </a:cubicBezTo>
                <a:cubicBezTo>
                  <a:pt x="20692" y="54131"/>
                  <a:pt x="20817" y="54119"/>
                  <a:pt x="20947" y="54099"/>
                </a:cubicBezTo>
                <a:cubicBezTo>
                  <a:pt x="21064" y="54081"/>
                  <a:pt x="21183" y="54070"/>
                  <a:pt x="21302" y="54070"/>
                </a:cubicBezTo>
                <a:cubicBezTo>
                  <a:pt x="21539" y="54070"/>
                  <a:pt x="21773" y="54116"/>
                  <a:pt x="21989" y="54250"/>
                </a:cubicBezTo>
                <a:cubicBezTo>
                  <a:pt x="22086" y="54310"/>
                  <a:pt x="22185" y="54333"/>
                  <a:pt x="22286" y="54333"/>
                </a:cubicBezTo>
                <a:cubicBezTo>
                  <a:pt x="22382" y="54333"/>
                  <a:pt x="22479" y="54312"/>
                  <a:pt x="22574" y="54284"/>
                </a:cubicBezTo>
                <a:cubicBezTo>
                  <a:pt x="22884" y="54194"/>
                  <a:pt x="23199" y="54165"/>
                  <a:pt x="23514" y="54165"/>
                </a:cubicBezTo>
                <a:cubicBezTo>
                  <a:pt x="23712" y="54165"/>
                  <a:pt x="23910" y="54177"/>
                  <a:pt x="24108" y="54192"/>
                </a:cubicBezTo>
                <a:cubicBezTo>
                  <a:pt x="24184" y="54197"/>
                  <a:pt x="24260" y="54201"/>
                  <a:pt x="24334" y="54201"/>
                </a:cubicBezTo>
                <a:cubicBezTo>
                  <a:pt x="24526" y="54201"/>
                  <a:pt x="24710" y="54174"/>
                  <a:pt x="24888" y="54076"/>
                </a:cubicBezTo>
                <a:cubicBezTo>
                  <a:pt x="25004" y="54013"/>
                  <a:pt x="25134" y="53959"/>
                  <a:pt x="25259" y="53959"/>
                </a:cubicBezTo>
                <a:cubicBezTo>
                  <a:pt x="25309" y="53959"/>
                  <a:pt x="25357" y="53967"/>
                  <a:pt x="25404" y="53986"/>
                </a:cubicBezTo>
                <a:cubicBezTo>
                  <a:pt x="25570" y="54055"/>
                  <a:pt x="25739" y="54074"/>
                  <a:pt x="25909" y="54074"/>
                </a:cubicBezTo>
                <a:cubicBezTo>
                  <a:pt x="26109" y="54074"/>
                  <a:pt x="26311" y="54048"/>
                  <a:pt x="26511" y="54048"/>
                </a:cubicBezTo>
                <a:cubicBezTo>
                  <a:pt x="26651" y="54048"/>
                  <a:pt x="26791" y="54061"/>
                  <a:pt x="26928" y="54104"/>
                </a:cubicBezTo>
                <a:cubicBezTo>
                  <a:pt x="27000" y="54078"/>
                  <a:pt x="27071" y="54068"/>
                  <a:pt x="27143" y="54068"/>
                </a:cubicBezTo>
                <a:cubicBezTo>
                  <a:pt x="27371" y="54068"/>
                  <a:pt x="27596" y="54171"/>
                  <a:pt x="27826" y="54171"/>
                </a:cubicBezTo>
                <a:cubicBezTo>
                  <a:pt x="27898" y="54171"/>
                  <a:pt x="27971" y="54161"/>
                  <a:pt x="28044" y="54134"/>
                </a:cubicBezTo>
                <a:cubicBezTo>
                  <a:pt x="28101" y="54114"/>
                  <a:pt x="28157" y="54103"/>
                  <a:pt x="28210" y="54103"/>
                </a:cubicBezTo>
                <a:cubicBezTo>
                  <a:pt x="28347" y="54103"/>
                  <a:pt x="28468" y="54174"/>
                  <a:pt x="28560" y="54324"/>
                </a:cubicBezTo>
                <a:cubicBezTo>
                  <a:pt x="28642" y="54460"/>
                  <a:pt x="28757" y="54512"/>
                  <a:pt x="28886" y="54512"/>
                </a:cubicBezTo>
                <a:cubicBezTo>
                  <a:pt x="28952" y="54512"/>
                  <a:pt x="29022" y="54498"/>
                  <a:pt x="29093" y="54474"/>
                </a:cubicBezTo>
                <a:cubicBezTo>
                  <a:pt x="29221" y="54432"/>
                  <a:pt x="29346" y="54382"/>
                  <a:pt x="29473" y="54336"/>
                </a:cubicBezTo>
                <a:cubicBezTo>
                  <a:pt x="29555" y="54306"/>
                  <a:pt x="29635" y="54284"/>
                  <a:pt x="29714" y="54284"/>
                </a:cubicBezTo>
                <a:cubicBezTo>
                  <a:pt x="29803" y="54284"/>
                  <a:pt x="29890" y="54313"/>
                  <a:pt x="29973" y="54392"/>
                </a:cubicBezTo>
                <a:cubicBezTo>
                  <a:pt x="30095" y="54507"/>
                  <a:pt x="30242" y="54526"/>
                  <a:pt x="30394" y="54526"/>
                </a:cubicBezTo>
                <a:cubicBezTo>
                  <a:pt x="30444" y="54526"/>
                  <a:pt x="30493" y="54524"/>
                  <a:pt x="30543" y="54523"/>
                </a:cubicBezTo>
                <a:cubicBezTo>
                  <a:pt x="30819" y="54516"/>
                  <a:pt x="31093" y="54510"/>
                  <a:pt x="31367" y="54510"/>
                </a:cubicBezTo>
                <a:cubicBezTo>
                  <a:pt x="31428" y="54510"/>
                  <a:pt x="31488" y="54510"/>
                  <a:pt x="31548" y="54511"/>
                </a:cubicBezTo>
                <a:cubicBezTo>
                  <a:pt x="32019" y="54514"/>
                  <a:pt x="32488" y="54530"/>
                  <a:pt x="32957" y="54541"/>
                </a:cubicBezTo>
                <a:cubicBezTo>
                  <a:pt x="33090" y="54620"/>
                  <a:pt x="33218" y="54650"/>
                  <a:pt x="33342" y="54650"/>
                </a:cubicBezTo>
                <a:cubicBezTo>
                  <a:pt x="33674" y="54650"/>
                  <a:pt x="33985" y="54441"/>
                  <a:pt x="34313" y="54402"/>
                </a:cubicBezTo>
                <a:cubicBezTo>
                  <a:pt x="34356" y="54397"/>
                  <a:pt x="34402" y="54395"/>
                  <a:pt x="34447" y="54395"/>
                </a:cubicBezTo>
                <a:cubicBezTo>
                  <a:pt x="34482" y="54394"/>
                  <a:pt x="34517" y="54394"/>
                  <a:pt x="34552" y="54394"/>
                </a:cubicBezTo>
                <a:cubicBezTo>
                  <a:pt x="34893" y="54394"/>
                  <a:pt x="35235" y="54428"/>
                  <a:pt x="35577" y="54428"/>
                </a:cubicBezTo>
                <a:cubicBezTo>
                  <a:pt x="35799" y="54428"/>
                  <a:pt x="36020" y="54414"/>
                  <a:pt x="36241" y="54366"/>
                </a:cubicBezTo>
                <a:cubicBezTo>
                  <a:pt x="36269" y="54360"/>
                  <a:pt x="36299" y="54357"/>
                  <a:pt x="36329" y="54357"/>
                </a:cubicBezTo>
                <a:cubicBezTo>
                  <a:pt x="36411" y="54357"/>
                  <a:pt x="36500" y="54379"/>
                  <a:pt x="36571" y="54412"/>
                </a:cubicBezTo>
                <a:cubicBezTo>
                  <a:pt x="36922" y="54571"/>
                  <a:pt x="37275" y="54620"/>
                  <a:pt x="37641" y="54620"/>
                </a:cubicBezTo>
                <a:cubicBezTo>
                  <a:pt x="37822" y="54620"/>
                  <a:pt x="38007" y="54608"/>
                  <a:pt x="38195" y="54592"/>
                </a:cubicBezTo>
                <a:cubicBezTo>
                  <a:pt x="38524" y="54563"/>
                  <a:pt x="38854" y="54556"/>
                  <a:pt x="39184" y="54556"/>
                </a:cubicBezTo>
                <a:cubicBezTo>
                  <a:pt x="39516" y="54556"/>
                  <a:pt x="39849" y="54563"/>
                  <a:pt x="40182" y="54563"/>
                </a:cubicBezTo>
                <a:cubicBezTo>
                  <a:pt x="40480" y="54563"/>
                  <a:pt x="40779" y="54557"/>
                  <a:pt x="41077" y="54535"/>
                </a:cubicBezTo>
                <a:cubicBezTo>
                  <a:pt x="41102" y="54533"/>
                  <a:pt x="41127" y="54532"/>
                  <a:pt x="41152" y="54532"/>
                </a:cubicBezTo>
                <a:cubicBezTo>
                  <a:pt x="41325" y="54532"/>
                  <a:pt x="41506" y="54571"/>
                  <a:pt x="41671" y="54624"/>
                </a:cubicBezTo>
                <a:cubicBezTo>
                  <a:pt x="41867" y="54686"/>
                  <a:pt x="42062" y="54715"/>
                  <a:pt x="42256" y="54715"/>
                </a:cubicBezTo>
                <a:cubicBezTo>
                  <a:pt x="42458" y="54715"/>
                  <a:pt x="42659" y="54684"/>
                  <a:pt x="42860" y="54629"/>
                </a:cubicBezTo>
                <a:cubicBezTo>
                  <a:pt x="43006" y="54588"/>
                  <a:pt x="43157" y="54543"/>
                  <a:pt x="43302" y="54543"/>
                </a:cubicBezTo>
                <a:cubicBezTo>
                  <a:pt x="43353" y="54543"/>
                  <a:pt x="43404" y="54548"/>
                  <a:pt x="43453" y="54561"/>
                </a:cubicBezTo>
                <a:cubicBezTo>
                  <a:pt x="43544" y="54586"/>
                  <a:pt x="43636" y="54594"/>
                  <a:pt x="43728" y="54594"/>
                </a:cubicBezTo>
                <a:cubicBezTo>
                  <a:pt x="43914" y="54594"/>
                  <a:pt x="44103" y="54560"/>
                  <a:pt x="44290" y="54560"/>
                </a:cubicBezTo>
                <a:cubicBezTo>
                  <a:pt x="44426" y="54560"/>
                  <a:pt x="44561" y="54578"/>
                  <a:pt x="44694" y="54641"/>
                </a:cubicBezTo>
                <a:cubicBezTo>
                  <a:pt x="44716" y="54651"/>
                  <a:pt x="44742" y="54655"/>
                  <a:pt x="44769" y="54655"/>
                </a:cubicBezTo>
                <a:cubicBezTo>
                  <a:pt x="44848" y="54655"/>
                  <a:pt x="44943" y="54621"/>
                  <a:pt x="45024" y="54604"/>
                </a:cubicBezTo>
                <a:cubicBezTo>
                  <a:pt x="45197" y="54565"/>
                  <a:pt x="45368" y="54511"/>
                  <a:pt x="45543" y="54469"/>
                </a:cubicBezTo>
                <a:cubicBezTo>
                  <a:pt x="45677" y="54437"/>
                  <a:pt x="45810" y="54409"/>
                  <a:pt x="45938" y="54409"/>
                </a:cubicBezTo>
                <a:cubicBezTo>
                  <a:pt x="46108" y="54409"/>
                  <a:pt x="46272" y="54458"/>
                  <a:pt x="46421" y="54610"/>
                </a:cubicBezTo>
                <a:cubicBezTo>
                  <a:pt x="46505" y="54696"/>
                  <a:pt x="46620" y="54709"/>
                  <a:pt x="46736" y="54709"/>
                </a:cubicBezTo>
                <a:cubicBezTo>
                  <a:pt x="46757" y="54709"/>
                  <a:pt x="46778" y="54708"/>
                  <a:pt x="46799" y="54708"/>
                </a:cubicBezTo>
                <a:cubicBezTo>
                  <a:pt x="47006" y="54704"/>
                  <a:pt x="47189" y="54632"/>
                  <a:pt x="47379" y="54558"/>
                </a:cubicBezTo>
                <a:cubicBezTo>
                  <a:pt x="47875" y="54363"/>
                  <a:pt x="48386" y="54242"/>
                  <a:pt x="48900" y="54242"/>
                </a:cubicBezTo>
                <a:cubicBezTo>
                  <a:pt x="48970" y="54242"/>
                  <a:pt x="49041" y="54244"/>
                  <a:pt x="49111" y="54249"/>
                </a:cubicBezTo>
                <a:cubicBezTo>
                  <a:pt x="49209" y="54257"/>
                  <a:pt x="49306" y="54261"/>
                  <a:pt x="49402" y="54261"/>
                </a:cubicBezTo>
                <a:cubicBezTo>
                  <a:pt x="49930" y="54261"/>
                  <a:pt x="50431" y="54151"/>
                  <a:pt x="50937" y="54092"/>
                </a:cubicBezTo>
                <a:cubicBezTo>
                  <a:pt x="51716" y="54002"/>
                  <a:pt x="52291" y="53559"/>
                  <a:pt x="52802" y="53020"/>
                </a:cubicBezTo>
                <a:cubicBezTo>
                  <a:pt x="52927" y="52887"/>
                  <a:pt x="53036" y="52772"/>
                  <a:pt x="53204" y="52772"/>
                </a:cubicBezTo>
                <a:cubicBezTo>
                  <a:pt x="53237" y="52772"/>
                  <a:pt x="53272" y="52776"/>
                  <a:pt x="53310" y="52786"/>
                </a:cubicBezTo>
                <a:cubicBezTo>
                  <a:pt x="53357" y="52798"/>
                  <a:pt x="53400" y="52803"/>
                  <a:pt x="53441" y="52803"/>
                </a:cubicBezTo>
                <a:cubicBezTo>
                  <a:pt x="53630" y="52803"/>
                  <a:pt x="53756" y="52682"/>
                  <a:pt x="53858" y="52508"/>
                </a:cubicBezTo>
                <a:cubicBezTo>
                  <a:pt x="53927" y="52394"/>
                  <a:pt x="53994" y="52263"/>
                  <a:pt x="54149" y="52260"/>
                </a:cubicBezTo>
                <a:cubicBezTo>
                  <a:pt x="54394" y="52253"/>
                  <a:pt x="54485" y="52078"/>
                  <a:pt x="54594" y="51905"/>
                </a:cubicBezTo>
                <a:cubicBezTo>
                  <a:pt x="54690" y="51755"/>
                  <a:pt x="54785" y="51574"/>
                  <a:pt x="54927" y="51491"/>
                </a:cubicBezTo>
                <a:cubicBezTo>
                  <a:pt x="55393" y="51222"/>
                  <a:pt x="55518" y="50800"/>
                  <a:pt x="55566" y="50311"/>
                </a:cubicBezTo>
                <a:cubicBezTo>
                  <a:pt x="55590" y="50070"/>
                  <a:pt x="55684" y="49838"/>
                  <a:pt x="55666" y="49584"/>
                </a:cubicBezTo>
                <a:cubicBezTo>
                  <a:pt x="55650" y="49384"/>
                  <a:pt x="55703" y="49189"/>
                  <a:pt x="55817" y="49011"/>
                </a:cubicBezTo>
                <a:cubicBezTo>
                  <a:pt x="55888" y="48900"/>
                  <a:pt x="55948" y="48771"/>
                  <a:pt x="55965" y="48643"/>
                </a:cubicBezTo>
                <a:cubicBezTo>
                  <a:pt x="56042" y="48058"/>
                  <a:pt x="56318" y="47472"/>
                  <a:pt x="55980" y="46881"/>
                </a:cubicBezTo>
                <a:cubicBezTo>
                  <a:pt x="55938" y="46808"/>
                  <a:pt x="55950" y="46706"/>
                  <a:pt x="55938" y="46617"/>
                </a:cubicBezTo>
                <a:cubicBezTo>
                  <a:pt x="55846" y="45934"/>
                  <a:pt x="55731" y="45256"/>
                  <a:pt x="55740" y="44562"/>
                </a:cubicBezTo>
                <a:cubicBezTo>
                  <a:pt x="55748" y="43872"/>
                  <a:pt x="55612" y="43180"/>
                  <a:pt x="55770" y="42492"/>
                </a:cubicBezTo>
                <a:cubicBezTo>
                  <a:pt x="55785" y="42428"/>
                  <a:pt x="55792" y="42357"/>
                  <a:pt x="55785" y="42292"/>
                </a:cubicBezTo>
                <a:cubicBezTo>
                  <a:pt x="55721" y="41693"/>
                  <a:pt x="55679" y="41091"/>
                  <a:pt x="55580" y="40499"/>
                </a:cubicBezTo>
                <a:cubicBezTo>
                  <a:pt x="55511" y="40093"/>
                  <a:pt x="55504" y="39681"/>
                  <a:pt x="55598" y="39304"/>
                </a:cubicBezTo>
                <a:cubicBezTo>
                  <a:pt x="55691" y="38927"/>
                  <a:pt x="55632" y="38606"/>
                  <a:pt x="55550" y="38256"/>
                </a:cubicBezTo>
                <a:cubicBezTo>
                  <a:pt x="55415" y="37690"/>
                  <a:pt x="55311" y="37110"/>
                  <a:pt x="55381" y="36529"/>
                </a:cubicBezTo>
                <a:cubicBezTo>
                  <a:pt x="55420" y="36217"/>
                  <a:pt x="55454" y="35912"/>
                  <a:pt x="55420" y="35598"/>
                </a:cubicBezTo>
                <a:cubicBezTo>
                  <a:pt x="55408" y="35490"/>
                  <a:pt x="55383" y="35354"/>
                  <a:pt x="55432" y="35273"/>
                </a:cubicBezTo>
                <a:cubicBezTo>
                  <a:pt x="55598" y="34996"/>
                  <a:pt x="55491" y="34756"/>
                  <a:pt x="55381" y="34507"/>
                </a:cubicBezTo>
                <a:cubicBezTo>
                  <a:pt x="55223" y="34152"/>
                  <a:pt x="55116" y="33799"/>
                  <a:pt x="55270" y="33405"/>
                </a:cubicBezTo>
                <a:cubicBezTo>
                  <a:pt x="55346" y="33212"/>
                  <a:pt x="55331" y="33003"/>
                  <a:pt x="55156" y="32850"/>
                </a:cubicBezTo>
                <a:cubicBezTo>
                  <a:pt x="55003" y="32718"/>
                  <a:pt x="54969" y="32551"/>
                  <a:pt x="54988" y="32365"/>
                </a:cubicBezTo>
                <a:cubicBezTo>
                  <a:pt x="55028" y="31946"/>
                  <a:pt x="55146" y="31527"/>
                  <a:pt x="54986" y="31108"/>
                </a:cubicBezTo>
                <a:cubicBezTo>
                  <a:pt x="54971" y="31070"/>
                  <a:pt x="54976" y="31014"/>
                  <a:pt x="54995" y="30976"/>
                </a:cubicBezTo>
                <a:cubicBezTo>
                  <a:pt x="55227" y="30500"/>
                  <a:pt x="55171" y="30026"/>
                  <a:pt x="54996" y="29548"/>
                </a:cubicBezTo>
                <a:cubicBezTo>
                  <a:pt x="54973" y="29488"/>
                  <a:pt x="54969" y="29417"/>
                  <a:pt x="54968" y="29350"/>
                </a:cubicBezTo>
                <a:cubicBezTo>
                  <a:pt x="54949" y="28679"/>
                  <a:pt x="54726" y="28030"/>
                  <a:pt x="54778" y="27352"/>
                </a:cubicBezTo>
                <a:cubicBezTo>
                  <a:pt x="54786" y="27223"/>
                  <a:pt x="54742" y="27086"/>
                  <a:pt x="54711" y="26955"/>
                </a:cubicBezTo>
                <a:cubicBezTo>
                  <a:pt x="54529" y="26241"/>
                  <a:pt x="54631" y="25494"/>
                  <a:pt x="54458" y="24778"/>
                </a:cubicBezTo>
                <a:cubicBezTo>
                  <a:pt x="54448" y="24736"/>
                  <a:pt x="54470" y="24687"/>
                  <a:pt x="54465" y="24643"/>
                </a:cubicBezTo>
                <a:cubicBezTo>
                  <a:pt x="54401" y="24092"/>
                  <a:pt x="54539" y="23550"/>
                  <a:pt x="54502" y="22989"/>
                </a:cubicBezTo>
                <a:cubicBezTo>
                  <a:pt x="54465" y="22430"/>
                  <a:pt x="54378" y="21881"/>
                  <a:pt x="54312" y="21329"/>
                </a:cubicBezTo>
                <a:cubicBezTo>
                  <a:pt x="54283" y="21102"/>
                  <a:pt x="54263" y="20900"/>
                  <a:pt x="54334" y="20677"/>
                </a:cubicBezTo>
                <a:cubicBezTo>
                  <a:pt x="54401" y="20468"/>
                  <a:pt x="54475" y="20226"/>
                  <a:pt x="54339" y="20024"/>
                </a:cubicBezTo>
                <a:cubicBezTo>
                  <a:pt x="54129" y="19717"/>
                  <a:pt x="54144" y="19380"/>
                  <a:pt x="54194" y="19054"/>
                </a:cubicBezTo>
                <a:cubicBezTo>
                  <a:pt x="54263" y="18597"/>
                  <a:pt x="54206" y="18171"/>
                  <a:pt x="54073" y="17732"/>
                </a:cubicBezTo>
                <a:cubicBezTo>
                  <a:pt x="53873" y="17065"/>
                  <a:pt x="53806" y="16384"/>
                  <a:pt x="53912" y="15681"/>
                </a:cubicBezTo>
                <a:cubicBezTo>
                  <a:pt x="53964" y="15333"/>
                  <a:pt x="53914" y="14971"/>
                  <a:pt x="53910" y="14615"/>
                </a:cubicBezTo>
                <a:cubicBezTo>
                  <a:pt x="53634" y="14257"/>
                  <a:pt x="53760" y="13847"/>
                  <a:pt x="53769" y="13455"/>
                </a:cubicBezTo>
                <a:cubicBezTo>
                  <a:pt x="53776" y="13075"/>
                  <a:pt x="53814" y="12696"/>
                  <a:pt x="53841" y="12318"/>
                </a:cubicBezTo>
                <a:cubicBezTo>
                  <a:pt x="53851" y="12160"/>
                  <a:pt x="53866" y="11995"/>
                  <a:pt x="53777" y="11859"/>
                </a:cubicBezTo>
                <a:cubicBezTo>
                  <a:pt x="53555" y="11524"/>
                  <a:pt x="53599" y="11187"/>
                  <a:pt x="53722" y="10833"/>
                </a:cubicBezTo>
                <a:cubicBezTo>
                  <a:pt x="53811" y="10571"/>
                  <a:pt x="53833" y="10316"/>
                  <a:pt x="53628" y="10075"/>
                </a:cubicBezTo>
                <a:cubicBezTo>
                  <a:pt x="53500" y="9925"/>
                  <a:pt x="53547" y="9732"/>
                  <a:pt x="53596" y="9559"/>
                </a:cubicBezTo>
                <a:cubicBezTo>
                  <a:pt x="53720" y="9122"/>
                  <a:pt x="53821" y="8690"/>
                  <a:pt x="53572" y="8259"/>
                </a:cubicBezTo>
                <a:cubicBezTo>
                  <a:pt x="53550" y="8222"/>
                  <a:pt x="53539" y="8170"/>
                  <a:pt x="53545" y="8130"/>
                </a:cubicBezTo>
                <a:cubicBezTo>
                  <a:pt x="53633" y="7657"/>
                  <a:pt x="53476" y="7196"/>
                  <a:pt x="53486" y="6729"/>
                </a:cubicBezTo>
                <a:cubicBezTo>
                  <a:pt x="53495" y="6288"/>
                  <a:pt x="53621" y="5838"/>
                  <a:pt x="53335" y="5434"/>
                </a:cubicBezTo>
                <a:cubicBezTo>
                  <a:pt x="53359" y="4972"/>
                  <a:pt x="53125" y="4582"/>
                  <a:pt x="52970" y="4171"/>
                </a:cubicBezTo>
                <a:cubicBezTo>
                  <a:pt x="52921" y="4042"/>
                  <a:pt x="52913" y="3928"/>
                  <a:pt x="52923" y="3788"/>
                </a:cubicBezTo>
                <a:cubicBezTo>
                  <a:pt x="52947" y="3440"/>
                  <a:pt x="53002" y="3065"/>
                  <a:pt x="52903" y="2746"/>
                </a:cubicBezTo>
                <a:cubicBezTo>
                  <a:pt x="52763" y="2303"/>
                  <a:pt x="52481" y="1905"/>
                  <a:pt x="52155" y="1567"/>
                </a:cubicBezTo>
                <a:cubicBezTo>
                  <a:pt x="52008" y="1417"/>
                  <a:pt x="51874" y="1284"/>
                  <a:pt x="51845" y="1076"/>
                </a:cubicBezTo>
                <a:cubicBezTo>
                  <a:pt x="51812" y="837"/>
                  <a:pt x="51660" y="731"/>
                  <a:pt x="51440" y="696"/>
                </a:cubicBezTo>
                <a:cubicBezTo>
                  <a:pt x="51331" y="677"/>
                  <a:pt x="51196" y="698"/>
                  <a:pt x="51112" y="642"/>
                </a:cubicBezTo>
                <a:cubicBezTo>
                  <a:pt x="50833" y="455"/>
                  <a:pt x="50546" y="362"/>
                  <a:pt x="50245" y="362"/>
                </a:cubicBezTo>
                <a:cubicBezTo>
                  <a:pt x="50073" y="362"/>
                  <a:pt x="49896" y="392"/>
                  <a:pt x="49715" y="454"/>
                </a:cubicBezTo>
                <a:cubicBezTo>
                  <a:pt x="49512" y="402"/>
                  <a:pt x="49309" y="352"/>
                  <a:pt x="49109" y="352"/>
                </a:cubicBezTo>
                <a:cubicBezTo>
                  <a:pt x="48923" y="352"/>
                  <a:pt x="48738" y="395"/>
                  <a:pt x="48558" y="518"/>
                </a:cubicBezTo>
                <a:cubicBezTo>
                  <a:pt x="48550" y="523"/>
                  <a:pt x="48537" y="526"/>
                  <a:pt x="48523" y="526"/>
                </a:cubicBezTo>
                <a:cubicBezTo>
                  <a:pt x="48513" y="526"/>
                  <a:pt x="48502" y="524"/>
                  <a:pt x="48492" y="521"/>
                </a:cubicBezTo>
                <a:cubicBezTo>
                  <a:pt x="48358" y="471"/>
                  <a:pt x="48223" y="455"/>
                  <a:pt x="48087" y="455"/>
                </a:cubicBezTo>
                <a:cubicBezTo>
                  <a:pt x="47838" y="455"/>
                  <a:pt x="47587" y="509"/>
                  <a:pt x="47338" y="509"/>
                </a:cubicBezTo>
                <a:cubicBezTo>
                  <a:pt x="47235" y="509"/>
                  <a:pt x="47132" y="500"/>
                  <a:pt x="47030" y="474"/>
                </a:cubicBezTo>
                <a:cubicBezTo>
                  <a:pt x="46991" y="464"/>
                  <a:pt x="46949" y="459"/>
                  <a:pt x="46907" y="459"/>
                </a:cubicBezTo>
                <a:cubicBezTo>
                  <a:pt x="46858" y="459"/>
                  <a:pt x="46808" y="466"/>
                  <a:pt x="46764" y="481"/>
                </a:cubicBezTo>
                <a:cubicBezTo>
                  <a:pt x="46313" y="632"/>
                  <a:pt x="45856" y="647"/>
                  <a:pt x="45385" y="647"/>
                </a:cubicBezTo>
                <a:cubicBezTo>
                  <a:pt x="45163" y="645"/>
                  <a:pt x="45007" y="664"/>
                  <a:pt x="44886" y="447"/>
                </a:cubicBezTo>
                <a:cubicBezTo>
                  <a:pt x="44819" y="330"/>
                  <a:pt x="44676" y="314"/>
                  <a:pt x="44547" y="314"/>
                </a:cubicBezTo>
                <a:cubicBezTo>
                  <a:pt x="44540" y="314"/>
                  <a:pt x="44532" y="314"/>
                  <a:pt x="44524" y="314"/>
                </a:cubicBezTo>
                <a:cubicBezTo>
                  <a:pt x="44322" y="316"/>
                  <a:pt x="44122" y="333"/>
                  <a:pt x="43921" y="338"/>
                </a:cubicBezTo>
                <a:cubicBezTo>
                  <a:pt x="43834" y="341"/>
                  <a:pt x="43742" y="350"/>
                  <a:pt x="43652" y="350"/>
                </a:cubicBezTo>
                <a:cubicBezTo>
                  <a:pt x="43533" y="350"/>
                  <a:pt x="43419" y="333"/>
                  <a:pt x="43332" y="262"/>
                </a:cubicBezTo>
                <a:cubicBezTo>
                  <a:pt x="43144" y="107"/>
                  <a:pt x="42948" y="69"/>
                  <a:pt x="42746" y="69"/>
                </a:cubicBezTo>
                <a:cubicBezTo>
                  <a:pt x="42625" y="69"/>
                  <a:pt x="42501" y="83"/>
                  <a:pt x="42375" y="94"/>
                </a:cubicBezTo>
                <a:cubicBezTo>
                  <a:pt x="42276" y="103"/>
                  <a:pt x="42175" y="109"/>
                  <a:pt x="42074" y="109"/>
                </a:cubicBezTo>
                <a:cubicBezTo>
                  <a:pt x="41973" y="109"/>
                  <a:pt x="41872" y="103"/>
                  <a:pt x="41773" y="87"/>
                </a:cubicBezTo>
                <a:cubicBezTo>
                  <a:pt x="41717" y="78"/>
                  <a:pt x="41659" y="74"/>
                  <a:pt x="41602" y="74"/>
                </a:cubicBezTo>
                <a:cubicBezTo>
                  <a:pt x="41399" y="74"/>
                  <a:pt x="41194" y="120"/>
                  <a:pt x="40992" y="120"/>
                </a:cubicBezTo>
                <a:cubicBezTo>
                  <a:pt x="40841" y="120"/>
                  <a:pt x="40692" y="95"/>
                  <a:pt x="40548" y="6"/>
                </a:cubicBezTo>
                <a:cubicBezTo>
                  <a:pt x="40540" y="2"/>
                  <a:pt x="40531" y="0"/>
                  <a:pt x="4052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Google Shape;269;p30"/>
          <p:cNvSpPr>
            <a:spLocks/>
          </p:cNvSpPr>
          <p:nvPr/>
        </p:nvSpPr>
        <p:spPr bwMode="auto">
          <a:xfrm flipH="1">
            <a:off x="4620684" y="495301"/>
            <a:ext cx="345016" cy="346075"/>
          </a:xfrm>
          <a:custGeom>
            <a:avLst/>
            <a:gdLst>
              <a:gd name="T0" fmla="*/ 7169 w 16279"/>
              <a:gd name="T1" fmla="*/ 196 h 16277"/>
              <a:gd name="T2" fmla="*/ 6580 w 16279"/>
              <a:gd name="T3" fmla="*/ 637 h 16277"/>
              <a:gd name="T4" fmla="*/ 5966 w 16279"/>
              <a:gd name="T5" fmla="*/ 1136 h 16277"/>
              <a:gd name="T6" fmla="*/ 5669 w 16279"/>
              <a:gd name="T7" fmla="*/ 2323 h 16277"/>
              <a:gd name="T8" fmla="*/ 5835 w 16279"/>
              <a:gd name="T9" fmla="*/ 4119 h 16277"/>
              <a:gd name="T10" fmla="*/ 5400 w 16279"/>
              <a:gd name="T11" fmla="*/ 4351 h 16277"/>
              <a:gd name="T12" fmla="*/ 3863 w 16279"/>
              <a:gd name="T13" fmla="*/ 3389 h 16277"/>
              <a:gd name="T14" fmla="*/ 3841 w 16279"/>
              <a:gd name="T15" fmla="*/ 3389 h 16277"/>
              <a:gd name="T16" fmla="*/ 3278 w 16279"/>
              <a:gd name="T17" fmla="*/ 3145 h 16277"/>
              <a:gd name="T18" fmla="*/ 2985 w 16279"/>
              <a:gd name="T19" fmla="*/ 3169 h 16277"/>
              <a:gd name="T20" fmla="*/ 1874 w 16279"/>
              <a:gd name="T21" fmla="*/ 2747 h 16277"/>
              <a:gd name="T22" fmla="*/ 1334 w 16279"/>
              <a:gd name="T23" fmla="*/ 2798 h 16277"/>
              <a:gd name="T24" fmla="*/ 201 w 16279"/>
              <a:gd name="T25" fmla="*/ 3732 h 16277"/>
              <a:gd name="T26" fmla="*/ 38 w 16279"/>
              <a:gd name="T27" fmla="*/ 4815 h 16277"/>
              <a:gd name="T28" fmla="*/ 898 w 16279"/>
              <a:gd name="T29" fmla="*/ 6741 h 16277"/>
              <a:gd name="T30" fmla="*/ 2129 w 16279"/>
              <a:gd name="T31" fmla="*/ 7963 h 16277"/>
              <a:gd name="T32" fmla="*/ 3281 w 16279"/>
              <a:gd name="T33" fmla="*/ 8755 h 16277"/>
              <a:gd name="T34" fmla="*/ 2933 w 16279"/>
              <a:gd name="T35" fmla="*/ 9002 h 16277"/>
              <a:gd name="T36" fmla="*/ 1354 w 16279"/>
              <a:gd name="T37" fmla="*/ 10285 h 16277"/>
              <a:gd name="T38" fmla="*/ 878 w 16279"/>
              <a:gd name="T39" fmla="*/ 11624 h 16277"/>
              <a:gd name="T40" fmla="*/ 831 w 16279"/>
              <a:gd name="T41" fmla="*/ 11978 h 16277"/>
              <a:gd name="T42" fmla="*/ 1038 w 16279"/>
              <a:gd name="T43" fmla="*/ 13097 h 16277"/>
              <a:gd name="T44" fmla="*/ 1854 w 16279"/>
              <a:gd name="T45" fmla="*/ 14006 h 16277"/>
              <a:gd name="T46" fmla="*/ 3151 w 16279"/>
              <a:gd name="T47" fmla="*/ 14562 h 16277"/>
              <a:gd name="T48" fmla="*/ 4293 w 16279"/>
              <a:gd name="T49" fmla="*/ 14346 h 16277"/>
              <a:gd name="T50" fmla="*/ 6019 w 16279"/>
              <a:gd name="T51" fmla="*/ 13651 h 16277"/>
              <a:gd name="T52" fmla="*/ 6864 w 16279"/>
              <a:gd name="T53" fmla="*/ 12772 h 16277"/>
              <a:gd name="T54" fmla="*/ 7613 w 16279"/>
              <a:gd name="T55" fmla="*/ 12999 h 16277"/>
              <a:gd name="T56" fmla="*/ 8685 w 16279"/>
              <a:gd name="T57" fmla="*/ 14210 h 16277"/>
              <a:gd name="T58" fmla="*/ 9492 w 16279"/>
              <a:gd name="T59" fmla="*/ 15393 h 16277"/>
              <a:gd name="T60" fmla="*/ 11365 w 16279"/>
              <a:gd name="T61" fmla="*/ 16276 h 16277"/>
              <a:gd name="T62" fmla="*/ 12791 w 16279"/>
              <a:gd name="T63" fmla="*/ 15824 h 16277"/>
              <a:gd name="T64" fmla="*/ 13588 w 16279"/>
              <a:gd name="T65" fmla="*/ 14085 h 16277"/>
              <a:gd name="T66" fmla="*/ 13772 w 16279"/>
              <a:gd name="T67" fmla="*/ 13140 h 16277"/>
              <a:gd name="T68" fmla="*/ 13074 w 16279"/>
              <a:gd name="T69" fmla="*/ 11151 h 16277"/>
              <a:gd name="T70" fmla="*/ 12773 w 16279"/>
              <a:gd name="T71" fmla="*/ 10087 h 16277"/>
              <a:gd name="T72" fmla="*/ 14142 w 16279"/>
              <a:gd name="T73" fmla="*/ 9416 h 16277"/>
              <a:gd name="T74" fmla="*/ 15403 w 16279"/>
              <a:gd name="T75" fmla="*/ 8595 h 16277"/>
              <a:gd name="T76" fmla="*/ 16111 w 16279"/>
              <a:gd name="T77" fmla="*/ 6246 h 16277"/>
              <a:gd name="T78" fmla="*/ 15660 w 16279"/>
              <a:gd name="T79" fmla="*/ 5096 h 16277"/>
              <a:gd name="T80" fmla="*/ 13651 w 16279"/>
              <a:gd name="T81" fmla="*/ 4314 h 16277"/>
              <a:gd name="T82" fmla="*/ 12914 w 16279"/>
              <a:gd name="T83" fmla="*/ 4345 h 16277"/>
              <a:gd name="T84" fmla="*/ 11455 w 16279"/>
              <a:gd name="T85" fmla="*/ 4709 h 16277"/>
              <a:gd name="T86" fmla="*/ 10611 w 16279"/>
              <a:gd name="T87" fmla="*/ 4738 h 16277"/>
              <a:gd name="T88" fmla="*/ 10389 w 16279"/>
              <a:gd name="T89" fmla="*/ 3869 h 16277"/>
              <a:gd name="T90" fmla="*/ 9523 w 16279"/>
              <a:gd name="T91" fmla="*/ 1141 h 16277"/>
              <a:gd name="T92" fmla="*/ 8174 w 16279"/>
              <a:gd name="T93" fmla="*/ 69 h 16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279" h="16277" extrusionOk="0">
                <a:moveTo>
                  <a:pt x="7687" y="1"/>
                </a:moveTo>
                <a:cubicBezTo>
                  <a:pt x="7506" y="1"/>
                  <a:pt x="7332" y="47"/>
                  <a:pt x="7169" y="196"/>
                </a:cubicBezTo>
                <a:cubicBezTo>
                  <a:pt x="7152" y="195"/>
                  <a:pt x="7136" y="195"/>
                  <a:pt x="7120" y="195"/>
                </a:cubicBezTo>
                <a:cubicBezTo>
                  <a:pt x="6830" y="195"/>
                  <a:pt x="6674" y="369"/>
                  <a:pt x="6580" y="637"/>
                </a:cubicBezTo>
                <a:cubicBezTo>
                  <a:pt x="6560" y="696"/>
                  <a:pt x="6506" y="751"/>
                  <a:pt x="6454" y="790"/>
                </a:cubicBezTo>
                <a:cubicBezTo>
                  <a:pt x="6294" y="909"/>
                  <a:pt x="6109" y="1000"/>
                  <a:pt x="5966" y="1136"/>
                </a:cubicBezTo>
                <a:cubicBezTo>
                  <a:pt x="5813" y="1281"/>
                  <a:pt x="5956" y="1538"/>
                  <a:pt x="5798" y="1698"/>
                </a:cubicBezTo>
                <a:cubicBezTo>
                  <a:pt x="5618" y="1878"/>
                  <a:pt x="5605" y="2105"/>
                  <a:pt x="5669" y="2323"/>
                </a:cubicBezTo>
                <a:cubicBezTo>
                  <a:pt x="5805" y="2781"/>
                  <a:pt x="5729" y="3260"/>
                  <a:pt x="5840" y="3719"/>
                </a:cubicBezTo>
                <a:cubicBezTo>
                  <a:pt x="5871" y="3845"/>
                  <a:pt x="5854" y="3986"/>
                  <a:pt x="5835" y="4119"/>
                </a:cubicBezTo>
                <a:cubicBezTo>
                  <a:pt x="5806" y="4333"/>
                  <a:pt x="5744" y="4435"/>
                  <a:pt x="5629" y="4435"/>
                </a:cubicBezTo>
                <a:cubicBezTo>
                  <a:pt x="5569" y="4435"/>
                  <a:pt x="5493" y="4406"/>
                  <a:pt x="5400" y="4351"/>
                </a:cubicBezTo>
                <a:cubicBezTo>
                  <a:pt x="5245" y="4262"/>
                  <a:pt x="5095" y="4160"/>
                  <a:pt x="4963" y="4044"/>
                </a:cubicBezTo>
                <a:cubicBezTo>
                  <a:pt x="4636" y="3755"/>
                  <a:pt x="4360" y="3389"/>
                  <a:pt x="3863" y="3389"/>
                </a:cubicBezTo>
                <a:cubicBezTo>
                  <a:pt x="3856" y="3389"/>
                  <a:pt x="3850" y="3389"/>
                  <a:pt x="3843" y="3389"/>
                </a:cubicBezTo>
                <a:cubicBezTo>
                  <a:pt x="3842" y="3389"/>
                  <a:pt x="3841" y="3389"/>
                  <a:pt x="3841" y="3389"/>
                </a:cubicBezTo>
                <a:cubicBezTo>
                  <a:pt x="3787" y="3389"/>
                  <a:pt x="3729" y="3322"/>
                  <a:pt x="3676" y="3282"/>
                </a:cubicBezTo>
                <a:cubicBezTo>
                  <a:pt x="3555" y="3189"/>
                  <a:pt x="3424" y="3145"/>
                  <a:pt x="3278" y="3145"/>
                </a:cubicBezTo>
                <a:cubicBezTo>
                  <a:pt x="3244" y="3145"/>
                  <a:pt x="3209" y="3148"/>
                  <a:pt x="3173" y="3152"/>
                </a:cubicBezTo>
                <a:cubicBezTo>
                  <a:pt x="3117" y="3159"/>
                  <a:pt x="3047" y="3169"/>
                  <a:pt x="2985" y="3169"/>
                </a:cubicBezTo>
                <a:cubicBezTo>
                  <a:pt x="2927" y="3169"/>
                  <a:pt x="2876" y="3161"/>
                  <a:pt x="2849" y="3132"/>
                </a:cubicBezTo>
                <a:cubicBezTo>
                  <a:pt x="2578" y="2848"/>
                  <a:pt x="2163" y="2961"/>
                  <a:pt x="1874" y="2747"/>
                </a:cubicBezTo>
                <a:cubicBezTo>
                  <a:pt x="1788" y="2684"/>
                  <a:pt x="1705" y="2655"/>
                  <a:pt x="1626" y="2655"/>
                </a:cubicBezTo>
                <a:cubicBezTo>
                  <a:pt x="1521" y="2655"/>
                  <a:pt x="1423" y="2706"/>
                  <a:pt x="1334" y="2798"/>
                </a:cubicBezTo>
                <a:cubicBezTo>
                  <a:pt x="1125" y="3014"/>
                  <a:pt x="887" y="3142"/>
                  <a:pt x="587" y="3210"/>
                </a:cubicBezTo>
                <a:cubicBezTo>
                  <a:pt x="249" y="3285"/>
                  <a:pt x="187" y="3389"/>
                  <a:pt x="201" y="3732"/>
                </a:cubicBezTo>
                <a:cubicBezTo>
                  <a:pt x="211" y="4023"/>
                  <a:pt x="268" y="4311"/>
                  <a:pt x="46" y="4561"/>
                </a:cubicBezTo>
                <a:cubicBezTo>
                  <a:pt x="1" y="4612"/>
                  <a:pt x="2" y="4748"/>
                  <a:pt x="38" y="4815"/>
                </a:cubicBezTo>
                <a:cubicBezTo>
                  <a:pt x="285" y="5290"/>
                  <a:pt x="357" y="5846"/>
                  <a:pt x="724" y="6260"/>
                </a:cubicBezTo>
                <a:cubicBezTo>
                  <a:pt x="848" y="6401"/>
                  <a:pt x="937" y="6539"/>
                  <a:pt x="898" y="6741"/>
                </a:cubicBezTo>
                <a:cubicBezTo>
                  <a:pt x="860" y="6941"/>
                  <a:pt x="959" y="7097"/>
                  <a:pt x="1132" y="7181"/>
                </a:cubicBezTo>
                <a:cubicBezTo>
                  <a:pt x="1522" y="7373"/>
                  <a:pt x="1820" y="7674"/>
                  <a:pt x="2129" y="7963"/>
                </a:cubicBezTo>
                <a:cubicBezTo>
                  <a:pt x="2408" y="8224"/>
                  <a:pt x="2701" y="8466"/>
                  <a:pt x="3069" y="8597"/>
                </a:cubicBezTo>
                <a:cubicBezTo>
                  <a:pt x="3148" y="8626"/>
                  <a:pt x="3222" y="8691"/>
                  <a:pt x="3281" y="8755"/>
                </a:cubicBezTo>
                <a:cubicBezTo>
                  <a:pt x="3325" y="8804"/>
                  <a:pt x="3340" y="8883"/>
                  <a:pt x="3251" y="8913"/>
                </a:cubicBezTo>
                <a:cubicBezTo>
                  <a:pt x="3147" y="8948"/>
                  <a:pt x="3010" y="8938"/>
                  <a:pt x="2933" y="9002"/>
                </a:cubicBezTo>
                <a:cubicBezTo>
                  <a:pt x="2477" y="9379"/>
                  <a:pt x="1828" y="9512"/>
                  <a:pt x="1539" y="10102"/>
                </a:cubicBezTo>
                <a:cubicBezTo>
                  <a:pt x="1504" y="10178"/>
                  <a:pt x="1430" y="10258"/>
                  <a:pt x="1354" y="10285"/>
                </a:cubicBezTo>
                <a:cubicBezTo>
                  <a:pt x="991" y="10418"/>
                  <a:pt x="989" y="10771"/>
                  <a:pt x="887" y="11050"/>
                </a:cubicBezTo>
                <a:cubicBezTo>
                  <a:pt x="836" y="11188"/>
                  <a:pt x="878" y="11359"/>
                  <a:pt x="878" y="11624"/>
                </a:cubicBezTo>
                <a:cubicBezTo>
                  <a:pt x="872" y="11669"/>
                  <a:pt x="828" y="11824"/>
                  <a:pt x="831" y="11978"/>
                </a:cubicBezTo>
                <a:cubicBezTo>
                  <a:pt x="836" y="12131"/>
                  <a:pt x="890" y="12284"/>
                  <a:pt x="920" y="12437"/>
                </a:cubicBezTo>
                <a:cubicBezTo>
                  <a:pt x="962" y="12658"/>
                  <a:pt x="1011" y="12876"/>
                  <a:pt x="1038" y="13097"/>
                </a:cubicBezTo>
                <a:cubicBezTo>
                  <a:pt x="1067" y="13335"/>
                  <a:pt x="1169" y="13514"/>
                  <a:pt x="1376" y="13643"/>
                </a:cubicBezTo>
                <a:cubicBezTo>
                  <a:pt x="1546" y="13749"/>
                  <a:pt x="1711" y="13868"/>
                  <a:pt x="1854" y="14006"/>
                </a:cubicBezTo>
                <a:cubicBezTo>
                  <a:pt x="2190" y="14334"/>
                  <a:pt x="2646" y="14388"/>
                  <a:pt x="3056" y="14546"/>
                </a:cubicBezTo>
                <a:cubicBezTo>
                  <a:pt x="3083" y="14556"/>
                  <a:pt x="3117" y="14562"/>
                  <a:pt x="3151" y="14562"/>
                </a:cubicBezTo>
                <a:cubicBezTo>
                  <a:pt x="3188" y="14562"/>
                  <a:pt x="3224" y="14555"/>
                  <a:pt x="3251" y="14539"/>
                </a:cubicBezTo>
                <a:cubicBezTo>
                  <a:pt x="3577" y="14349"/>
                  <a:pt x="3950" y="14427"/>
                  <a:pt x="4293" y="14346"/>
                </a:cubicBezTo>
                <a:cubicBezTo>
                  <a:pt x="4445" y="14311"/>
                  <a:pt x="4618" y="14297"/>
                  <a:pt x="4737" y="14211"/>
                </a:cubicBezTo>
                <a:cubicBezTo>
                  <a:pt x="5127" y="13936"/>
                  <a:pt x="5554" y="13759"/>
                  <a:pt x="6019" y="13651"/>
                </a:cubicBezTo>
                <a:cubicBezTo>
                  <a:pt x="6251" y="13598"/>
                  <a:pt x="6417" y="13466"/>
                  <a:pt x="6479" y="13218"/>
                </a:cubicBezTo>
                <a:cubicBezTo>
                  <a:pt x="6530" y="13007"/>
                  <a:pt x="6700" y="12888"/>
                  <a:pt x="6864" y="12772"/>
                </a:cubicBezTo>
                <a:cubicBezTo>
                  <a:pt x="7068" y="12628"/>
                  <a:pt x="7195" y="12549"/>
                  <a:pt x="7291" y="12549"/>
                </a:cubicBezTo>
                <a:cubicBezTo>
                  <a:pt x="7417" y="12549"/>
                  <a:pt x="7489" y="12687"/>
                  <a:pt x="7613" y="12999"/>
                </a:cubicBezTo>
                <a:cubicBezTo>
                  <a:pt x="7732" y="13298"/>
                  <a:pt x="7870" y="13601"/>
                  <a:pt x="8174" y="13715"/>
                </a:cubicBezTo>
                <a:cubicBezTo>
                  <a:pt x="8435" y="13815"/>
                  <a:pt x="8558" y="13998"/>
                  <a:pt x="8685" y="14210"/>
                </a:cubicBezTo>
                <a:cubicBezTo>
                  <a:pt x="8835" y="14457"/>
                  <a:pt x="9001" y="14697"/>
                  <a:pt x="9094" y="14976"/>
                </a:cubicBezTo>
                <a:cubicBezTo>
                  <a:pt x="9161" y="15182"/>
                  <a:pt x="9286" y="15367"/>
                  <a:pt x="9492" y="15393"/>
                </a:cubicBezTo>
                <a:cubicBezTo>
                  <a:pt x="10025" y="15461"/>
                  <a:pt x="10358" y="15931"/>
                  <a:pt x="10865" y="16039"/>
                </a:cubicBezTo>
                <a:cubicBezTo>
                  <a:pt x="11021" y="16215"/>
                  <a:pt x="11191" y="16276"/>
                  <a:pt x="11365" y="16276"/>
                </a:cubicBezTo>
                <a:cubicBezTo>
                  <a:pt x="11545" y="16276"/>
                  <a:pt x="11730" y="16212"/>
                  <a:pt x="11912" y="16140"/>
                </a:cubicBezTo>
                <a:cubicBezTo>
                  <a:pt x="12203" y="16026"/>
                  <a:pt x="12475" y="15873"/>
                  <a:pt x="12791" y="15824"/>
                </a:cubicBezTo>
                <a:cubicBezTo>
                  <a:pt x="12983" y="15794"/>
                  <a:pt x="13151" y="15661"/>
                  <a:pt x="13173" y="15486"/>
                </a:cubicBezTo>
                <a:cubicBezTo>
                  <a:pt x="13232" y="14992"/>
                  <a:pt x="13627" y="14605"/>
                  <a:pt x="13588" y="14085"/>
                </a:cubicBezTo>
                <a:cubicBezTo>
                  <a:pt x="13583" y="14011"/>
                  <a:pt x="13644" y="13909"/>
                  <a:pt x="13706" y="13858"/>
                </a:cubicBezTo>
                <a:cubicBezTo>
                  <a:pt x="13972" y="13635"/>
                  <a:pt x="13920" y="13394"/>
                  <a:pt x="13772" y="13140"/>
                </a:cubicBezTo>
                <a:cubicBezTo>
                  <a:pt x="13481" y="12637"/>
                  <a:pt x="13244" y="12120"/>
                  <a:pt x="13208" y="11526"/>
                </a:cubicBezTo>
                <a:cubicBezTo>
                  <a:pt x="13202" y="11398"/>
                  <a:pt x="13123" y="11276"/>
                  <a:pt x="13074" y="11151"/>
                </a:cubicBezTo>
                <a:cubicBezTo>
                  <a:pt x="13010" y="10985"/>
                  <a:pt x="12923" y="10823"/>
                  <a:pt x="12881" y="10652"/>
                </a:cubicBezTo>
                <a:cubicBezTo>
                  <a:pt x="12834" y="10462"/>
                  <a:pt x="12670" y="10255"/>
                  <a:pt x="12773" y="10087"/>
                </a:cubicBezTo>
                <a:cubicBezTo>
                  <a:pt x="12850" y="9959"/>
                  <a:pt x="13077" y="9925"/>
                  <a:pt x="13230" y="9836"/>
                </a:cubicBezTo>
                <a:cubicBezTo>
                  <a:pt x="13520" y="9663"/>
                  <a:pt x="13834" y="9549"/>
                  <a:pt x="14142" y="9416"/>
                </a:cubicBezTo>
                <a:cubicBezTo>
                  <a:pt x="14542" y="9244"/>
                  <a:pt x="14999" y="9143"/>
                  <a:pt x="15241" y="8713"/>
                </a:cubicBezTo>
                <a:cubicBezTo>
                  <a:pt x="15272" y="8661"/>
                  <a:pt x="15346" y="8629"/>
                  <a:pt x="15403" y="8595"/>
                </a:cubicBezTo>
                <a:cubicBezTo>
                  <a:pt x="15689" y="8429"/>
                  <a:pt x="15827" y="8177"/>
                  <a:pt x="15941" y="7866"/>
                </a:cubicBezTo>
                <a:cubicBezTo>
                  <a:pt x="16139" y="7332"/>
                  <a:pt x="16279" y="6823"/>
                  <a:pt x="16111" y="6246"/>
                </a:cubicBezTo>
                <a:cubicBezTo>
                  <a:pt x="16057" y="6060"/>
                  <a:pt x="16075" y="5843"/>
                  <a:pt x="15932" y="5691"/>
                </a:cubicBezTo>
                <a:cubicBezTo>
                  <a:pt x="15771" y="5520"/>
                  <a:pt x="15689" y="5325"/>
                  <a:pt x="15660" y="5096"/>
                </a:cubicBezTo>
                <a:cubicBezTo>
                  <a:pt x="15640" y="4926"/>
                  <a:pt x="15534" y="4834"/>
                  <a:pt x="15379" y="4755"/>
                </a:cubicBezTo>
                <a:cubicBezTo>
                  <a:pt x="14833" y="4479"/>
                  <a:pt x="14187" y="4614"/>
                  <a:pt x="13651" y="4314"/>
                </a:cubicBezTo>
                <a:cubicBezTo>
                  <a:pt x="13519" y="4343"/>
                  <a:pt x="13387" y="4350"/>
                  <a:pt x="13254" y="4350"/>
                </a:cubicBezTo>
                <a:cubicBezTo>
                  <a:pt x="13141" y="4350"/>
                  <a:pt x="13028" y="4345"/>
                  <a:pt x="12914" y="4345"/>
                </a:cubicBezTo>
                <a:cubicBezTo>
                  <a:pt x="12702" y="4345"/>
                  <a:pt x="12490" y="4362"/>
                  <a:pt x="12279" y="4457"/>
                </a:cubicBezTo>
                <a:cubicBezTo>
                  <a:pt x="12028" y="4570"/>
                  <a:pt x="11715" y="4568"/>
                  <a:pt x="11455" y="4709"/>
                </a:cubicBezTo>
                <a:cubicBezTo>
                  <a:pt x="11315" y="4785"/>
                  <a:pt x="11161" y="4818"/>
                  <a:pt x="11011" y="4818"/>
                </a:cubicBezTo>
                <a:cubicBezTo>
                  <a:pt x="10869" y="4818"/>
                  <a:pt x="10730" y="4789"/>
                  <a:pt x="10611" y="4738"/>
                </a:cubicBezTo>
                <a:cubicBezTo>
                  <a:pt x="10389" y="4646"/>
                  <a:pt x="10442" y="4304"/>
                  <a:pt x="10389" y="4070"/>
                </a:cubicBezTo>
                <a:cubicBezTo>
                  <a:pt x="10374" y="4007"/>
                  <a:pt x="10385" y="3936"/>
                  <a:pt x="10389" y="3869"/>
                </a:cubicBezTo>
                <a:cubicBezTo>
                  <a:pt x="10405" y="3616"/>
                  <a:pt x="10330" y="3384"/>
                  <a:pt x="10242" y="3152"/>
                </a:cubicBezTo>
                <a:cubicBezTo>
                  <a:pt x="9994" y="2485"/>
                  <a:pt x="9713" y="1826"/>
                  <a:pt x="9523" y="1141"/>
                </a:cubicBezTo>
                <a:cubicBezTo>
                  <a:pt x="9408" y="734"/>
                  <a:pt x="9112" y="521"/>
                  <a:pt x="8867" y="243"/>
                </a:cubicBezTo>
                <a:cubicBezTo>
                  <a:pt x="8679" y="32"/>
                  <a:pt x="8410" y="114"/>
                  <a:pt x="8174" y="69"/>
                </a:cubicBezTo>
                <a:cubicBezTo>
                  <a:pt x="8009" y="36"/>
                  <a:pt x="7845" y="1"/>
                  <a:pt x="76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58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552;p21"/>
          <p:cNvSpPr/>
          <p:nvPr/>
        </p:nvSpPr>
        <p:spPr>
          <a:xfrm flipH="1">
            <a:off x="4233" y="4945064"/>
            <a:ext cx="6934200" cy="1893887"/>
          </a:xfrm>
          <a:custGeom>
            <a:avLst/>
            <a:gdLst/>
            <a:ahLst/>
            <a:cxnLst/>
            <a:rect l="l" t="t" r="r" b="b"/>
            <a:pathLst>
              <a:path w="5535834" h="2946082" extrusionOk="0">
                <a:moveTo>
                  <a:pt x="5535835" y="0"/>
                </a:moveTo>
                <a:lnTo>
                  <a:pt x="5535835" y="2946083"/>
                </a:lnTo>
                <a:lnTo>
                  <a:pt x="692563" y="2946083"/>
                </a:lnTo>
                <a:cubicBezTo>
                  <a:pt x="251460" y="2661571"/>
                  <a:pt x="0" y="2334387"/>
                  <a:pt x="0" y="1986248"/>
                </a:cubicBezTo>
                <a:cubicBezTo>
                  <a:pt x="0" y="893159"/>
                  <a:pt x="2475452" y="6382"/>
                  <a:pt x="55358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" name="Google Shape;1553;p21"/>
          <p:cNvSpPr/>
          <p:nvPr/>
        </p:nvSpPr>
        <p:spPr>
          <a:xfrm flipH="1">
            <a:off x="1877484" y="1709739"/>
            <a:ext cx="2114549" cy="511175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Google Shape;1554;p21"/>
          <p:cNvSpPr/>
          <p:nvPr/>
        </p:nvSpPr>
        <p:spPr>
          <a:xfrm flipH="1">
            <a:off x="2117" y="3335338"/>
            <a:ext cx="5865283" cy="2347912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" name="Google Shape;1555;p21"/>
          <p:cNvSpPr/>
          <p:nvPr/>
        </p:nvSpPr>
        <p:spPr>
          <a:xfrm flipH="1">
            <a:off x="4234" y="3922713"/>
            <a:ext cx="5386917" cy="2082800"/>
          </a:xfrm>
          <a:custGeom>
            <a:avLst/>
            <a:gdLst/>
            <a:ahLst/>
            <a:cxnLst/>
            <a:rect l="l" t="t" r="r" b="b"/>
            <a:pathLst>
              <a:path w="2612135" h="1395888" extrusionOk="0">
                <a:moveTo>
                  <a:pt x="2612136" y="241268"/>
                </a:moveTo>
                <a:lnTo>
                  <a:pt x="2612136" y="1035463"/>
                </a:lnTo>
                <a:lnTo>
                  <a:pt x="2560796" y="1035463"/>
                </a:lnTo>
                <a:lnTo>
                  <a:pt x="2495550" y="1035463"/>
                </a:lnTo>
                <a:lnTo>
                  <a:pt x="2518696" y="1131761"/>
                </a:lnTo>
                <a:lnTo>
                  <a:pt x="2246471" y="1131761"/>
                </a:lnTo>
                <a:lnTo>
                  <a:pt x="2210752" y="1131761"/>
                </a:lnTo>
                <a:lnTo>
                  <a:pt x="2212372" y="1138142"/>
                </a:lnTo>
                <a:lnTo>
                  <a:pt x="1995774" y="1138142"/>
                </a:lnTo>
                <a:lnTo>
                  <a:pt x="2006442" y="1177957"/>
                </a:lnTo>
                <a:lnTo>
                  <a:pt x="1724215" y="1177957"/>
                </a:lnTo>
                <a:lnTo>
                  <a:pt x="1675352" y="1177957"/>
                </a:lnTo>
                <a:lnTo>
                  <a:pt x="1694021" y="1251109"/>
                </a:lnTo>
                <a:lnTo>
                  <a:pt x="1449514" y="1251109"/>
                </a:lnTo>
                <a:lnTo>
                  <a:pt x="1205103" y="1251109"/>
                </a:lnTo>
                <a:lnTo>
                  <a:pt x="1223105" y="1180529"/>
                </a:lnTo>
                <a:lnTo>
                  <a:pt x="1018413" y="1180529"/>
                </a:lnTo>
                <a:lnTo>
                  <a:pt x="952786" y="1180529"/>
                </a:lnTo>
                <a:lnTo>
                  <a:pt x="953072" y="1181672"/>
                </a:lnTo>
                <a:lnTo>
                  <a:pt x="769715" y="1181672"/>
                </a:lnTo>
                <a:lnTo>
                  <a:pt x="758571" y="1181672"/>
                </a:lnTo>
                <a:lnTo>
                  <a:pt x="773335" y="1234345"/>
                </a:lnTo>
                <a:lnTo>
                  <a:pt x="573214" y="1234345"/>
                </a:lnTo>
                <a:lnTo>
                  <a:pt x="544735" y="1234345"/>
                </a:lnTo>
                <a:lnTo>
                  <a:pt x="586359" y="1395889"/>
                </a:lnTo>
                <a:lnTo>
                  <a:pt x="374713" y="1395889"/>
                </a:lnTo>
                <a:lnTo>
                  <a:pt x="162973" y="1395889"/>
                </a:lnTo>
                <a:lnTo>
                  <a:pt x="174403" y="1351407"/>
                </a:lnTo>
                <a:lnTo>
                  <a:pt x="158782" y="1351407"/>
                </a:lnTo>
                <a:lnTo>
                  <a:pt x="0" y="1351407"/>
                </a:lnTo>
                <a:lnTo>
                  <a:pt x="79343" y="963168"/>
                </a:lnTo>
                <a:lnTo>
                  <a:pt x="158782" y="575024"/>
                </a:lnTo>
                <a:lnTo>
                  <a:pt x="238125" y="963168"/>
                </a:lnTo>
                <a:lnTo>
                  <a:pt x="254222" y="1041940"/>
                </a:lnTo>
                <a:lnTo>
                  <a:pt x="268796" y="985456"/>
                </a:lnTo>
                <a:lnTo>
                  <a:pt x="374713" y="575024"/>
                </a:lnTo>
                <a:lnTo>
                  <a:pt x="462344" y="914781"/>
                </a:lnTo>
                <a:lnTo>
                  <a:pt x="473107" y="876014"/>
                </a:lnTo>
                <a:lnTo>
                  <a:pt x="573214" y="517684"/>
                </a:lnTo>
                <a:lnTo>
                  <a:pt x="668084" y="857536"/>
                </a:lnTo>
                <a:lnTo>
                  <a:pt x="678085" y="817816"/>
                </a:lnTo>
                <a:lnTo>
                  <a:pt x="769715" y="454057"/>
                </a:lnTo>
                <a:lnTo>
                  <a:pt x="861346" y="817816"/>
                </a:lnTo>
                <a:lnTo>
                  <a:pt x="863346" y="825627"/>
                </a:lnTo>
                <a:lnTo>
                  <a:pt x="896207" y="695420"/>
                </a:lnTo>
                <a:lnTo>
                  <a:pt x="1018413" y="210407"/>
                </a:lnTo>
                <a:lnTo>
                  <a:pt x="1140619" y="695420"/>
                </a:lnTo>
                <a:lnTo>
                  <a:pt x="1168051" y="804386"/>
                </a:lnTo>
                <a:lnTo>
                  <a:pt x="1182719" y="749713"/>
                </a:lnTo>
                <a:lnTo>
                  <a:pt x="1288542" y="354139"/>
                </a:lnTo>
                <a:lnTo>
                  <a:pt x="1362932" y="632174"/>
                </a:lnTo>
                <a:lnTo>
                  <a:pt x="1449514" y="292513"/>
                </a:lnTo>
                <a:lnTo>
                  <a:pt x="1561433" y="731330"/>
                </a:lnTo>
                <a:lnTo>
                  <a:pt x="1583055" y="650557"/>
                </a:lnTo>
                <a:lnTo>
                  <a:pt x="1724215" y="123158"/>
                </a:lnTo>
                <a:lnTo>
                  <a:pt x="1865281" y="650557"/>
                </a:lnTo>
                <a:lnTo>
                  <a:pt x="1876806" y="693611"/>
                </a:lnTo>
                <a:lnTo>
                  <a:pt x="1881474" y="674275"/>
                </a:lnTo>
                <a:lnTo>
                  <a:pt x="1991773" y="210407"/>
                </a:lnTo>
                <a:lnTo>
                  <a:pt x="2093214" y="637127"/>
                </a:lnTo>
                <a:lnTo>
                  <a:pt x="2110359" y="565880"/>
                </a:lnTo>
                <a:lnTo>
                  <a:pt x="2246471" y="0"/>
                </a:lnTo>
                <a:lnTo>
                  <a:pt x="2382584" y="565880"/>
                </a:lnTo>
                <a:lnTo>
                  <a:pt x="2413445" y="693896"/>
                </a:lnTo>
                <a:lnTo>
                  <a:pt x="2450878" y="517684"/>
                </a:lnTo>
                <a:lnTo>
                  <a:pt x="256079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9" name="Google Shape;1556;p21"/>
          <p:cNvGrpSpPr>
            <a:grpSpLocks/>
          </p:cNvGrpSpPr>
          <p:nvPr/>
        </p:nvGrpSpPr>
        <p:grpSpPr bwMode="auto">
          <a:xfrm flipH="1">
            <a:off x="397933" y="3411539"/>
            <a:ext cx="5073651" cy="2860675"/>
            <a:chOff x="3561111" y="2215514"/>
            <a:chExt cx="4900040" cy="2763392"/>
          </a:xfrm>
        </p:grpSpPr>
        <p:sp>
          <p:nvSpPr>
            <p:cNvPr id="10" name="Google Shape;1557;p21"/>
            <p:cNvSpPr/>
            <p:nvPr/>
          </p:nvSpPr>
          <p:spPr>
            <a:xfrm>
              <a:off x="3561111" y="4790283"/>
              <a:ext cx="4900040" cy="188623"/>
            </a:xfrm>
            <a:custGeom>
              <a:avLst/>
              <a:gdLst/>
              <a:ahLst/>
              <a:cxnLst/>
              <a:rect l="l" t="t" r="r" b="b"/>
              <a:pathLst>
                <a:path w="4900040" h="188975" extrusionOk="0">
                  <a:moveTo>
                    <a:pt x="2450021" y="188976"/>
                  </a:moveTo>
                  <a:cubicBezTo>
                    <a:pt x="3799427" y="188976"/>
                    <a:pt x="4900041" y="146495"/>
                    <a:pt x="4900041" y="94488"/>
                  </a:cubicBezTo>
                  <a:cubicBezTo>
                    <a:pt x="4900041" y="42481"/>
                    <a:pt x="3799427" y="0"/>
                    <a:pt x="2450021" y="0"/>
                  </a:cubicBezTo>
                  <a:cubicBezTo>
                    <a:pt x="1100614" y="0"/>
                    <a:pt x="0" y="42481"/>
                    <a:pt x="0" y="94488"/>
                  </a:cubicBezTo>
                  <a:cubicBezTo>
                    <a:pt x="0" y="146495"/>
                    <a:pt x="1100614" y="188976"/>
                    <a:pt x="2450021" y="188976"/>
                  </a:cubicBezTo>
                  <a:close/>
                </a:path>
              </a:pathLst>
            </a:custGeom>
            <a:solidFill>
              <a:srgbClr val="000000">
                <a:alpha val="15080"/>
              </a:srgbClr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" name="Google Shape;1558;p21"/>
            <p:cNvSpPr/>
            <p:nvPr/>
          </p:nvSpPr>
          <p:spPr>
            <a:xfrm>
              <a:off x="4288860" y="3515934"/>
              <a:ext cx="3444542" cy="1367894"/>
            </a:xfrm>
            <a:custGeom>
              <a:avLst/>
              <a:gdLst/>
              <a:ahLst/>
              <a:cxnLst/>
              <a:rect l="l" t="t" r="r" b="b"/>
              <a:pathLst>
                <a:path w="3445859" h="1369218" extrusionOk="0">
                  <a:moveTo>
                    <a:pt x="0" y="0"/>
                  </a:moveTo>
                  <a:lnTo>
                    <a:pt x="3445859" y="0"/>
                  </a:lnTo>
                  <a:lnTo>
                    <a:pt x="3445859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" name="Google Shape;1559;p21"/>
            <p:cNvSpPr/>
            <p:nvPr/>
          </p:nvSpPr>
          <p:spPr>
            <a:xfrm>
              <a:off x="4288860" y="3515934"/>
              <a:ext cx="2119876" cy="1367894"/>
            </a:xfrm>
            <a:custGeom>
              <a:avLst/>
              <a:gdLst/>
              <a:ahLst/>
              <a:cxnLst/>
              <a:rect l="l" t="t" r="r" b="b"/>
              <a:pathLst>
                <a:path w="2121122" h="1369218" extrusionOk="0">
                  <a:moveTo>
                    <a:pt x="0" y="0"/>
                  </a:moveTo>
                  <a:lnTo>
                    <a:pt x="2121122" y="0"/>
                  </a:lnTo>
                  <a:lnTo>
                    <a:pt x="2121122" y="1369219"/>
                  </a:lnTo>
                  <a:lnTo>
                    <a:pt x="0" y="1369219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560;p21"/>
            <p:cNvSpPr/>
            <p:nvPr/>
          </p:nvSpPr>
          <p:spPr>
            <a:xfrm>
              <a:off x="4272506" y="3477595"/>
              <a:ext cx="3477250" cy="75143"/>
            </a:xfrm>
            <a:custGeom>
              <a:avLst/>
              <a:gdLst/>
              <a:ahLst/>
              <a:cxnLst/>
              <a:rect l="l" t="t" r="r" b="b"/>
              <a:pathLst>
                <a:path w="3477768" h="76104" extrusionOk="0">
                  <a:moveTo>
                    <a:pt x="0" y="0"/>
                  </a:moveTo>
                  <a:lnTo>
                    <a:pt x="3477768" y="0"/>
                  </a:lnTo>
                  <a:lnTo>
                    <a:pt x="3477768" y="76105"/>
                  </a:lnTo>
                  <a:lnTo>
                    <a:pt x="0" y="761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561;p21"/>
            <p:cNvSpPr/>
            <p:nvPr/>
          </p:nvSpPr>
          <p:spPr>
            <a:xfrm>
              <a:off x="6367851" y="3542003"/>
              <a:ext cx="83813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62;p21"/>
            <p:cNvSpPr/>
            <p:nvPr/>
          </p:nvSpPr>
          <p:spPr>
            <a:xfrm>
              <a:off x="4272506" y="3542003"/>
              <a:ext cx="81770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563;p21"/>
            <p:cNvSpPr/>
            <p:nvPr/>
          </p:nvSpPr>
          <p:spPr>
            <a:xfrm>
              <a:off x="5347775" y="2215514"/>
              <a:ext cx="2532812" cy="1337224"/>
            </a:xfrm>
            <a:custGeom>
              <a:avLst/>
              <a:gdLst/>
              <a:ahLst/>
              <a:cxnLst/>
              <a:rect l="l" t="t" r="r" b="b"/>
              <a:pathLst>
                <a:path w="2531935" h="1337691" extrusionOk="0">
                  <a:moveTo>
                    <a:pt x="0" y="0"/>
                  </a:moveTo>
                  <a:lnTo>
                    <a:pt x="1286066" y="0"/>
                  </a:lnTo>
                  <a:lnTo>
                    <a:pt x="2129981" y="482632"/>
                  </a:lnTo>
                  <a:lnTo>
                    <a:pt x="2531936" y="1337691"/>
                  </a:lnTo>
                  <a:lnTo>
                    <a:pt x="40196" y="1337691"/>
                  </a:lnTo>
                  <a:close/>
                </a:path>
              </a:pathLst>
            </a:custGeom>
            <a:solidFill>
              <a:srgbClr val="8B3414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564;p21"/>
            <p:cNvSpPr/>
            <p:nvPr/>
          </p:nvSpPr>
          <p:spPr>
            <a:xfrm>
              <a:off x="4102835" y="2215514"/>
              <a:ext cx="2491926" cy="1337224"/>
            </a:xfrm>
            <a:custGeom>
              <a:avLst/>
              <a:gdLst/>
              <a:ahLst/>
              <a:cxnLst/>
              <a:rect l="l" t="t" r="r" b="b"/>
              <a:pathLst>
                <a:path w="2491740" h="1337786" extrusionOk="0">
                  <a:moveTo>
                    <a:pt x="412242" y="476821"/>
                  </a:moveTo>
                  <a:lnTo>
                    <a:pt x="1245870" y="0"/>
                  </a:lnTo>
                  <a:cubicBezTo>
                    <a:pt x="1527239" y="160782"/>
                    <a:pt x="1808607" y="321659"/>
                    <a:pt x="2089785" y="482727"/>
                  </a:cubicBezTo>
                  <a:cubicBezTo>
                    <a:pt x="2223897" y="767715"/>
                    <a:pt x="2357819" y="1052798"/>
                    <a:pt x="2491740" y="1337786"/>
                  </a:cubicBezTo>
                  <a:lnTo>
                    <a:pt x="0" y="1337786"/>
                  </a:lnTo>
                  <a:cubicBezTo>
                    <a:pt x="133921" y="1052798"/>
                    <a:pt x="267843" y="767620"/>
                    <a:pt x="402050" y="482727"/>
                  </a:cubicBezTo>
                  <a:lnTo>
                    <a:pt x="412242" y="4768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565;p21"/>
            <p:cNvSpPr/>
            <p:nvPr/>
          </p:nvSpPr>
          <p:spPr>
            <a:xfrm>
              <a:off x="7665942" y="3542003"/>
              <a:ext cx="83814" cy="1341825"/>
            </a:xfrm>
            <a:custGeom>
              <a:avLst/>
              <a:gdLst/>
              <a:ahLst/>
              <a:cxnLst/>
              <a:rect l="l" t="t" r="r" b="b"/>
              <a:pathLst>
                <a:path w="82772" h="1342643" extrusionOk="0">
                  <a:moveTo>
                    <a:pt x="0" y="0"/>
                  </a:moveTo>
                  <a:lnTo>
                    <a:pt x="82772" y="0"/>
                  </a:lnTo>
                  <a:lnTo>
                    <a:pt x="82772" y="1342644"/>
                  </a:lnTo>
                  <a:lnTo>
                    <a:pt x="0" y="13426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9" name="Google Shape;1566;p21"/>
            <p:cNvSpPr/>
            <p:nvPr/>
          </p:nvSpPr>
          <p:spPr>
            <a:xfrm>
              <a:off x="4221401" y="2302924"/>
              <a:ext cx="2254794" cy="1174672"/>
            </a:xfrm>
            <a:custGeom>
              <a:avLst/>
              <a:gdLst/>
              <a:ahLst/>
              <a:cxnLst/>
              <a:rect l="l" t="t" r="r" b="b"/>
              <a:pathLst>
                <a:path w="2252948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2252948" y="1174242"/>
                  </a:lnTo>
                  <a:lnTo>
                    <a:pt x="1912144" y="449390"/>
                  </a:lnTo>
                  <a:close/>
                </a:path>
              </a:pathLst>
            </a:custGeom>
            <a:solidFill>
              <a:srgbClr val="E35710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1567;p21"/>
            <p:cNvSpPr/>
            <p:nvPr/>
          </p:nvSpPr>
          <p:spPr>
            <a:xfrm>
              <a:off x="4221401" y="2302924"/>
              <a:ext cx="1220410" cy="1174672"/>
            </a:xfrm>
            <a:custGeom>
              <a:avLst/>
              <a:gdLst/>
              <a:ahLst/>
              <a:cxnLst/>
              <a:rect l="l" t="t" r="r" b="b"/>
              <a:pathLst>
                <a:path w="1218914" h="1174241" extrusionOk="0">
                  <a:moveTo>
                    <a:pt x="1126427" y="0"/>
                  </a:moveTo>
                  <a:lnTo>
                    <a:pt x="340709" y="449390"/>
                  </a:lnTo>
                  <a:lnTo>
                    <a:pt x="0" y="1174242"/>
                  </a:lnTo>
                  <a:lnTo>
                    <a:pt x="184975" y="1174242"/>
                  </a:lnTo>
                  <a:lnTo>
                    <a:pt x="525780" y="449390"/>
                  </a:lnTo>
                  <a:lnTo>
                    <a:pt x="1218914" y="52959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1568;p21"/>
            <p:cNvSpPr/>
            <p:nvPr/>
          </p:nvSpPr>
          <p:spPr>
            <a:xfrm>
              <a:off x="6192046" y="2698570"/>
              <a:ext cx="1688541" cy="854168"/>
            </a:xfrm>
            <a:custGeom>
              <a:avLst/>
              <a:gdLst/>
              <a:ahLst/>
              <a:cxnLst/>
              <a:rect l="l" t="t" r="r" b="b"/>
              <a:pathLst>
                <a:path w="1688020" h="855059" extrusionOk="0">
                  <a:moveTo>
                    <a:pt x="1286066" y="0"/>
                  </a:moveTo>
                  <a:lnTo>
                    <a:pt x="0" y="0"/>
                  </a:lnTo>
                  <a:lnTo>
                    <a:pt x="401955" y="855059"/>
                  </a:lnTo>
                  <a:lnTo>
                    <a:pt x="1688021" y="855059"/>
                  </a:lnTo>
                  <a:close/>
                </a:path>
              </a:pathLst>
            </a:custGeom>
            <a:solidFill>
              <a:srgbClr val="64290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1569;p21"/>
            <p:cNvSpPr/>
            <p:nvPr/>
          </p:nvSpPr>
          <p:spPr>
            <a:xfrm>
              <a:off x="4466709" y="3552738"/>
              <a:ext cx="1764177" cy="1331090"/>
            </a:xfrm>
            <a:custGeom>
              <a:avLst/>
              <a:gdLst/>
              <a:ahLst/>
              <a:cxnLst/>
              <a:rect l="l" t="t" r="r" b="b"/>
              <a:pathLst>
                <a:path w="1765172" h="1331213" extrusionOk="0">
                  <a:moveTo>
                    <a:pt x="135160" y="0"/>
                  </a:moveTo>
                  <a:cubicBezTo>
                    <a:pt x="138113" y="0"/>
                    <a:pt x="141065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4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4" y="1331214"/>
                    <a:pt x="273082" y="1331214"/>
                    <a:pt x="270224" y="1331214"/>
                  </a:cubicBezTo>
                  <a:cubicBezTo>
                    <a:pt x="270224" y="887444"/>
                    <a:pt x="270224" y="443770"/>
                    <a:pt x="270224" y="0"/>
                  </a:cubicBezTo>
                  <a:lnTo>
                    <a:pt x="270224" y="0"/>
                  </a:lnTo>
                  <a:close/>
                  <a:moveTo>
                    <a:pt x="405384" y="0"/>
                  </a:moveTo>
                  <a:cubicBezTo>
                    <a:pt x="408337" y="0"/>
                    <a:pt x="411290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384" y="1331214"/>
                  </a:cubicBezTo>
                  <a:cubicBezTo>
                    <a:pt x="405384" y="887444"/>
                    <a:pt x="405384" y="443770"/>
                    <a:pt x="405384" y="0"/>
                  </a:cubicBezTo>
                  <a:lnTo>
                    <a:pt x="405384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8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7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lnTo>
                    <a:pt x="945737" y="0"/>
                  </a:lnTo>
                  <a:close/>
                  <a:moveTo>
                    <a:pt x="1080897" y="0"/>
                  </a:moveTo>
                  <a:cubicBezTo>
                    <a:pt x="1083850" y="0"/>
                    <a:pt x="1086803" y="0"/>
                    <a:pt x="1089660" y="0"/>
                  </a:cubicBezTo>
                  <a:cubicBezTo>
                    <a:pt x="1089660" y="443770"/>
                    <a:pt x="1089660" y="887444"/>
                    <a:pt x="1089660" y="1331214"/>
                  </a:cubicBezTo>
                  <a:cubicBezTo>
                    <a:pt x="1086707" y="1331214"/>
                    <a:pt x="1083755" y="1331214"/>
                    <a:pt x="1080897" y="1331214"/>
                  </a:cubicBezTo>
                  <a:cubicBezTo>
                    <a:pt x="1080897" y="887444"/>
                    <a:pt x="1080897" y="443770"/>
                    <a:pt x="1080897" y="0"/>
                  </a:cubicBezTo>
                  <a:lnTo>
                    <a:pt x="1080897" y="0"/>
                  </a:lnTo>
                  <a:close/>
                  <a:moveTo>
                    <a:pt x="1215961" y="0"/>
                  </a:moveTo>
                  <a:cubicBezTo>
                    <a:pt x="1218914" y="0"/>
                    <a:pt x="1221867" y="0"/>
                    <a:pt x="1224820" y="0"/>
                  </a:cubicBezTo>
                  <a:cubicBezTo>
                    <a:pt x="1224820" y="443770"/>
                    <a:pt x="1224820" y="887444"/>
                    <a:pt x="1224820" y="1331214"/>
                  </a:cubicBezTo>
                  <a:cubicBezTo>
                    <a:pt x="1221867" y="1331214"/>
                    <a:pt x="1218914" y="1331214"/>
                    <a:pt x="1215961" y="1331214"/>
                  </a:cubicBezTo>
                  <a:cubicBezTo>
                    <a:pt x="1215961" y="887444"/>
                    <a:pt x="1215961" y="443770"/>
                    <a:pt x="1215961" y="0"/>
                  </a:cubicBezTo>
                  <a:lnTo>
                    <a:pt x="1215961" y="0"/>
                  </a:lnTo>
                  <a:close/>
                  <a:moveTo>
                    <a:pt x="1351121" y="0"/>
                  </a:moveTo>
                  <a:cubicBezTo>
                    <a:pt x="1354074" y="0"/>
                    <a:pt x="1357027" y="0"/>
                    <a:pt x="1359884" y="0"/>
                  </a:cubicBezTo>
                  <a:cubicBezTo>
                    <a:pt x="1359884" y="443770"/>
                    <a:pt x="1359884" y="887444"/>
                    <a:pt x="1359884" y="1331214"/>
                  </a:cubicBezTo>
                  <a:cubicBezTo>
                    <a:pt x="1356932" y="1331214"/>
                    <a:pt x="1353979" y="1331214"/>
                    <a:pt x="1351121" y="1331214"/>
                  </a:cubicBezTo>
                  <a:cubicBezTo>
                    <a:pt x="1351121" y="887444"/>
                    <a:pt x="1351121" y="443770"/>
                    <a:pt x="1351121" y="0"/>
                  </a:cubicBezTo>
                  <a:lnTo>
                    <a:pt x="1351121" y="0"/>
                  </a:lnTo>
                  <a:close/>
                  <a:moveTo>
                    <a:pt x="1486186" y="0"/>
                  </a:moveTo>
                  <a:cubicBezTo>
                    <a:pt x="1489139" y="0"/>
                    <a:pt x="1492091" y="0"/>
                    <a:pt x="1494949" y="0"/>
                  </a:cubicBezTo>
                  <a:cubicBezTo>
                    <a:pt x="1494949" y="443770"/>
                    <a:pt x="1494949" y="887444"/>
                    <a:pt x="1494949" y="1331214"/>
                  </a:cubicBezTo>
                  <a:cubicBezTo>
                    <a:pt x="1491996" y="1331214"/>
                    <a:pt x="1489043" y="1331214"/>
                    <a:pt x="1486186" y="1331214"/>
                  </a:cubicBezTo>
                  <a:cubicBezTo>
                    <a:pt x="1486186" y="887444"/>
                    <a:pt x="1486186" y="443770"/>
                    <a:pt x="1486186" y="0"/>
                  </a:cubicBezTo>
                  <a:lnTo>
                    <a:pt x="1486186" y="0"/>
                  </a:lnTo>
                  <a:close/>
                  <a:moveTo>
                    <a:pt x="1621250" y="0"/>
                  </a:moveTo>
                  <a:cubicBezTo>
                    <a:pt x="1624203" y="0"/>
                    <a:pt x="1627156" y="0"/>
                    <a:pt x="1630013" y="0"/>
                  </a:cubicBezTo>
                  <a:cubicBezTo>
                    <a:pt x="1630013" y="443770"/>
                    <a:pt x="1630013" y="887444"/>
                    <a:pt x="1630013" y="1331214"/>
                  </a:cubicBezTo>
                  <a:cubicBezTo>
                    <a:pt x="1627060" y="1331214"/>
                    <a:pt x="1624108" y="1331214"/>
                    <a:pt x="1621250" y="1331214"/>
                  </a:cubicBezTo>
                  <a:cubicBezTo>
                    <a:pt x="1621250" y="887444"/>
                    <a:pt x="1621250" y="443770"/>
                    <a:pt x="1621250" y="0"/>
                  </a:cubicBezTo>
                  <a:lnTo>
                    <a:pt x="1621250" y="0"/>
                  </a:lnTo>
                  <a:close/>
                  <a:moveTo>
                    <a:pt x="1756410" y="0"/>
                  </a:moveTo>
                  <a:lnTo>
                    <a:pt x="1765173" y="0"/>
                  </a:lnTo>
                  <a:lnTo>
                    <a:pt x="1765173" y="1331214"/>
                  </a:lnTo>
                  <a:lnTo>
                    <a:pt x="1756410" y="1331214"/>
                  </a:lnTo>
                  <a:lnTo>
                    <a:pt x="1756410" y="0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1570;p21"/>
            <p:cNvSpPr/>
            <p:nvPr/>
          </p:nvSpPr>
          <p:spPr>
            <a:xfrm>
              <a:off x="6586584" y="3552738"/>
              <a:ext cx="954660" cy="1331090"/>
            </a:xfrm>
            <a:custGeom>
              <a:avLst/>
              <a:gdLst/>
              <a:ahLst/>
              <a:cxnLst/>
              <a:rect l="l" t="t" r="r" b="b"/>
              <a:pathLst>
                <a:path w="954500" h="1331213" extrusionOk="0">
                  <a:moveTo>
                    <a:pt x="135160" y="0"/>
                  </a:moveTo>
                  <a:cubicBezTo>
                    <a:pt x="138113" y="0"/>
                    <a:pt x="141066" y="0"/>
                    <a:pt x="143923" y="0"/>
                  </a:cubicBezTo>
                  <a:cubicBezTo>
                    <a:pt x="143923" y="443770"/>
                    <a:pt x="143923" y="887444"/>
                    <a:pt x="143923" y="1331214"/>
                  </a:cubicBezTo>
                  <a:cubicBezTo>
                    <a:pt x="140970" y="1331214"/>
                    <a:pt x="138017" y="1331214"/>
                    <a:pt x="135160" y="1331214"/>
                  </a:cubicBezTo>
                  <a:cubicBezTo>
                    <a:pt x="135160" y="887444"/>
                    <a:pt x="135160" y="443770"/>
                    <a:pt x="135160" y="0"/>
                  </a:cubicBezTo>
                  <a:lnTo>
                    <a:pt x="135160" y="0"/>
                  </a:lnTo>
                  <a:close/>
                  <a:moveTo>
                    <a:pt x="0" y="0"/>
                  </a:moveTo>
                  <a:lnTo>
                    <a:pt x="8763" y="0"/>
                  </a:lnTo>
                  <a:lnTo>
                    <a:pt x="8763" y="1331214"/>
                  </a:lnTo>
                  <a:lnTo>
                    <a:pt x="0" y="1331214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70225" y="0"/>
                  </a:moveTo>
                  <a:cubicBezTo>
                    <a:pt x="273177" y="0"/>
                    <a:pt x="276130" y="0"/>
                    <a:pt x="278987" y="0"/>
                  </a:cubicBezTo>
                  <a:cubicBezTo>
                    <a:pt x="278987" y="443770"/>
                    <a:pt x="278987" y="887444"/>
                    <a:pt x="278987" y="1331214"/>
                  </a:cubicBezTo>
                  <a:cubicBezTo>
                    <a:pt x="276035" y="1331214"/>
                    <a:pt x="273082" y="1331214"/>
                    <a:pt x="270225" y="1331214"/>
                  </a:cubicBezTo>
                  <a:cubicBezTo>
                    <a:pt x="270225" y="887444"/>
                    <a:pt x="270225" y="443770"/>
                    <a:pt x="270225" y="0"/>
                  </a:cubicBezTo>
                  <a:lnTo>
                    <a:pt x="270225" y="0"/>
                  </a:lnTo>
                  <a:close/>
                  <a:moveTo>
                    <a:pt x="405289" y="0"/>
                  </a:moveTo>
                  <a:cubicBezTo>
                    <a:pt x="408242" y="0"/>
                    <a:pt x="411194" y="0"/>
                    <a:pt x="414147" y="0"/>
                  </a:cubicBezTo>
                  <a:cubicBezTo>
                    <a:pt x="414147" y="443770"/>
                    <a:pt x="414147" y="887444"/>
                    <a:pt x="414147" y="1331214"/>
                  </a:cubicBezTo>
                  <a:cubicBezTo>
                    <a:pt x="411194" y="1331214"/>
                    <a:pt x="408242" y="1331214"/>
                    <a:pt x="405289" y="1331214"/>
                  </a:cubicBezTo>
                  <a:cubicBezTo>
                    <a:pt x="405289" y="887444"/>
                    <a:pt x="405289" y="443770"/>
                    <a:pt x="405289" y="0"/>
                  </a:cubicBezTo>
                  <a:lnTo>
                    <a:pt x="405289" y="0"/>
                  </a:lnTo>
                  <a:close/>
                  <a:moveTo>
                    <a:pt x="540449" y="0"/>
                  </a:moveTo>
                  <a:cubicBezTo>
                    <a:pt x="543401" y="0"/>
                    <a:pt x="546354" y="0"/>
                    <a:pt x="549212" y="0"/>
                  </a:cubicBezTo>
                  <a:cubicBezTo>
                    <a:pt x="549212" y="443770"/>
                    <a:pt x="549212" y="887444"/>
                    <a:pt x="549212" y="1331214"/>
                  </a:cubicBezTo>
                  <a:cubicBezTo>
                    <a:pt x="546259" y="1331214"/>
                    <a:pt x="543306" y="1331214"/>
                    <a:pt x="540449" y="1331214"/>
                  </a:cubicBezTo>
                  <a:cubicBezTo>
                    <a:pt x="540449" y="887444"/>
                    <a:pt x="540449" y="443770"/>
                    <a:pt x="540449" y="0"/>
                  </a:cubicBezTo>
                  <a:lnTo>
                    <a:pt x="540449" y="0"/>
                  </a:lnTo>
                  <a:close/>
                  <a:moveTo>
                    <a:pt x="675513" y="0"/>
                  </a:moveTo>
                  <a:cubicBezTo>
                    <a:pt x="678466" y="0"/>
                    <a:pt x="681419" y="0"/>
                    <a:pt x="684276" y="0"/>
                  </a:cubicBezTo>
                  <a:cubicBezTo>
                    <a:pt x="684276" y="443770"/>
                    <a:pt x="684276" y="887444"/>
                    <a:pt x="684276" y="1331214"/>
                  </a:cubicBezTo>
                  <a:cubicBezTo>
                    <a:pt x="681323" y="1331214"/>
                    <a:pt x="678371" y="1331214"/>
                    <a:pt x="675513" y="1331214"/>
                  </a:cubicBezTo>
                  <a:cubicBezTo>
                    <a:pt x="675513" y="887444"/>
                    <a:pt x="675513" y="443770"/>
                    <a:pt x="675513" y="0"/>
                  </a:cubicBezTo>
                  <a:lnTo>
                    <a:pt x="675513" y="0"/>
                  </a:lnTo>
                  <a:close/>
                  <a:moveTo>
                    <a:pt x="810673" y="0"/>
                  </a:moveTo>
                  <a:cubicBezTo>
                    <a:pt x="813626" y="0"/>
                    <a:pt x="816578" y="0"/>
                    <a:pt x="819436" y="0"/>
                  </a:cubicBezTo>
                  <a:cubicBezTo>
                    <a:pt x="819436" y="443770"/>
                    <a:pt x="819436" y="887444"/>
                    <a:pt x="819436" y="1331214"/>
                  </a:cubicBezTo>
                  <a:cubicBezTo>
                    <a:pt x="816483" y="1331214"/>
                    <a:pt x="813530" y="1331214"/>
                    <a:pt x="810673" y="1331214"/>
                  </a:cubicBezTo>
                  <a:cubicBezTo>
                    <a:pt x="810673" y="887444"/>
                    <a:pt x="810673" y="443770"/>
                    <a:pt x="810673" y="0"/>
                  </a:cubicBezTo>
                  <a:lnTo>
                    <a:pt x="810673" y="0"/>
                  </a:lnTo>
                  <a:close/>
                  <a:moveTo>
                    <a:pt x="945737" y="0"/>
                  </a:moveTo>
                  <a:cubicBezTo>
                    <a:pt x="948690" y="0"/>
                    <a:pt x="951643" y="0"/>
                    <a:pt x="954500" y="0"/>
                  </a:cubicBezTo>
                  <a:cubicBezTo>
                    <a:pt x="954500" y="443770"/>
                    <a:pt x="954500" y="887444"/>
                    <a:pt x="954500" y="1331214"/>
                  </a:cubicBezTo>
                  <a:cubicBezTo>
                    <a:pt x="951548" y="1331214"/>
                    <a:pt x="948595" y="1331214"/>
                    <a:pt x="945737" y="1331214"/>
                  </a:cubicBezTo>
                  <a:cubicBezTo>
                    <a:pt x="945737" y="887444"/>
                    <a:pt x="945737" y="443770"/>
                    <a:pt x="945737" y="0"/>
                  </a:cubicBezTo>
                  <a:close/>
                </a:path>
              </a:pathLst>
            </a:custGeom>
            <a:solidFill>
              <a:srgbClr val="A53617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1571;p21"/>
            <p:cNvSpPr/>
            <p:nvPr/>
          </p:nvSpPr>
          <p:spPr>
            <a:xfrm>
              <a:off x="4558699" y="2315192"/>
              <a:ext cx="1764178" cy="1162404"/>
            </a:xfrm>
            <a:custGeom>
              <a:avLst/>
              <a:gdLst/>
              <a:ahLst/>
              <a:cxnLst/>
              <a:rect l="l" t="t" r="r" b="b"/>
              <a:pathLst>
                <a:path w="1765077" h="1162621" extrusionOk="0">
                  <a:moveTo>
                    <a:pt x="143828" y="357950"/>
                  </a:moveTo>
                  <a:lnTo>
                    <a:pt x="143828" y="1162526"/>
                  </a:lnTo>
                  <a:lnTo>
                    <a:pt x="135064" y="1162526"/>
                  </a:lnTo>
                  <a:lnTo>
                    <a:pt x="135064" y="362903"/>
                  </a:lnTo>
                  <a:lnTo>
                    <a:pt x="143828" y="357950"/>
                  </a:lnTo>
                  <a:lnTo>
                    <a:pt x="143828" y="357950"/>
                  </a:lnTo>
                  <a:close/>
                  <a:moveTo>
                    <a:pt x="684276" y="48768"/>
                  </a:moveTo>
                  <a:lnTo>
                    <a:pt x="675513" y="53816"/>
                  </a:lnTo>
                  <a:lnTo>
                    <a:pt x="675513" y="1162526"/>
                  </a:lnTo>
                  <a:lnTo>
                    <a:pt x="684276" y="1162526"/>
                  </a:lnTo>
                  <a:lnTo>
                    <a:pt x="684276" y="48768"/>
                  </a:lnTo>
                  <a:lnTo>
                    <a:pt x="684276" y="48768"/>
                  </a:lnTo>
                  <a:close/>
                  <a:moveTo>
                    <a:pt x="549116" y="126111"/>
                  </a:moveTo>
                  <a:lnTo>
                    <a:pt x="540353" y="131159"/>
                  </a:lnTo>
                  <a:lnTo>
                    <a:pt x="540353" y="1162622"/>
                  </a:lnTo>
                  <a:lnTo>
                    <a:pt x="549116" y="1162622"/>
                  </a:lnTo>
                  <a:lnTo>
                    <a:pt x="549116" y="126111"/>
                  </a:lnTo>
                  <a:lnTo>
                    <a:pt x="549116" y="126111"/>
                  </a:lnTo>
                  <a:close/>
                  <a:moveTo>
                    <a:pt x="414052" y="203359"/>
                  </a:moveTo>
                  <a:lnTo>
                    <a:pt x="405289" y="208407"/>
                  </a:lnTo>
                  <a:lnTo>
                    <a:pt x="405289" y="1162526"/>
                  </a:lnTo>
                  <a:lnTo>
                    <a:pt x="414052" y="1162526"/>
                  </a:lnTo>
                  <a:lnTo>
                    <a:pt x="414052" y="203359"/>
                  </a:lnTo>
                  <a:lnTo>
                    <a:pt x="414052" y="203359"/>
                  </a:lnTo>
                  <a:close/>
                  <a:moveTo>
                    <a:pt x="278987" y="280607"/>
                  </a:moveTo>
                  <a:lnTo>
                    <a:pt x="270224" y="285655"/>
                  </a:lnTo>
                  <a:lnTo>
                    <a:pt x="270224" y="1162526"/>
                  </a:lnTo>
                  <a:lnTo>
                    <a:pt x="278987" y="1162526"/>
                  </a:lnTo>
                  <a:lnTo>
                    <a:pt x="278987" y="280607"/>
                  </a:lnTo>
                  <a:lnTo>
                    <a:pt x="278987" y="280607"/>
                  </a:lnTo>
                  <a:close/>
                  <a:moveTo>
                    <a:pt x="8763" y="435197"/>
                  </a:moveTo>
                  <a:lnTo>
                    <a:pt x="4382" y="437674"/>
                  </a:lnTo>
                  <a:lnTo>
                    <a:pt x="0" y="447008"/>
                  </a:lnTo>
                  <a:lnTo>
                    <a:pt x="0" y="1162431"/>
                  </a:lnTo>
                  <a:lnTo>
                    <a:pt x="8763" y="1162431"/>
                  </a:lnTo>
                  <a:lnTo>
                    <a:pt x="8763" y="435197"/>
                  </a:lnTo>
                  <a:lnTo>
                    <a:pt x="8763" y="435197"/>
                  </a:lnTo>
                  <a:close/>
                  <a:moveTo>
                    <a:pt x="810578" y="1162526"/>
                  </a:moveTo>
                  <a:lnTo>
                    <a:pt x="819341" y="1162526"/>
                  </a:lnTo>
                  <a:lnTo>
                    <a:pt x="819341" y="5048"/>
                  </a:lnTo>
                  <a:lnTo>
                    <a:pt x="810578" y="0"/>
                  </a:lnTo>
                  <a:lnTo>
                    <a:pt x="810578" y="1162526"/>
                  </a:lnTo>
                  <a:lnTo>
                    <a:pt x="810578" y="1162526"/>
                  </a:lnTo>
                  <a:close/>
                  <a:moveTo>
                    <a:pt x="945642" y="1162526"/>
                  </a:moveTo>
                  <a:lnTo>
                    <a:pt x="954405" y="1162526"/>
                  </a:lnTo>
                  <a:lnTo>
                    <a:pt x="954405" y="82391"/>
                  </a:lnTo>
                  <a:lnTo>
                    <a:pt x="945642" y="77343"/>
                  </a:lnTo>
                  <a:lnTo>
                    <a:pt x="945642" y="1162526"/>
                  </a:lnTo>
                  <a:lnTo>
                    <a:pt x="945642" y="1162526"/>
                  </a:lnTo>
                  <a:close/>
                  <a:moveTo>
                    <a:pt x="1080802" y="1162526"/>
                  </a:moveTo>
                  <a:lnTo>
                    <a:pt x="1089565" y="1162526"/>
                  </a:lnTo>
                  <a:lnTo>
                    <a:pt x="1089565" y="159639"/>
                  </a:lnTo>
                  <a:lnTo>
                    <a:pt x="1080802" y="154591"/>
                  </a:lnTo>
                  <a:lnTo>
                    <a:pt x="1080802" y="1162526"/>
                  </a:lnTo>
                  <a:lnTo>
                    <a:pt x="1080802" y="1162526"/>
                  </a:lnTo>
                  <a:close/>
                  <a:moveTo>
                    <a:pt x="1215866" y="1162526"/>
                  </a:moveTo>
                  <a:lnTo>
                    <a:pt x="1224629" y="1162526"/>
                  </a:lnTo>
                  <a:lnTo>
                    <a:pt x="1224629" y="236887"/>
                  </a:lnTo>
                  <a:lnTo>
                    <a:pt x="1215866" y="231839"/>
                  </a:lnTo>
                  <a:lnTo>
                    <a:pt x="1215866" y="1162526"/>
                  </a:lnTo>
                  <a:lnTo>
                    <a:pt x="1215866" y="1162526"/>
                  </a:lnTo>
                  <a:close/>
                  <a:moveTo>
                    <a:pt x="1351026" y="1162526"/>
                  </a:moveTo>
                  <a:lnTo>
                    <a:pt x="1359789" y="1162526"/>
                  </a:lnTo>
                  <a:lnTo>
                    <a:pt x="1359789" y="314230"/>
                  </a:lnTo>
                  <a:lnTo>
                    <a:pt x="1351026" y="309182"/>
                  </a:lnTo>
                  <a:lnTo>
                    <a:pt x="1351026" y="1162526"/>
                  </a:lnTo>
                  <a:lnTo>
                    <a:pt x="1351026" y="1162526"/>
                  </a:lnTo>
                  <a:close/>
                  <a:moveTo>
                    <a:pt x="1486091" y="1162526"/>
                  </a:moveTo>
                  <a:lnTo>
                    <a:pt x="1494853" y="1162526"/>
                  </a:lnTo>
                  <a:lnTo>
                    <a:pt x="1494853" y="391478"/>
                  </a:lnTo>
                  <a:lnTo>
                    <a:pt x="1486091" y="386429"/>
                  </a:lnTo>
                  <a:lnTo>
                    <a:pt x="1486091" y="1162526"/>
                  </a:lnTo>
                  <a:lnTo>
                    <a:pt x="1486091" y="1162526"/>
                  </a:lnTo>
                  <a:close/>
                  <a:moveTo>
                    <a:pt x="1621155" y="1162526"/>
                  </a:moveTo>
                  <a:lnTo>
                    <a:pt x="1629918" y="1162526"/>
                  </a:lnTo>
                  <a:lnTo>
                    <a:pt x="1629918" y="553117"/>
                  </a:lnTo>
                  <a:lnTo>
                    <a:pt x="1621155" y="534353"/>
                  </a:lnTo>
                  <a:lnTo>
                    <a:pt x="1621155" y="1162526"/>
                  </a:lnTo>
                  <a:lnTo>
                    <a:pt x="1621155" y="1162526"/>
                  </a:lnTo>
                  <a:close/>
                  <a:moveTo>
                    <a:pt x="1756315" y="1162526"/>
                  </a:moveTo>
                  <a:lnTo>
                    <a:pt x="1765078" y="1162526"/>
                  </a:lnTo>
                  <a:lnTo>
                    <a:pt x="1765078" y="840581"/>
                  </a:lnTo>
                  <a:lnTo>
                    <a:pt x="1756315" y="821817"/>
                  </a:lnTo>
                  <a:lnTo>
                    <a:pt x="1756315" y="1162526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1572;p21"/>
            <p:cNvSpPr/>
            <p:nvPr/>
          </p:nvSpPr>
          <p:spPr>
            <a:xfrm>
              <a:off x="4642514" y="3753628"/>
              <a:ext cx="1412568" cy="1130200"/>
            </a:xfrm>
            <a:custGeom>
              <a:avLst/>
              <a:gdLst/>
              <a:ahLst/>
              <a:cxnLst/>
              <a:rect l="l" t="t" r="r" b="b"/>
              <a:pathLst>
                <a:path w="1413795" h="1131093" extrusionOk="0">
                  <a:moveTo>
                    <a:pt x="0" y="0"/>
                  </a:moveTo>
                  <a:lnTo>
                    <a:pt x="1413796" y="0"/>
                  </a:lnTo>
                  <a:lnTo>
                    <a:pt x="1413796" y="1131094"/>
                  </a:lnTo>
                  <a:lnTo>
                    <a:pt x="0" y="11310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1573;p21"/>
            <p:cNvSpPr/>
            <p:nvPr/>
          </p:nvSpPr>
          <p:spPr>
            <a:xfrm>
              <a:off x="4687487" y="3799633"/>
              <a:ext cx="1322622" cy="1084195"/>
            </a:xfrm>
            <a:custGeom>
              <a:avLst/>
              <a:gdLst/>
              <a:ahLst/>
              <a:cxnLst/>
              <a:rect l="l" t="t" r="r" b="b"/>
              <a:pathLst>
                <a:path w="1321117" h="1084802" extrusionOk="0">
                  <a:moveTo>
                    <a:pt x="0" y="0"/>
                  </a:moveTo>
                  <a:lnTo>
                    <a:pt x="1321118" y="0"/>
                  </a:lnTo>
                  <a:lnTo>
                    <a:pt x="1321118" y="1084802"/>
                  </a:lnTo>
                  <a:lnTo>
                    <a:pt x="0" y="1084802"/>
                  </a:lnTo>
                  <a:close/>
                </a:path>
              </a:pathLst>
            </a:custGeom>
            <a:solidFill>
              <a:srgbClr val="C4421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1574;p21"/>
            <p:cNvSpPr/>
            <p:nvPr/>
          </p:nvSpPr>
          <p:spPr>
            <a:xfrm>
              <a:off x="5325289" y="3764363"/>
              <a:ext cx="47017" cy="1119465"/>
            </a:xfrm>
            <a:custGeom>
              <a:avLst/>
              <a:gdLst/>
              <a:ahLst/>
              <a:cxnLst/>
              <a:rect l="l" t="t" r="r" b="b"/>
              <a:pathLst>
                <a:path w="46196" h="1120139" extrusionOk="0">
                  <a:moveTo>
                    <a:pt x="0" y="0"/>
                  </a:moveTo>
                  <a:lnTo>
                    <a:pt x="46196" y="0"/>
                  </a:lnTo>
                  <a:lnTo>
                    <a:pt x="46196" y="1120140"/>
                  </a:lnTo>
                  <a:lnTo>
                    <a:pt x="0" y="1120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1575;p21"/>
            <p:cNvSpPr/>
            <p:nvPr/>
          </p:nvSpPr>
          <p:spPr>
            <a:xfrm>
              <a:off x="4736549" y="3799633"/>
              <a:ext cx="1224498" cy="1084195"/>
            </a:xfrm>
            <a:custGeom>
              <a:avLst/>
              <a:gdLst/>
              <a:ahLst/>
              <a:cxnLst/>
              <a:rect l="l" t="t" r="r" b="b"/>
              <a:pathLst>
                <a:path w="1224724" h="1084802" extrusionOk="0">
                  <a:moveTo>
                    <a:pt x="0" y="0"/>
                  </a:moveTo>
                  <a:lnTo>
                    <a:pt x="8763" y="0"/>
                  </a:lnTo>
                  <a:lnTo>
                    <a:pt x="8763" y="1084802"/>
                  </a:lnTo>
                  <a:cubicBezTo>
                    <a:pt x="5810" y="1084802"/>
                    <a:pt x="2858" y="1084802"/>
                    <a:pt x="0" y="1084802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135160" y="0"/>
                  </a:moveTo>
                  <a:lnTo>
                    <a:pt x="143923" y="0"/>
                  </a:lnTo>
                  <a:lnTo>
                    <a:pt x="143923" y="1084802"/>
                  </a:lnTo>
                  <a:cubicBezTo>
                    <a:pt x="140970" y="1084802"/>
                    <a:pt x="138017" y="1084802"/>
                    <a:pt x="135160" y="1084802"/>
                  </a:cubicBezTo>
                  <a:lnTo>
                    <a:pt x="135160" y="0"/>
                  </a:lnTo>
                  <a:lnTo>
                    <a:pt x="135160" y="0"/>
                  </a:lnTo>
                  <a:close/>
                  <a:moveTo>
                    <a:pt x="270224" y="0"/>
                  </a:moveTo>
                  <a:lnTo>
                    <a:pt x="278987" y="0"/>
                  </a:lnTo>
                  <a:lnTo>
                    <a:pt x="278987" y="1084802"/>
                  </a:lnTo>
                  <a:cubicBezTo>
                    <a:pt x="276035" y="1084802"/>
                    <a:pt x="273082" y="1084802"/>
                    <a:pt x="270224" y="1084802"/>
                  </a:cubicBezTo>
                  <a:lnTo>
                    <a:pt x="270224" y="0"/>
                  </a:lnTo>
                  <a:lnTo>
                    <a:pt x="270224" y="0"/>
                  </a:lnTo>
                  <a:close/>
                  <a:moveTo>
                    <a:pt x="405289" y="0"/>
                  </a:moveTo>
                  <a:lnTo>
                    <a:pt x="414052" y="0"/>
                  </a:lnTo>
                  <a:lnTo>
                    <a:pt x="414052" y="1084802"/>
                  </a:lnTo>
                  <a:cubicBezTo>
                    <a:pt x="411099" y="1084802"/>
                    <a:pt x="408146" y="1084802"/>
                    <a:pt x="405289" y="1084802"/>
                  </a:cubicBezTo>
                  <a:lnTo>
                    <a:pt x="405289" y="0"/>
                  </a:lnTo>
                  <a:lnTo>
                    <a:pt x="405289" y="0"/>
                  </a:lnTo>
                  <a:close/>
                  <a:moveTo>
                    <a:pt x="540449" y="0"/>
                  </a:moveTo>
                  <a:lnTo>
                    <a:pt x="549212" y="0"/>
                  </a:lnTo>
                  <a:lnTo>
                    <a:pt x="549212" y="1084802"/>
                  </a:lnTo>
                  <a:cubicBezTo>
                    <a:pt x="546259" y="1084802"/>
                    <a:pt x="543306" y="1084802"/>
                    <a:pt x="540449" y="1084802"/>
                  </a:cubicBezTo>
                  <a:lnTo>
                    <a:pt x="540449" y="0"/>
                  </a:lnTo>
                  <a:lnTo>
                    <a:pt x="540449" y="0"/>
                  </a:lnTo>
                  <a:close/>
                  <a:moveTo>
                    <a:pt x="675513" y="0"/>
                  </a:moveTo>
                  <a:lnTo>
                    <a:pt x="684276" y="0"/>
                  </a:lnTo>
                  <a:lnTo>
                    <a:pt x="684276" y="1084802"/>
                  </a:lnTo>
                  <a:cubicBezTo>
                    <a:pt x="681323" y="1084802"/>
                    <a:pt x="678371" y="1084802"/>
                    <a:pt x="675513" y="1084802"/>
                  </a:cubicBezTo>
                  <a:lnTo>
                    <a:pt x="675513" y="0"/>
                  </a:lnTo>
                  <a:lnTo>
                    <a:pt x="675513" y="0"/>
                  </a:lnTo>
                  <a:close/>
                  <a:moveTo>
                    <a:pt x="810673" y="0"/>
                  </a:moveTo>
                  <a:lnTo>
                    <a:pt x="819436" y="0"/>
                  </a:lnTo>
                  <a:lnTo>
                    <a:pt x="819436" y="1084802"/>
                  </a:lnTo>
                  <a:cubicBezTo>
                    <a:pt x="816483" y="1084802"/>
                    <a:pt x="813530" y="1084802"/>
                    <a:pt x="810673" y="1084802"/>
                  </a:cubicBezTo>
                  <a:lnTo>
                    <a:pt x="810673" y="0"/>
                  </a:lnTo>
                  <a:lnTo>
                    <a:pt x="810673" y="0"/>
                  </a:lnTo>
                  <a:close/>
                  <a:moveTo>
                    <a:pt x="945737" y="0"/>
                  </a:moveTo>
                  <a:lnTo>
                    <a:pt x="954596" y="0"/>
                  </a:lnTo>
                  <a:lnTo>
                    <a:pt x="954596" y="1084802"/>
                  </a:lnTo>
                  <a:cubicBezTo>
                    <a:pt x="951643" y="1084802"/>
                    <a:pt x="948690" y="1084802"/>
                    <a:pt x="945737" y="1084802"/>
                  </a:cubicBezTo>
                  <a:lnTo>
                    <a:pt x="945737" y="0"/>
                  </a:lnTo>
                  <a:lnTo>
                    <a:pt x="945737" y="0"/>
                  </a:lnTo>
                  <a:close/>
                  <a:moveTo>
                    <a:pt x="1080897" y="0"/>
                  </a:moveTo>
                  <a:lnTo>
                    <a:pt x="1089660" y="0"/>
                  </a:lnTo>
                  <a:lnTo>
                    <a:pt x="1089660" y="1084802"/>
                  </a:lnTo>
                  <a:cubicBezTo>
                    <a:pt x="1086707" y="1084802"/>
                    <a:pt x="1083755" y="1084802"/>
                    <a:pt x="1080897" y="1084802"/>
                  </a:cubicBezTo>
                  <a:lnTo>
                    <a:pt x="1080897" y="0"/>
                  </a:lnTo>
                  <a:lnTo>
                    <a:pt x="1080897" y="0"/>
                  </a:lnTo>
                  <a:close/>
                  <a:moveTo>
                    <a:pt x="1215962" y="0"/>
                  </a:moveTo>
                  <a:lnTo>
                    <a:pt x="1224725" y="0"/>
                  </a:lnTo>
                  <a:lnTo>
                    <a:pt x="1224725" y="1084802"/>
                  </a:lnTo>
                  <a:cubicBezTo>
                    <a:pt x="1221772" y="1084802"/>
                    <a:pt x="1218819" y="1084802"/>
                    <a:pt x="1215962" y="1084802"/>
                  </a:cubicBezTo>
                  <a:lnTo>
                    <a:pt x="1215962" y="0"/>
                  </a:lnTo>
                  <a:close/>
                </a:path>
              </a:pathLst>
            </a:custGeom>
            <a:solidFill>
              <a:srgbClr val="AF3A17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1576;p21"/>
            <p:cNvSpPr/>
            <p:nvPr/>
          </p:nvSpPr>
          <p:spPr>
            <a:xfrm>
              <a:off x="6930016" y="3753628"/>
              <a:ext cx="445644" cy="743755"/>
            </a:xfrm>
            <a:custGeom>
              <a:avLst/>
              <a:gdLst/>
              <a:ahLst/>
              <a:cxnLst/>
              <a:rect l="l" t="t" r="r" b="b"/>
              <a:pathLst>
                <a:path w="444627" h="743331" extrusionOk="0">
                  <a:moveTo>
                    <a:pt x="0" y="0"/>
                  </a:moveTo>
                  <a:lnTo>
                    <a:pt x="444627" y="0"/>
                  </a:lnTo>
                  <a:lnTo>
                    <a:pt x="444627" y="743331"/>
                  </a:lnTo>
                  <a:lnTo>
                    <a:pt x="0" y="7433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1577;p21"/>
            <p:cNvSpPr/>
            <p:nvPr/>
          </p:nvSpPr>
          <p:spPr>
            <a:xfrm>
              <a:off x="6972945" y="3796566"/>
              <a:ext cx="359786" cy="657878"/>
            </a:xfrm>
            <a:custGeom>
              <a:avLst/>
              <a:gdLst/>
              <a:ahLst/>
              <a:cxnLst/>
              <a:rect l="l" t="t" r="r" b="b"/>
              <a:pathLst>
                <a:path w="359092" h="657796" extrusionOk="0">
                  <a:moveTo>
                    <a:pt x="0" y="0"/>
                  </a:moveTo>
                  <a:lnTo>
                    <a:pt x="359093" y="0"/>
                  </a:lnTo>
                  <a:lnTo>
                    <a:pt x="359093" y="657797"/>
                  </a:lnTo>
                  <a:lnTo>
                    <a:pt x="0" y="657797"/>
                  </a:lnTo>
                  <a:close/>
                </a:path>
              </a:pathLst>
            </a:custGeom>
            <a:solidFill>
              <a:srgbClr val="66361C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1578;p21"/>
            <p:cNvSpPr/>
            <p:nvPr/>
          </p:nvSpPr>
          <p:spPr>
            <a:xfrm>
              <a:off x="7134440" y="3781231"/>
              <a:ext cx="38841" cy="687014"/>
            </a:xfrm>
            <a:custGeom>
              <a:avLst/>
              <a:gdLst/>
              <a:ahLst/>
              <a:cxnLst/>
              <a:rect l="l" t="t" r="r" b="b"/>
              <a:pathLst>
                <a:path w="39243" h="687133" extrusionOk="0">
                  <a:moveTo>
                    <a:pt x="0" y="0"/>
                  </a:moveTo>
                  <a:lnTo>
                    <a:pt x="39243" y="0"/>
                  </a:lnTo>
                  <a:lnTo>
                    <a:pt x="39243" y="687134"/>
                  </a:lnTo>
                  <a:lnTo>
                    <a:pt x="0" y="687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1579;p21"/>
            <p:cNvSpPr/>
            <p:nvPr/>
          </p:nvSpPr>
          <p:spPr>
            <a:xfrm>
              <a:off x="6950458" y="4104803"/>
              <a:ext cx="406804" cy="39871"/>
            </a:xfrm>
            <a:custGeom>
              <a:avLst/>
              <a:gdLst/>
              <a:ahLst/>
              <a:cxnLst/>
              <a:rect l="l" t="t" r="r" b="b"/>
              <a:pathLst>
                <a:path w="407193" h="39243" extrusionOk="0">
                  <a:moveTo>
                    <a:pt x="0" y="0"/>
                  </a:moveTo>
                  <a:lnTo>
                    <a:pt x="407194" y="0"/>
                  </a:lnTo>
                  <a:lnTo>
                    <a:pt x="407194" y="39243"/>
                  </a:lnTo>
                  <a:lnTo>
                    <a:pt x="0" y="39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" name="Google Shape;1580;p21"/>
          <p:cNvGrpSpPr>
            <a:grpSpLocks/>
          </p:cNvGrpSpPr>
          <p:nvPr/>
        </p:nvGrpSpPr>
        <p:grpSpPr bwMode="auto">
          <a:xfrm flipH="1">
            <a:off x="4233" y="5087938"/>
            <a:ext cx="1102784" cy="1497012"/>
            <a:chOff x="0" y="2616032"/>
            <a:chExt cx="3849683" cy="3975132"/>
          </a:xfrm>
        </p:grpSpPr>
        <p:sp>
          <p:nvSpPr>
            <p:cNvPr id="34" name="Google Shape;1581;p21"/>
            <p:cNvSpPr/>
            <p:nvPr/>
          </p:nvSpPr>
          <p:spPr>
            <a:xfrm>
              <a:off x="0" y="2953265"/>
              <a:ext cx="3761015" cy="1100221"/>
            </a:xfrm>
            <a:custGeom>
              <a:avLst/>
              <a:gdLst/>
              <a:ahLst/>
              <a:cxnLst/>
              <a:rect l="l" t="t" r="r" b="b"/>
              <a:pathLst>
                <a:path w="2722570" h="758732" fill="none" extrusionOk="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w="2722570" h="758732" extrusionOk="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1582;p21"/>
            <p:cNvSpPr/>
            <p:nvPr/>
          </p:nvSpPr>
          <p:spPr>
            <a:xfrm>
              <a:off x="0" y="3547637"/>
              <a:ext cx="3805349" cy="1757828"/>
            </a:xfrm>
            <a:custGeom>
              <a:avLst/>
              <a:gdLst/>
              <a:ahLst/>
              <a:cxnLst/>
              <a:rect l="l" t="t" r="r" b="b"/>
              <a:pathLst>
                <a:path w="2753210" h="1215648" fill="none" extrusionOk="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w="2753210" h="1215648" extrusionOk="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1583;p21"/>
            <p:cNvSpPr/>
            <p:nvPr/>
          </p:nvSpPr>
          <p:spPr>
            <a:xfrm>
              <a:off x="0" y="4314842"/>
              <a:ext cx="3849683" cy="2276322"/>
            </a:xfrm>
            <a:custGeom>
              <a:avLst/>
              <a:gdLst/>
              <a:ahLst/>
              <a:cxnLst/>
              <a:rect l="l" t="t" r="r" b="b"/>
              <a:pathLst>
                <a:path w="2783851" h="1576151" fill="none" extrusionOk="0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w="2783851" h="1576151" extrusionOk="0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1584;p21"/>
            <p:cNvSpPr/>
            <p:nvPr/>
          </p:nvSpPr>
          <p:spPr>
            <a:xfrm>
              <a:off x="214284" y="2616032"/>
              <a:ext cx="229057" cy="2588263"/>
            </a:xfrm>
            <a:custGeom>
              <a:avLst/>
              <a:gdLst/>
              <a:ahLst/>
              <a:cxnLst/>
              <a:rect l="l" t="t" r="r" b="b"/>
              <a:pathLst>
                <a:path w="166331" h="1789936" fill="none" extrusionOk="0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w="166331" h="1789936" extrusionOk="0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1585;p21"/>
            <p:cNvSpPr/>
            <p:nvPr/>
          </p:nvSpPr>
          <p:spPr>
            <a:xfrm>
              <a:off x="1197022" y="2809941"/>
              <a:ext cx="428563" cy="2963433"/>
            </a:xfrm>
            <a:custGeom>
              <a:avLst/>
              <a:gdLst/>
              <a:ahLst/>
              <a:cxnLst/>
              <a:rect l="l" t="t" r="r" b="b"/>
              <a:pathLst>
                <a:path w="310046" h="2049135" fill="none" extrusionOk="0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w="310046" h="2049135" extrusionOk="0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1586;p21"/>
            <p:cNvSpPr/>
            <p:nvPr/>
          </p:nvSpPr>
          <p:spPr>
            <a:xfrm>
              <a:off x="2881719" y="2982771"/>
              <a:ext cx="554179" cy="3587317"/>
            </a:xfrm>
            <a:custGeom>
              <a:avLst/>
              <a:gdLst/>
              <a:ahLst/>
              <a:cxnLst/>
              <a:rect l="l" t="t" r="r" b="b"/>
              <a:pathLst>
                <a:path w="401236" h="2484392" fill="none" extrusionOk="0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w="401236" h="2484392" extrusionOk="0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w="12700" cap="flat" cmpd="sng">
              <a:solidFill>
                <a:srgbClr val="5A3A30">
                  <a:alpha val="4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lIns="68568" tIns="34275" rIns="68568" bIns="34275" anchor="ctr"/>
            <a:lstStyle/>
            <a:p>
              <a:pPr algn="ctr"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0" name="Google Shape;1587;p21"/>
          <p:cNvGrpSpPr>
            <a:grpSpLocks/>
          </p:cNvGrpSpPr>
          <p:nvPr/>
        </p:nvGrpSpPr>
        <p:grpSpPr bwMode="auto">
          <a:xfrm>
            <a:off x="920751" y="5683250"/>
            <a:ext cx="698500" cy="723900"/>
            <a:chOff x="2362009" y="2723845"/>
            <a:chExt cx="709332" cy="736134"/>
          </a:xfrm>
        </p:grpSpPr>
        <p:sp>
          <p:nvSpPr>
            <p:cNvPr id="41" name="Google Shape;1588;p21"/>
            <p:cNvSpPr/>
            <p:nvPr/>
          </p:nvSpPr>
          <p:spPr>
            <a:xfrm rot="-1557633">
              <a:off x="2540416" y="2767432"/>
              <a:ext cx="303079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1589;p21"/>
            <p:cNvSpPr/>
            <p:nvPr/>
          </p:nvSpPr>
          <p:spPr>
            <a:xfrm rot="-1557633">
              <a:off x="2559762" y="2896579"/>
              <a:ext cx="285882" cy="482684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1590;p21"/>
            <p:cNvSpPr/>
            <p:nvPr/>
          </p:nvSpPr>
          <p:spPr>
            <a:xfrm rot="-1557633">
              <a:off x="2437241" y="3022496"/>
              <a:ext cx="234295" cy="395510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1591;p21"/>
            <p:cNvSpPr/>
            <p:nvPr/>
          </p:nvSpPr>
          <p:spPr>
            <a:xfrm rot="-1557633">
              <a:off x="2488828" y="3103213"/>
              <a:ext cx="165511" cy="33739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1592;p21"/>
            <p:cNvSpPr/>
            <p:nvPr/>
          </p:nvSpPr>
          <p:spPr>
            <a:xfrm rot="-1557633">
              <a:off x="2671536" y="3138728"/>
              <a:ext cx="367562" cy="234077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1593;p21"/>
            <p:cNvSpPr/>
            <p:nvPr/>
          </p:nvSpPr>
          <p:spPr>
            <a:xfrm rot="-1557633">
              <a:off x="2669386" y="3150028"/>
              <a:ext cx="307378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7" name="Google Shape;1594;p21"/>
          <p:cNvGrpSpPr>
            <a:grpSpLocks/>
          </p:cNvGrpSpPr>
          <p:nvPr/>
        </p:nvGrpSpPr>
        <p:grpSpPr bwMode="auto">
          <a:xfrm>
            <a:off x="524933" y="5891213"/>
            <a:ext cx="696384" cy="723900"/>
            <a:chOff x="2362009" y="2723845"/>
            <a:chExt cx="709332" cy="736134"/>
          </a:xfrm>
        </p:grpSpPr>
        <p:sp>
          <p:nvSpPr>
            <p:cNvPr id="48" name="Google Shape;1595;p21"/>
            <p:cNvSpPr/>
            <p:nvPr/>
          </p:nvSpPr>
          <p:spPr>
            <a:xfrm rot="-1557633">
              <a:off x="2540960" y="2767431"/>
              <a:ext cx="301843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1596;p21"/>
            <p:cNvSpPr/>
            <p:nvPr/>
          </p:nvSpPr>
          <p:spPr>
            <a:xfrm rot="-1557633">
              <a:off x="2560363" y="2896578"/>
              <a:ext cx="284595" cy="482685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1597;p21"/>
            <p:cNvSpPr/>
            <p:nvPr/>
          </p:nvSpPr>
          <p:spPr>
            <a:xfrm rot="-1557633">
              <a:off x="2437470" y="3022495"/>
              <a:ext cx="235006" cy="395511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1598;p21"/>
            <p:cNvSpPr/>
            <p:nvPr/>
          </p:nvSpPr>
          <p:spPr>
            <a:xfrm rot="-1557633">
              <a:off x="2489215" y="3103212"/>
              <a:ext cx="166013" cy="337395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1599;p21"/>
            <p:cNvSpPr/>
            <p:nvPr/>
          </p:nvSpPr>
          <p:spPr>
            <a:xfrm rot="-1557633">
              <a:off x="2672476" y="3138727"/>
              <a:ext cx="366524" cy="234078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D5E088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1600;p21"/>
            <p:cNvSpPr/>
            <p:nvPr/>
          </p:nvSpPr>
          <p:spPr>
            <a:xfrm rot="-1557633">
              <a:off x="2670321" y="3150028"/>
              <a:ext cx="306155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4" name="Google Shape;1601;p21"/>
          <p:cNvGrpSpPr>
            <a:grpSpLocks/>
          </p:cNvGrpSpPr>
          <p:nvPr/>
        </p:nvGrpSpPr>
        <p:grpSpPr bwMode="auto">
          <a:xfrm>
            <a:off x="188385" y="6083300"/>
            <a:ext cx="696383" cy="723900"/>
            <a:chOff x="2362009" y="2723845"/>
            <a:chExt cx="709332" cy="736134"/>
          </a:xfrm>
        </p:grpSpPr>
        <p:sp>
          <p:nvSpPr>
            <p:cNvPr id="55" name="Google Shape;1602;p21"/>
            <p:cNvSpPr/>
            <p:nvPr/>
          </p:nvSpPr>
          <p:spPr>
            <a:xfrm rot="-1557633">
              <a:off x="2540959" y="2767432"/>
              <a:ext cx="301844" cy="435869"/>
            </a:xfrm>
            <a:custGeom>
              <a:avLst/>
              <a:gdLst/>
              <a:ahLst/>
              <a:cxnLst/>
              <a:rect l="l" t="t" r="r" b="b"/>
              <a:pathLst>
                <a:path w="316937" h="456865" extrusionOk="0">
                  <a:moveTo>
                    <a:pt x="41617" y="456865"/>
                  </a:moveTo>
                  <a:cubicBezTo>
                    <a:pt x="46952" y="436482"/>
                    <a:pt x="49142" y="413051"/>
                    <a:pt x="43046" y="388667"/>
                  </a:cubicBezTo>
                  <a:cubicBezTo>
                    <a:pt x="32474" y="346471"/>
                    <a:pt x="5518" y="335803"/>
                    <a:pt x="851" y="294274"/>
                  </a:cubicBezTo>
                  <a:cubicBezTo>
                    <a:pt x="184" y="288083"/>
                    <a:pt x="-4293" y="248363"/>
                    <a:pt x="16757" y="234743"/>
                  </a:cubicBezTo>
                  <a:cubicBezTo>
                    <a:pt x="35141" y="222836"/>
                    <a:pt x="69526" y="232933"/>
                    <a:pt x="98101" y="263698"/>
                  </a:cubicBezTo>
                  <a:cubicBezTo>
                    <a:pt x="91814" y="245506"/>
                    <a:pt x="84385" y="215407"/>
                    <a:pt x="89338" y="179497"/>
                  </a:cubicBezTo>
                  <a:cubicBezTo>
                    <a:pt x="92195" y="158543"/>
                    <a:pt x="102768" y="110918"/>
                    <a:pt x="121247" y="109775"/>
                  </a:cubicBezTo>
                  <a:cubicBezTo>
                    <a:pt x="135534" y="108917"/>
                    <a:pt x="151917" y="136159"/>
                    <a:pt x="161918" y="173592"/>
                  </a:cubicBezTo>
                  <a:cubicBezTo>
                    <a:pt x="166681" y="150256"/>
                    <a:pt x="176682" y="115013"/>
                    <a:pt x="199637" y="77770"/>
                  </a:cubicBezTo>
                  <a:cubicBezTo>
                    <a:pt x="210401" y="60244"/>
                    <a:pt x="252215" y="-7669"/>
                    <a:pt x="285267" y="713"/>
                  </a:cubicBezTo>
                  <a:cubicBezTo>
                    <a:pt x="308127" y="6523"/>
                    <a:pt x="315366" y="45957"/>
                    <a:pt x="315747" y="48624"/>
                  </a:cubicBezTo>
                  <a:cubicBezTo>
                    <a:pt x="328225" y="120919"/>
                    <a:pt x="238595" y="182927"/>
                    <a:pt x="233070" y="186641"/>
                  </a:cubicBezTo>
                  <a:cubicBezTo>
                    <a:pt x="242119" y="186641"/>
                    <a:pt x="255168" y="187213"/>
                    <a:pt x="270789" y="189499"/>
                  </a:cubicBezTo>
                  <a:cubicBezTo>
                    <a:pt x="289363" y="192261"/>
                    <a:pt x="298697" y="193785"/>
                    <a:pt x="304222" y="199595"/>
                  </a:cubicBezTo>
                  <a:cubicBezTo>
                    <a:pt x="318414" y="214835"/>
                    <a:pt x="304984" y="247315"/>
                    <a:pt x="304222" y="248935"/>
                  </a:cubicBezTo>
                  <a:cubicBezTo>
                    <a:pt x="284981" y="294083"/>
                    <a:pt x="220878" y="301798"/>
                    <a:pt x="212782" y="302751"/>
                  </a:cubicBezTo>
                  <a:cubicBezTo>
                    <a:pt x="214973" y="302179"/>
                    <a:pt x="247929" y="295036"/>
                    <a:pt x="272313" y="318658"/>
                  </a:cubicBezTo>
                  <a:cubicBezTo>
                    <a:pt x="283934" y="329897"/>
                    <a:pt x="297840" y="352090"/>
                    <a:pt x="291268" y="369426"/>
                  </a:cubicBezTo>
                  <a:cubicBezTo>
                    <a:pt x="278885" y="401811"/>
                    <a:pt x="204209" y="415908"/>
                    <a:pt x="112674" y="420385"/>
                  </a:cubicBezTo>
                  <a:cubicBezTo>
                    <a:pt x="78670" y="422195"/>
                    <a:pt x="56667" y="447150"/>
                    <a:pt x="41617" y="456865"/>
                  </a:cubicBezTo>
                  <a:close/>
                </a:path>
              </a:pathLst>
            </a:custGeom>
            <a:solidFill>
              <a:srgbClr val="A7CC3E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6" name="Google Shape;1603;p21"/>
            <p:cNvSpPr/>
            <p:nvPr/>
          </p:nvSpPr>
          <p:spPr>
            <a:xfrm rot="-1557633">
              <a:off x="2560363" y="2896579"/>
              <a:ext cx="284595" cy="482684"/>
            </a:xfrm>
            <a:custGeom>
              <a:avLst/>
              <a:gdLst/>
              <a:ahLst/>
              <a:cxnLst/>
              <a:rect l="l" t="t" r="r" b="b"/>
              <a:pathLst>
                <a:path w="298799" h="506749" extrusionOk="0">
                  <a:moveTo>
                    <a:pt x="237839" y="240430"/>
                  </a:moveTo>
                  <a:cubicBezTo>
                    <a:pt x="220694" y="243193"/>
                    <a:pt x="201073" y="247765"/>
                    <a:pt x="179737" y="255004"/>
                  </a:cubicBezTo>
                  <a:cubicBezTo>
                    <a:pt x="166592" y="259480"/>
                    <a:pt x="154781" y="264434"/>
                    <a:pt x="144018" y="269386"/>
                  </a:cubicBezTo>
                  <a:cubicBezTo>
                    <a:pt x="149447" y="258814"/>
                    <a:pt x="155162" y="247955"/>
                    <a:pt x="160973" y="236811"/>
                  </a:cubicBezTo>
                  <a:cubicBezTo>
                    <a:pt x="175165" y="209950"/>
                    <a:pt x="188690" y="184995"/>
                    <a:pt x="201359" y="162040"/>
                  </a:cubicBezTo>
                  <a:cubicBezTo>
                    <a:pt x="211836" y="155944"/>
                    <a:pt x="223457" y="149752"/>
                    <a:pt x="236411" y="143847"/>
                  </a:cubicBezTo>
                  <a:cubicBezTo>
                    <a:pt x="259271" y="133560"/>
                    <a:pt x="280511" y="126702"/>
                    <a:pt x="298799" y="122035"/>
                  </a:cubicBezTo>
                  <a:cubicBezTo>
                    <a:pt x="281654" y="124797"/>
                    <a:pt x="262033" y="129369"/>
                    <a:pt x="240697" y="136608"/>
                  </a:cubicBezTo>
                  <a:cubicBezTo>
                    <a:pt x="228886" y="140608"/>
                    <a:pt x="218027" y="144990"/>
                    <a:pt x="208217" y="149467"/>
                  </a:cubicBezTo>
                  <a:cubicBezTo>
                    <a:pt x="259652" y="57074"/>
                    <a:pt x="294799" y="1258"/>
                    <a:pt x="292894" y="19"/>
                  </a:cubicBezTo>
                  <a:cubicBezTo>
                    <a:pt x="290798" y="-1219"/>
                    <a:pt x="249650" y="56979"/>
                    <a:pt x="201168" y="136322"/>
                  </a:cubicBezTo>
                  <a:cubicBezTo>
                    <a:pt x="200406" y="127750"/>
                    <a:pt x="199358" y="118796"/>
                    <a:pt x="197834" y="109367"/>
                  </a:cubicBezTo>
                  <a:cubicBezTo>
                    <a:pt x="194215" y="87173"/>
                    <a:pt x="188881" y="67742"/>
                    <a:pt x="183261" y="51264"/>
                  </a:cubicBezTo>
                  <a:cubicBezTo>
                    <a:pt x="187833" y="69647"/>
                    <a:pt x="191834" y="91555"/>
                    <a:pt x="193453" y="116605"/>
                  </a:cubicBezTo>
                  <a:cubicBezTo>
                    <a:pt x="194215" y="127654"/>
                    <a:pt x="194310" y="138037"/>
                    <a:pt x="194215" y="147752"/>
                  </a:cubicBezTo>
                  <a:cubicBezTo>
                    <a:pt x="185642" y="161849"/>
                    <a:pt x="176975" y="176613"/>
                    <a:pt x="168212" y="191662"/>
                  </a:cubicBezTo>
                  <a:cubicBezTo>
                    <a:pt x="154019" y="216237"/>
                    <a:pt x="140970" y="239764"/>
                    <a:pt x="128873" y="262243"/>
                  </a:cubicBezTo>
                  <a:cubicBezTo>
                    <a:pt x="128111" y="252337"/>
                    <a:pt x="126968" y="241764"/>
                    <a:pt x="125158" y="230525"/>
                  </a:cubicBezTo>
                  <a:cubicBezTo>
                    <a:pt x="121539" y="208331"/>
                    <a:pt x="116205" y="188900"/>
                    <a:pt x="110585" y="172422"/>
                  </a:cubicBezTo>
                  <a:cubicBezTo>
                    <a:pt x="115157" y="190805"/>
                    <a:pt x="119158" y="212713"/>
                    <a:pt x="120777" y="237763"/>
                  </a:cubicBezTo>
                  <a:cubicBezTo>
                    <a:pt x="121730" y="251575"/>
                    <a:pt x="121825" y="264434"/>
                    <a:pt x="121349" y="276340"/>
                  </a:cubicBezTo>
                  <a:cubicBezTo>
                    <a:pt x="91726" y="332537"/>
                    <a:pt x="16669" y="468173"/>
                    <a:pt x="0" y="505321"/>
                  </a:cubicBezTo>
                  <a:cubicBezTo>
                    <a:pt x="4858" y="508178"/>
                    <a:pt x="14002" y="503892"/>
                    <a:pt x="18860" y="506750"/>
                  </a:cubicBezTo>
                  <a:cubicBezTo>
                    <a:pt x="35338" y="471126"/>
                    <a:pt x="107061" y="341300"/>
                    <a:pt x="137446" y="281864"/>
                  </a:cubicBezTo>
                  <a:cubicBezTo>
                    <a:pt x="148590" y="275197"/>
                    <a:pt x="161163" y="268434"/>
                    <a:pt x="175355" y="261957"/>
                  </a:cubicBezTo>
                  <a:cubicBezTo>
                    <a:pt x="198311" y="251956"/>
                    <a:pt x="219551" y="245098"/>
                    <a:pt x="237839" y="240430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1604;p21"/>
            <p:cNvSpPr/>
            <p:nvPr/>
          </p:nvSpPr>
          <p:spPr>
            <a:xfrm rot="-1557633">
              <a:off x="2437469" y="3022496"/>
              <a:ext cx="235008" cy="395510"/>
            </a:xfrm>
            <a:custGeom>
              <a:avLst/>
              <a:gdLst/>
              <a:ahLst/>
              <a:cxnLst/>
              <a:rect l="l" t="t" r="r" b="b"/>
              <a:pathLst>
                <a:path w="246944" h="416145" extrusionOk="0">
                  <a:moveTo>
                    <a:pt x="117126" y="416146"/>
                  </a:moveTo>
                  <a:cubicBezTo>
                    <a:pt x="111696" y="400144"/>
                    <a:pt x="102743" y="383284"/>
                    <a:pt x="87789" y="369568"/>
                  </a:cubicBezTo>
                  <a:cubicBezTo>
                    <a:pt x="61976" y="345946"/>
                    <a:pt x="39116" y="350614"/>
                    <a:pt x="17589" y="324801"/>
                  </a:cubicBezTo>
                  <a:cubicBezTo>
                    <a:pt x="14351" y="320896"/>
                    <a:pt x="-6223" y="296226"/>
                    <a:pt x="1873" y="277652"/>
                  </a:cubicBezTo>
                  <a:cubicBezTo>
                    <a:pt x="8922" y="261555"/>
                    <a:pt x="36544" y="253078"/>
                    <a:pt x="69405" y="261079"/>
                  </a:cubicBezTo>
                  <a:cubicBezTo>
                    <a:pt x="57118" y="251649"/>
                    <a:pt x="38735" y="234694"/>
                    <a:pt x="26162" y="208310"/>
                  </a:cubicBezTo>
                  <a:cubicBezTo>
                    <a:pt x="18828" y="192880"/>
                    <a:pt x="4826" y="156209"/>
                    <a:pt x="16637" y="147255"/>
                  </a:cubicBezTo>
                  <a:cubicBezTo>
                    <a:pt x="25876" y="140302"/>
                    <a:pt x="49022" y="151351"/>
                    <a:pt x="72358" y="172115"/>
                  </a:cubicBezTo>
                  <a:cubicBezTo>
                    <a:pt x="65214" y="154303"/>
                    <a:pt x="56261" y="126109"/>
                    <a:pt x="55213" y="90867"/>
                  </a:cubicBezTo>
                  <a:cubicBezTo>
                    <a:pt x="54642" y="74293"/>
                    <a:pt x="52641" y="10095"/>
                    <a:pt x="78645" y="1046"/>
                  </a:cubicBezTo>
                  <a:cubicBezTo>
                    <a:pt x="96647" y="-5145"/>
                    <a:pt x="118935" y="18096"/>
                    <a:pt x="120459" y="19715"/>
                  </a:cubicBezTo>
                  <a:cubicBezTo>
                    <a:pt x="160941" y="62863"/>
                    <a:pt x="128175" y="144302"/>
                    <a:pt x="126079" y="149255"/>
                  </a:cubicBezTo>
                  <a:cubicBezTo>
                    <a:pt x="132175" y="145255"/>
                    <a:pt x="141224" y="139826"/>
                    <a:pt x="152749" y="134396"/>
                  </a:cubicBezTo>
                  <a:cubicBezTo>
                    <a:pt x="166465" y="128014"/>
                    <a:pt x="173418" y="124871"/>
                    <a:pt x="179705" y="126395"/>
                  </a:cubicBezTo>
                  <a:cubicBezTo>
                    <a:pt x="195993" y="130396"/>
                    <a:pt x="201422" y="158209"/>
                    <a:pt x="201612" y="159542"/>
                  </a:cubicBezTo>
                  <a:cubicBezTo>
                    <a:pt x="208661" y="198404"/>
                    <a:pt x="169037" y="232123"/>
                    <a:pt x="163989" y="236314"/>
                  </a:cubicBezTo>
                  <a:cubicBezTo>
                    <a:pt x="165227" y="234980"/>
                    <a:pt x="184182" y="215549"/>
                    <a:pt x="211137" y="220597"/>
                  </a:cubicBezTo>
                  <a:cubicBezTo>
                    <a:pt x="223996" y="222979"/>
                    <a:pt x="243141" y="231742"/>
                    <a:pt x="246380" y="246410"/>
                  </a:cubicBezTo>
                  <a:cubicBezTo>
                    <a:pt x="252476" y="273747"/>
                    <a:pt x="208470" y="316324"/>
                    <a:pt x="148844" y="359948"/>
                  </a:cubicBezTo>
                  <a:cubicBezTo>
                    <a:pt x="126651" y="376426"/>
                    <a:pt x="122841" y="403001"/>
                    <a:pt x="117126" y="416146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1605;p21"/>
            <p:cNvSpPr/>
            <p:nvPr/>
          </p:nvSpPr>
          <p:spPr>
            <a:xfrm rot="-1557633">
              <a:off x="2489214" y="3103213"/>
              <a:ext cx="166015" cy="337394"/>
            </a:xfrm>
            <a:custGeom>
              <a:avLst/>
              <a:gdLst/>
              <a:ahLst/>
              <a:cxnLst/>
              <a:rect l="l" t="t" r="r" b="b"/>
              <a:pathLst>
                <a:path w="174116" h="354234" extrusionOk="0">
                  <a:moveTo>
                    <a:pt x="92202" y="172879"/>
                  </a:moveTo>
                  <a:cubicBezTo>
                    <a:pt x="92488" y="173641"/>
                    <a:pt x="92773" y="174307"/>
                    <a:pt x="93059" y="175070"/>
                  </a:cubicBezTo>
                  <a:cubicBezTo>
                    <a:pt x="92773" y="168021"/>
                    <a:pt x="92488" y="161068"/>
                    <a:pt x="92012" y="153924"/>
                  </a:cubicBezTo>
                  <a:cubicBezTo>
                    <a:pt x="87821" y="94012"/>
                    <a:pt x="77343" y="42100"/>
                    <a:pt x="65818" y="0"/>
                  </a:cubicBezTo>
                  <a:cubicBezTo>
                    <a:pt x="79153" y="35052"/>
                    <a:pt x="93821" y="83439"/>
                    <a:pt x="101251" y="142304"/>
                  </a:cubicBezTo>
                  <a:cubicBezTo>
                    <a:pt x="107251" y="132969"/>
                    <a:pt x="114014" y="123158"/>
                    <a:pt x="122015" y="113062"/>
                  </a:cubicBezTo>
                  <a:cubicBezTo>
                    <a:pt x="135922" y="95440"/>
                    <a:pt x="150019" y="80963"/>
                    <a:pt x="162877" y="69342"/>
                  </a:cubicBezTo>
                  <a:cubicBezTo>
                    <a:pt x="150019" y="83153"/>
                    <a:pt x="135826" y="100489"/>
                    <a:pt x="122301" y="121539"/>
                  </a:cubicBezTo>
                  <a:cubicBezTo>
                    <a:pt x="114681" y="133350"/>
                    <a:pt x="108299" y="144685"/>
                    <a:pt x="102870" y="155448"/>
                  </a:cubicBezTo>
                  <a:cubicBezTo>
                    <a:pt x="103727" y="163925"/>
                    <a:pt x="104584" y="172593"/>
                    <a:pt x="105061" y="181451"/>
                  </a:cubicBezTo>
                  <a:cubicBezTo>
                    <a:pt x="106108" y="197834"/>
                    <a:pt x="106394" y="213646"/>
                    <a:pt x="106108" y="228695"/>
                  </a:cubicBezTo>
                  <a:cubicBezTo>
                    <a:pt x="112204" y="222313"/>
                    <a:pt x="118872" y="215741"/>
                    <a:pt x="126301" y="209074"/>
                  </a:cubicBezTo>
                  <a:cubicBezTo>
                    <a:pt x="143065" y="194120"/>
                    <a:pt x="159448" y="182213"/>
                    <a:pt x="174117" y="172974"/>
                  </a:cubicBezTo>
                  <a:cubicBezTo>
                    <a:pt x="159067" y="184404"/>
                    <a:pt x="142113" y="198977"/>
                    <a:pt x="125158" y="217456"/>
                  </a:cubicBezTo>
                  <a:cubicBezTo>
                    <a:pt x="118015" y="225266"/>
                    <a:pt x="111633" y="232886"/>
                    <a:pt x="105823" y="240316"/>
                  </a:cubicBezTo>
                  <a:cubicBezTo>
                    <a:pt x="104394" y="284035"/>
                    <a:pt x="98584" y="321755"/>
                    <a:pt x="92107" y="351282"/>
                  </a:cubicBezTo>
                  <a:cubicBezTo>
                    <a:pt x="88201" y="352234"/>
                    <a:pt x="84392" y="353187"/>
                    <a:pt x="80486" y="354235"/>
                  </a:cubicBezTo>
                  <a:cubicBezTo>
                    <a:pt x="84772" y="330994"/>
                    <a:pt x="88583" y="304229"/>
                    <a:pt x="91059" y="274891"/>
                  </a:cubicBezTo>
                  <a:cubicBezTo>
                    <a:pt x="81534" y="267557"/>
                    <a:pt x="70961" y="260032"/>
                    <a:pt x="59055" y="252698"/>
                  </a:cubicBezTo>
                  <a:cubicBezTo>
                    <a:pt x="37719" y="239554"/>
                    <a:pt x="17526" y="230029"/>
                    <a:pt x="0" y="223075"/>
                  </a:cubicBezTo>
                  <a:cubicBezTo>
                    <a:pt x="16573" y="228029"/>
                    <a:pt x="35528" y="235077"/>
                    <a:pt x="55721" y="244983"/>
                  </a:cubicBezTo>
                  <a:cubicBezTo>
                    <a:pt x="69247" y="251650"/>
                    <a:pt x="81343" y="258699"/>
                    <a:pt x="91916" y="265557"/>
                  </a:cubicBezTo>
                  <a:cubicBezTo>
                    <a:pt x="93726" y="240411"/>
                    <a:pt x="94393" y="213360"/>
                    <a:pt x="93535" y="184690"/>
                  </a:cubicBezTo>
                  <a:cubicBezTo>
                    <a:pt x="83629" y="176022"/>
                    <a:pt x="72390" y="167068"/>
                    <a:pt x="59531" y="158210"/>
                  </a:cubicBezTo>
                  <a:cubicBezTo>
                    <a:pt x="38862" y="144018"/>
                    <a:pt x="19145" y="133540"/>
                    <a:pt x="1905" y="125730"/>
                  </a:cubicBezTo>
                  <a:cubicBezTo>
                    <a:pt x="18288" y="131540"/>
                    <a:pt x="36862" y="139446"/>
                    <a:pt x="56483" y="150304"/>
                  </a:cubicBezTo>
                  <a:cubicBezTo>
                    <a:pt x="69818" y="157734"/>
                    <a:pt x="81725" y="165449"/>
                    <a:pt x="92202" y="172879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1606;p21"/>
            <p:cNvSpPr/>
            <p:nvPr/>
          </p:nvSpPr>
          <p:spPr>
            <a:xfrm rot="-1557633">
              <a:off x="2672477" y="3138728"/>
              <a:ext cx="366524" cy="234077"/>
            </a:xfrm>
            <a:custGeom>
              <a:avLst/>
              <a:gdLst/>
              <a:ahLst/>
              <a:cxnLst/>
              <a:rect l="l" t="t" r="r" b="b"/>
              <a:pathLst>
                <a:path w="384285" h="245514" extrusionOk="0">
                  <a:moveTo>
                    <a:pt x="0" y="198655"/>
                  </a:moveTo>
                  <a:cubicBezTo>
                    <a:pt x="16764" y="195893"/>
                    <a:pt x="35719" y="195797"/>
                    <a:pt x="54864" y="202560"/>
                  </a:cubicBezTo>
                  <a:cubicBezTo>
                    <a:pt x="87916" y="214181"/>
                    <a:pt x="94488" y="236565"/>
                    <a:pt x="127445" y="243327"/>
                  </a:cubicBezTo>
                  <a:cubicBezTo>
                    <a:pt x="132398" y="244375"/>
                    <a:pt x="163925" y="250852"/>
                    <a:pt x="176403" y="234945"/>
                  </a:cubicBezTo>
                  <a:cubicBezTo>
                    <a:pt x="187262" y="221039"/>
                    <a:pt x="181737" y="192750"/>
                    <a:pt x="159163" y="167508"/>
                  </a:cubicBezTo>
                  <a:cubicBezTo>
                    <a:pt x="173260" y="173890"/>
                    <a:pt x="196882" y="182082"/>
                    <a:pt x="226124" y="180748"/>
                  </a:cubicBezTo>
                  <a:cubicBezTo>
                    <a:pt x="243173" y="179986"/>
                    <a:pt x="282131" y="175033"/>
                    <a:pt x="284417" y="160269"/>
                  </a:cubicBezTo>
                  <a:cubicBezTo>
                    <a:pt x="286131" y="148839"/>
                    <a:pt x="265557" y="133694"/>
                    <a:pt x="236220" y="122931"/>
                  </a:cubicBezTo>
                  <a:cubicBezTo>
                    <a:pt x="255270" y="120836"/>
                    <a:pt x="284321" y="115407"/>
                    <a:pt x="315944" y="99785"/>
                  </a:cubicBezTo>
                  <a:cubicBezTo>
                    <a:pt x="330803" y="92451"/>
                    <a:pt x="388430" y="63971"/>
                    <a:pt x="384048" y="36730"/>
                  </a:cubicBezTo>
                  <a:cubicBezTo>
                    <a:pt x="381000" y="17966"/>
                    <a:pt x="349949" y="9298"/>
                    <a:pt x="347853" y="8726"/>
                  </a:cubicBezTo>
                  <a:cubicBezTo>
                    <a:pt x="290703" y="-6609"/>
                    <a:pt x="234410" y="60733"/>
                    <a:pt x="230981" y="64829"/>
                  </a:cubicBezTo>
                  <a:cubicBezTo>
                    <a:pt x="231648" y="57590"/>
                    <a:pt x="232124" y="47017"/>
                    <a:pt x="231458" y="34349"/>
                  </a:cubicBezTo>
                  <a:cubicBezTo>
                    <a:pt x="230600" y="19299"/>
                    <a:pt x="230124" y="11679"/>
                    <a:pt x="225742" y="6821"/>
                  </a:cubicBezTo>
                  <a:cubicBezTo>
                    <a:pt x="214503" y="-5656"/>
                    <a:pt x="187547" y="2726"/>
                    <a:pt x="186119" y="3107"/>
                  </a:cubicBezTo>
                  <a:cubicBezTo>
                    <a:pt x="148495" y="15203"/>
                    <a:pt x="137541" y="66067"/>
                    <a:pt x="136208" y="72544"/>
                  </a:cubicBezTo>
                  <a:cubicBezTo>
                    <a:pt x="136779" y="70829"/>
                    <a:pt x="145066" y="44921"/>
                    <a:pt x="127825" y="23585"/>
                  </a:cubicBezTo>
                  <a:cubicBezTo>
                    <a:pt x="119634" y="13394"/>
                    <a:pt x="102870" y="630"/>
                    <a:pt x="88487" y="4631"/>
                  </a:cubicBezTo>
                  <a:cubicBezTo>
                    <a:pt x="61532" y="12155"/>
                    <a:pt x="44767" y="71115"/>
                    <a:pt x="34385" y="144172"/>
                  </a:cubicBezTo>
                  <a:cubicBezTo>
                    <a:pt x="30575" y="171509"/>
                    <a:pt x="8954" y="187320"/>
                    <a:pt x="0" y="198655"/>
                  </a:cubicBezTo>
                  <a:close/>
                </a:path>
              </a:pathLst>
            </a:custGeom>
            <a:solidFill>
              <a:srgbClr val="A0CB36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1607;p21"/>
            <p:cNvSpPr/>
            <p:nvPr/>
          </p:nvSpPr>
          <p:spPr>
            <a:xfrm rot="-1557633">
              <a:off x="2670320" y="3150028"/>
              <a:ext cx="306156" cy="206634"/>
            </a:xfrm>
            <a:custGeom>
              <a:avLst/>
              <a:gdLst/>
              <a:ahLst/>
              <a:cxnLst/>
              <a:rect l="l" t="t" r="r" b="b"/>
              <a:pathLst>
                <a:path w="322421" h="216122" extrusionOk="0">
                  <a:moveTo>
                    <a:pt x="157639" y="111157"/>
                  </a:moveTo>
                  <a:cubicBezTo>
                    <a:pt x="156877" y="111252"/>
                    <a:pt x="156115" y="111347"/>
                    <a:pt x="155258" y="111443"/>
                  </a:cubicBezTo>
                  <a:cubicBezTo>
                    <a:pt x="161544" y="108395"/>
                    <a:pt x="167831" y="105347"/>
                    <a:pt x="174403" y="102394"/>
                  </a:cubicBezTo>
                  <a:cubicBezTo>
                    <a:pt x="229171" y="77819"/>
                    <a:pt x="279940" y="62579"/>
                    <a:pt x="322421" y="52959"/>
                  </a:cubicBezTo>
                  <a:cubicBezTo>
                    <a:pt x="285274" y="57722"/>
                    <a:pt x="235649" y="67628"/>
                    <a:pt x="180213" y="88773"/>
                  </a:cubicBezTo>
                  <a:cubicBezTo>
                    <a:pt x="185642" y="79153"/>
                    <a:pt x="191071" y="68485"/>
                    <a:pt x="196120" y="56674"/>
                  </a:cubicBezTo>
                  <a:cubicBezTo>
                    <a:pt x="205073" y="36100"/>
                    <a:pt x="211169" y="16764"/>
                    <a:pt x="215360" y="0"/>
                  </a:cubicBezTo>
                  <a:cubicBezTo>
                    <a:pt x="209264" y="17907"/>
                    <a:pt x="200692" y="38481"/>
                    <a:pt x="188500" y="60389"/>
                  </a:cubicBezTo>
                  <a:cubicBezTo>
                    <a:pt x="181642" y="72676"/>
                    <a:pt x="174688" y="83629"/>
                    <a:pt x="167735" y="93536"/>
                  </a:cubicBezTo>
                  <a:cubicBezTo>
                    <a:pt x="159829" y="96774"/>
                    <a:pt x="151829" y="100108"/>
                    <a:pt x="143732" y="103823"/>
                  </a:cubicBezTo>
                  <a:cubicBezTo>
                    <a:pt x="128778" y="110681"/>
                    <a:pt x="114776" y="117824"/>
                    <a:pt x="101537" y="125159"/>
                  </a:cubicBezTo>
                  <a:cubicBezTo>
                    <a:pt x="104299" y="116777"/>
                    <a:pt x="106966" y="107728"/>
                    <a:pt x="109252" y="98108"/>
                  </a:cubicBezTo>
                  <a:cubicBezTo>
                    <a:pt x="114586" y="76295"/>
                    <a:pt x="117253" y="56293"/>
                    <a:pt x="118491" y="38958"/>
                  </a:cubicBezTo>
                  <a:cubicBezTo>
                    <a:pt x="115538" y="57626"/>
                    <a:pt x="110585" y="79439"/>
                    <a:pt x="102394" y="103061"/>
                  </a:cubicBezTo>
                  <a:cubicBezTo>
                    <a:pt x="98965" y="113062"/>
                    <a:pt x="95250" y="122301"/>
                    <a:pt x="91440" y="130874"/>
                  </a:cubicBezTo>
                  <a:cubicBezTo>
                    <a:pt x="53531" y="152781"/>
                    <a:pt x="23050" y="175736"/>
                    <a:pt x="0" y="195358"/>
                  </a:cubicBezTo>
                  <a:cubicBezTo>
                    <a:pt x="953" y="199263"/>
                    <a:pt x="1905" y="203073"/>
                    <a:pt x="2953" y="206978"/>
                  </a:cubicBezTo>
                  <a:cubicBezTo>
                    <a:pt x="21431" y="192215"/>
                    <a:pt x="43148" y="176213"/>
                    <a:pt x="67913" y="160211"/>
                  </a:cubicBezTo>
                  <a:cubicBezTo>
                    <a:pt x="78867" y="165164"/>
                    <a:pt x="90488" y="170974"/>
                    <a:pt x="102584" y="178022"/>
                  </a:cubicBezTo>
                  <a:cubicBezTo>
                    <a:pt x="124206" y="190595"/>
                    <a:pt x="142208" y="203930"/>
                    <a:pt x="156591" y="216122"/>
                  </a:cubicBezTo>
                  <a:cubicBezTo>
                    <a:pt x="144399" y="203835"/>
                    <a:pt x="129254" y="190405"/>
                    <a:pt x="110966" y="177356"/>
                  </a:cubicBezTo>
                  <a:cubicBezTo>
                    <a:pt x="98679" y="168593"/>
                    <a:pt x="86773" y="161258"/>
                    <a:pt x="75724" y="155067"/>
                  </a:cubicBezTo>
                  <a:cubicBezTo>
                    <a:pt x="96965" y="141637"/>
                    <a:pt x="120491" y="128207"/>
                    <a:pt x="146304" y="115443"/>
                  </a:cubicBezTo>
                  <a:cubicBezTo>
                    <a:pt x="158591" y="120110"/>
                    <a:pt x="171831" y="125825"/>
                    <a:pt x="185642" y="132969"/>
                  </a:cubicBezTo>
                  <a:cubicBezTo>
                    <a:pt x="207931" y="144494"/>
                    <a:pt x="226504" y="156877"/>
                    <a:pt x="241459" y="168402"/>
                  </a:cubicBezTo>
                  <a:cubicBezTo>
                    <a:pt x="228695" y="156686"/>
                    <a:pt x="212884" y="144113"/>
                    <a:pt x="194024" y="131826"/>
                  </a:cubicBezTo>
                  <a:cubicBezTo>
                    <a:pt x="181546" y="123635"/>
                    <a:pt x="169164" y="116777"/>
                    <a:pt x="157639" y="111157"/>
                  </a:cubicBez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lIns="68568" tIns="34275" rIns="68568" bIns="34275" anchor="ctr"/>
            <a:lstStyle/>
            <a:p>
              <a:pPr>
                <a:buClr>
                  <a:srgbClr val="000000"/>
                </a:buClr>
                <a:buSzPts val="1800"/>
                <a:buFont typeface="Calibri" panose="020F0502020204030204"/>
                <a:buNone/>
                <a:defRPr/>
              </a:pPr>
              <a:endParaRPr sz="1050" kern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1" name="Google Shape;1608;p21"/>
          <p:cNvSpPr/>
          <p:nvPr/>
        </p:nvSpPr>
        <p:spPr>
          <a:xfrm>
            <a:off x="524934" y="727076"/>
            <a:ext cx="2112433" cy="511175"/>
          </a:xfrm>
          <a:custGeom>
            <a:avLst/>
            <a:gdLst/>
            <a:ahLst/>
            <a:cxnLst/>
            <a:rect l="l" t="t" r="r" b="b"/>
            <a:pathLst>
              <a:path w="2114073" h="511232" extrusionOk="0">
                <a:moveTo>
                  <a:pt x="0" y="511233"/>
                </a:moveTo>
                <a:lnTo>
                  <a:pt x="2114074" y="511233"/>
                </a:lnTo>
                <a:lnTo>
                  <a:pt x="1842135" y="465513"/>
                </a:lnTo>
                <a:cubicBezTo>
                  <a:pt x="1797653" y="458083"/>
                  <a:pt x="1756982" y="419412"/>
                  <a:pt x="1741646" y="370072"/>
                </a:cubicBezTo>
                <a:cubicBezTo>
                  <a:pt x="1699736" y="234817"/>
                  <a:pt x="1580198" y="134900"/>
                  <a:pt x="1460564" y="134900"/>
                </a:cubicBezTo>
                <a:cubicBezTo>
                  <a:pt x="1340834" y="134900"/>
                  <a:pt x="1256824" y="234817"/>
                  <a:pt x="1262920" y="370072"/>
                </a:cubicBezTo>
                <a:lnTo>
                  <a:pt x="1229677" y="282823"/>
                </a:lnTo>
                <a:cubicBezTo>
                  <a:pt x="1180148" y="152807"/>
                  <a:pt x="1075373" y="49556"/>
                  <a:pt x="956500" y="13551"/>
                </a:cubicBezTo>
                <a:cubicBezTo>
                  <a:pt x="837629" y="-22453"/>
                  <a:pt x="723424" y="14504"/>
                  <a:pt x="658654" y="109944"/>
                </a:cubicBezTo>
                <a:cubicBezTo>
                  <a:pt x="593884" y="205385"/>
                  <a:pt x="588836" y="344164"/>
                  <a:pt x="645509" y="471894"/>
                </a:cubicBezTo>
                <a:lnTo>
                  <a:pt x="556546" y="318256"/>
                </a:lnTo>
                <a:cubicBezTo>
                  <a:pt x="483870" y="192812"/>
                  <a:pt x="349948" y="127185"/>
                  <a:pt x="239554" y="162903"/>
                </a:cubicBezTo>
                <a:cubicBezTo>
                  <a:pt x="129159" y="198622"/>
                  <a:pt x="74486" y="325305"/>
                  <a:pt x="110204" y="462750"/>
                </a:cubicBezTo>
                <a:lnTo>
                  <a:pt x="0" y="511233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lIns="68568" tIns="34275" rIns="68568" bIns="3427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050" kern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49" name="Google Shape;1549;p21"/>
          <p:cNvSpPr txBox="1">
            <a:spLocks noGrp="1"/>
          </p:cNvSpPr>
          <p:nvPr>
            <p:ph type="subTitle" idx="1"/>
          </p:nvPr>
        </p:nvSpPr>
        <p:spPr>
          <a:xfrm>
            <a:off x="6130602" y="2516826"/>
            <a:ext cx="5581500" cy="717900"/>
          </a:xfrm>
          <a:prstGeom prst="rect">
            <a:avLst/>
          </a:prstGeom>
        </p:spPr>
        <p:txBody>
          <a:bodyPr spcFirstLastPara="1" lIns="121900" tIns="121900" rIns="121900" b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575" b="1"/>
            </a:lvl1pPr>
            <a:lvl2pPr lvl="1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2pPr>
            <a:lvl3pPr lvl="2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3pPr>
            <a:lvl4pPr lvl="3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4pPr>
            <a:lvl5pPr lvl="4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5pPr>
            <a:lvl6pPr lvl="5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6pPr>
            <a:lvl7pPr lvl="6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7pPr>
            <a:lvl8pPr lvl="7" rtl="0">
              <a:spcBef>
                <a:spcPts val="1575"/>
              </a:spcBef>
              <a:spcAft>
                <a:spcPts val="0"/>
              </a:spcAft>
              <a:buSzPts val="2100"/>
              <a:buNone/>
              <a:defRPr sz="1575" b="1"/>
            </a:lvl8pPr>
            <a:lvl9pPr lvl="8" rtl="0">
              <a:spcBef>
                <a:spcPts val="1575"/>
              </a:spcBef>
              <a:spcAft>
                <a:spcPts val="2100"/>
              </a:spcAft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550" name="Google Shape;1550;p21"/>
          <p:cNvSpPr txBox="1">
            <a:spLocks noGrp="1"/>
          </p:cNvSpPr>
          <p:nvPr>
            <p:ph type="title"/>
          </p:nvPr>
        </p:nvSpPr>
        <p:spPr>
          <a:xfrm>
            <a:off x="6130602" y="1583975"/>
            <a:ext cx="5581500" cy="763500"/>
          </a:xfrm>
          <a:prstGeom prst="rect">
            <a:avLst/>
          </a:prstGeom>
        </p:spPr>
        <p:txBody>
          <a:bodyPr spcFirstLastPara="1" lIns="121900" tIns="121900" rIns="121900" bIns="121900" anchor="b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51" name="Google Shape;1551;p21"/>
          <p:cNvSpPr txBox="1">
            <a:spLocks noGrp="1"/>
          </p:cNvSpPr>
          <p:nvPr>
            <p:ph type="body" idx="2"/>
          </p:nvPr>
        </p:nvSpPr>
        <p:spPr>
          <a:xfrm>
            <a:off x="6130653" y="3381625"/>
            <a:ext cx="5581500" cy="1341600"/>
          </a:xfrm>
          <a:prstGeom prst="rect">
            <a:avLst/>
          </a:prstGeom>
        </p:spPr>
        <p:txBody>
          <a:bodyPr spcFirstLastPara="1" lIns="121900" tIns="121900" rIns="121900" bIns="121900">
            <a:noAutofit/>
          </a:bodyPr>
          <a:lstStyle>
            <a:lvl1pPr marL="342900" lvl="0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62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1115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026C0F-B281-4524-ADC2-81E3B44A2540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10/31/2024</a:t>
            </a:fld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301AC7-D955-4101-BBF7-82A9F5E1BF7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799913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/>
          <p:cNvPicPr preferRelativeResize="0"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9"/>
            <a:ext cx="12185651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F87657-BF4A-4617-9715-E1C253B91424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10/31/2024</a:t>
            </a:fld>
            <a:endParaRPr lang="en-US" smtClean="0"/>
          </a:p>
        </p:txBody>
      </p:sp>
      <p:sp>
        <p:nvSpPr>
          <p:cNvPr id="4" name="Google Shape;24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  <p:sp>
        <p:nvSpPr>
          <p:cNvPr id="5" name="Google Shape;25;p8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CE5513-227C-4253-A8B3-B606D4FF0DB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778380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9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;p2"/>
          <p:cNvSpPr/>
          <p:nvPr/>
        </p:nvSpPr>
        <p:spPr>
          <a:xfrm rot="17100114">
            <a:off x="213784" y="847725"/>
            <a:ext cx="2032000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0;p2"/>
          <p:cNvSpPr/>
          <p:nvPr/>
        </p:nvSpPr>
        <p:spPr>
          <a:xfrm rot="16200000">
            <a:off x="3789363" y="75672"/>
            <a:ext cx="917575" cy="1642533"/>
          </a:xfrm>
          <a:custGeom>
            <a:avLst/>
            <a:gdLst/>
            <a:ahLst/>
            <a:cxnLst/>
            <a:rect l="l" t="t" r="r" b="b"/>
            <a:pathLst>
              <a:path w="32711" h="58577" extrusionOk="0">
                <a:moveTo>
                  <a:pt x="5460" y="0"/>
                </a:moveTo>
                <a:cubicBezTo>
                  <a:pt x="5446" y="0"/>
                  <a:pt x="5431" y="0"/>
                  <a:pt x="5417" y="1"/>
                </a:cubicBezTo>
                <a:cubicBezTo>
                  <a:pt x="4812" y="9"/>
                  <a:pt x="4220" y="14"/>
                  <a:pt x="3655" y="300"/>
                </a:cubicBezTo>
                <a:cubicBezTo>
                  <a:pt x="3495" y="381"/>
                  <a:pt x="3335" y="434"/>
                  <a:pt x="3221" y="579"/>
                </a:cubicBezTo>
                <a:cubicBezTo>
                  <a:pt x="3138" y="683"/>
                  <a:pt x="3053" y="788"/>
                  <a:pt x="2972" y="895"/>
                </a:cubicBezTo>
                <a:cubicBezTo>
                  <a:pt x="2913" y="976"/>
                  <a:pt x="2839" y="1015"/>
                  <a:pt x="2750" y="1015"/>
                </a:cubicBezTo>
                <a:cubicBezTo>
                  <a:pt x="2728" y="1015"/>
                  <a:pt x="2705" y="1013"/>
                  <a:pt x="2681" y="1008"/>
                </a:cubicBezTo>
                <a:cubicBezTo>
                  <a:pt x="2592" y="991"/>
                  <a:pt x="2503" y="981"/>
                  <a:pt x="2414" y="969"/>
                </a:cubicBezTo>
                <a:cubicBezTo>
                  <a:pt x="2389" y="966"/>
                  <a:pt x="2365" y="964"/>
                  <a:pt x="2342" y="964"/>
                </a:cubicBezTo>
                <a:cubicBezTo>
                  <a:pt x="2204" y="964"/>
                  <a:pt x="2102" y="1027"/>
                  <a:pt x="2046" y="1179"/>
                </a:cubicBezTo>
                <a:cubicBezTo>
                  <a:pt x="1829" y="1768"/>
                  <a:pt x="1620" y="2355"/>
                  <a:pt x="1684" y="3005"/>
                </a:cubicBezTo>
                <a:cubicBezTo>
                  <a:pt x="1714" y="3313"/>
                  <a:pt x="1704" y="3638"/>
                  <a:pt x="1642" y="3940"/>
                </a:cubicBezTo>
                <a:cubicBezTo>
                  <a:pt x="1449" y="4887"/>
                  <a:pt x="1529" y="5852"/>
                  <a:pt x="1415" y="6802"/>
                </a:cubicBezTo>
                <a:cubicBezTo>
                  <a:pt x="1407" y="6866"/>
                  <a:pt x="1407" y="6940"/>
                  <a:pt x="1427" y="7001"/>
                </a:cubicBezTo>
                <a:cubicBezTo>
                  <a:pt x="1518" y="7268"/>
                  <a:pt x="1464" y="7534"/>
                  <a:pt x="1428" y="7799"/>
                </a:cubicBezTo>
                <a:cubicBezTo>
                  <a:pt x="1381" y="8176"/>
                  <a:pt x="1322" y="8553"/>
                  <a:pt x="1368" y="8936"/>
                </a:cubicBezTo>
                <a:cubicBezTo>
                  <a:pt x="1383" y="9065"/>
                  <a:pt x="1365" y="9205"/>
                  <a:pt x="1333" y="9334"/>
                </a:cubicBezTo>
                <a:cubicBezTo>
                  <a:pt x="1264" y="9620"/>
                  <a:pt x="1260" y="9910"/>
                  <a:pt x="1269" y="10202"/>
                </a:cubicBezTo>
                <a:cubicBezTo>
                  <a:pt x="1274" y="10402"/>
                  <a:pt x="1329" y="10634"/>
                  <a:pt x="1250" y="10799"/>
                </a:cubicBezTo>
                <a:cubicBezTo>
                  <a:pt x="1112" y="11090"/>
                  <a:pt x="1158" y="11376"/>
                  <a:pt x="1178" y="11657"/>
                </a:cubicBezTo>
                <a:cubicBezTo>
                  <a:pt x="1227" y="12304"/>
                  <a:pt x="1264" y="12945"/>
                  <a:pt x="1126" y="13587"/>
                </a:cubicBezTo>
                <a:cubicBezTo>
                  <a:pt x="1084" y="13780"/>
                  <a:pt x="1112" y="13989"/>
                  <a:pt x="1109" y="14191"/>
                </a:cubicBezTo>
                <a:cubicBezTo>
                  <a:pt x="1107" y="14301"/>
                  <a:pt x="1149" y="14443"/>
                  <a:pt x="1097" y="14520"/>
                </a:cubicBezTo>
                <a:cubicBezTo>
                  <a:pt x="897" y="14818"/>
                  <a:pt x="985" y="15122"/>
                  <a:pt x="1033" y="15428"/>
                </a:cubicBezTo>
                <a:cubicBezTo>
                  <a:pt x="1075" y="15695"/>
                  <a:pt x="1079" y="15956"/>
                  <a:pt x="1003" y="16223"/>
                </a:cubicBezTo>
                <a:cubicBezTo>
                  <a:pt x="848" y="16768"/>
                  <a:pt x="949" y="17335"/>
                  <a:pt x="895" y="17890"/>
                </a:cubicBezTo>
                <a:cubicBezTo>
                  <a:pt x="1134" y="18403"/>
                  <a:pt x="963" y="18900"/>
                  <a:pt x="838" y="19398"/>
                </a:cubicBezTo>
                <a:cubicBezTo>
                  <a:pt x="744" y="19775"/>
                  <a:pt x="724" y="20153"/>
                  <a:pt x="805" y="20530"/>
                </a:cubicBezTo>
                <a:cubicBezTo>
                  <a:pt x="872" y="20844"/>
                  <a:pt x="862" y="21145"/>
                  <a:pt x="783" y="21458"/>
                </a:cubicBezTo>
                <a:cubicBezTo>
                  <a:pt x="715" y="21715"/>
                  <a:pt x="655" y="21994"/>
                  <a:pt x="687" y="22251"/>
                </a:cubicBezTo>
                <a:cubicBezTo>
                  <a:pt x="729" y="22593"/>
                  <a:pt x="680" y="22919"/>
                  <a:pt x="655" y="23252"/>
                </a:cubicBezTo>
                <a:cubicBezTo>
                  <a:pt x="579" y="24209"/>
                  <a:pt x="438" y="25160"/>
                  <a:pt x="692" y="26120"/>
                </a:cubicBezTo>
                <a:cubicBezTo>
                  <a:pt x="832" y="26647"/>
                  <a:pt x="638" y="27180"/>
                  <a:pt x="524" y="27703"/>
                </a:cubicBezTo>
                <a:cubicBezTo>
                  <a:pt x="270" y="27906"/>
                  <a:pt x="334" y="28184"/>
                  <a:pt x="362" y="28448"/>
                </a:cubicBezTo>
                <a:cubicBezTo>
                  <a:pt x="381" y="28626"/>
                  <a:pt x="404" y="28804"/>
                  <a:pt x="445" y="28979"/>
                </a:cubicBezTo>
                <a:cubicBezTo>
                  <a:pt x="507" y="29250"/>
                  <a:pt x="499" y="29505"/>
                  <a:pt x="388" y="29766"/>
                </a:cubicBezTo>
                <a:cubicBezTo>
                  <a:pt x="317" y="29929"/>
                  <a:pt x="282" y="30109"/>
                  <a:pt x="240" y="30282"/>
                </a:cubicBezTo>
                <a:cubicBezTo>
                  <a:pt x="206" y="30413"/>
                  <a:pt x="176" y="30568"/>
                  <a:pt x="270" y="30671"/>
                </a:cubicBezTo>
                <a:cubicBezTo>
                  <a:pt x="554" y="30980"/>
                  <a:pt x="455" y="31345"/>
                  <a:pt x="435" y="31693"/>
                </a:cubicBezTo>
                <a:cubicBezTo>
                  <a:pt x="393" y="32402"/>
                  <a:pt x="332" y="33110"/>
                  <a:pt x="282" y="33820"/>
                </a:cubicBezTo>
                <a:cubicBezTo>
                  <a:pt x="268" y="34020"/>
                  <a:pt x="226" y="34228"/>
                  <a:pt x="261" y="34422"/>
                </a:cubicBezTo>
                <a:cubicBezTo>
                  <a:pt x="399" y="35195"/>
                  <a:pt x="413" y="35976"/>
                  <a:pt x="430" y="36759"/>
                </a:cubicBezTo>
                <a:cubicBezTo>
                  <a:pt x="435" y="37013"/>
                  <a:pt x="475" y="37232"/>
                  <a:pt x="256" y="37425"/>
                </a:cubicBezTo>
                <a:cubicBezTo>
                  <a:pt x="156" y="37516"/>
                  <a:pt x="193" y="37679"/>
                  <a:pt x="203" y="37812"/>
                </a:cubicBezTo>
                <a:cubicBezTo>
                  <a:pt x="256" y="38414"/>
                  <a:pt x="198" y="39021"/>
                  <a:pt x="312" y="39619"/>
                </a:cubicBezTo>
                <a:cubicBezTo>
                  <a:pt x="359" y="39865"/>
                  <a:pt x="339" y="40109"/>
                  <a:pt x="265" y="40349"/>
                </a:cubicBezTo>
                <a:cubicBezTo>
                  <a:pt x="206" y="40542"/>
                  <a:pt x="189" y="40736"/>
                  <a:pt x="226" y="40944"/>
                </a:cubicBezTo>
                <a:cubicBezTo>
                  <a:pt x="332" y="41550"/>
                  <a:pt x="499" y="42157"/>
                  <a:pt x="278" y="42774"/>
                </a:cubicBezTo>
                <a:cubicBezTo>
                  <a:pt x="256" y="42836"/>
                  <a:pt x="235" y="42912"/>
                  <a:pt x="251" y="42972"/>
                </a:cubicBezTo>
                <a:cubicBezTo>
                  <a:pt x="394" y="43497"/>
                  <a:pt x="1" y="44028"/>
                  <a:pt x="275" y="44551"/>
                </a:cubicBezTo>
                <a:cubicBezTo>
                  <a:pt x="288" y="44578"/>
                  <a:pt x="258" y="44635"/>
                  <a:pt x="240" y="44674"/>
                </a:cubicBezTo>
                <a:cubicBezTo>
                  <a:pt x="120" y="44918"/>
                  <a:pt x="198" y="45158"/>
                  <a:pt x="258" y="45395"/>
                </a:cubicBezTo>
                <a:cubicBezTo>
                  <a:pt x="317" y="45637"/>
                  <a:pt x="366" y="45876"/>
                  <a:pt x="307" y="46125"/>
                </a:cubicBezTo>
                <a:cubicBezTo>
                  <a:pt x="272" y="46280"/>
                  <a:pt x="312" y="46438"/>
                  <a:pt x="305" y="46589"/>
                </a:cubicBezTo>
                <a:cubicBezTo>
                  <a:pt x="273" y="47327"/>
                  <a:pt x="401" y="48067"/>
                  <a:pt x="275" y="48802"/>
                </a:cubicBezTo>
                <a:cubicBezTo>
                  <a:pt x="240" y="49009"/>
                  <a:pt x="268" y="49202"/>
                  <a:pt x="359" y="49389"/>
                </a:cubicBezTo>
                <a:cubicBezTo>
                  <a:pt x="480" y="49644"/>
                  <a:pt x="482" y="49917"/>
                  <a:pt x="420" y="50179"/>
                </a:cubicBezTo>
                <a:cubicBezTo>
                  <a:pt x="161" y="51255"/>
                  <a:pt x="364" y="52363"/>
                  <a:pt x="179" y="53486"/>
                </a:cubicBezTo>
                <a:cubicBezTo>
                  <a:pt x="278" y="54087"/>
                  <a:pt x="374" y="54729"/>
                  <a:pt x="495" y="55366"/>
                </a:cubicBezTo>
                <a:cubicBezTo>
                  <a:pt x="532" y="55558"/>
                  <a:pt x="579" y="55781"/>
                  <a:pt x="763" y="55892"/>
                </a:cubicBezTo>
                <a:cubicBezTo>
                  <a:pt x="1169" y="56141"/>
                  <a:pt x="1351" y="56552"/>
                  <a:pt x="1529" y="56952"/>
                </a:cubicBezTo>
                <a:cubicBezTo>
                  <a:pt x="1676" y="57276"/>
                  <a:pt x="1884" y="57513"/>
                  <a:pt x="2193" y="57670"/>
                </a:cubicBezTo>
                <a:cubicBezTo>
                  <a:pt x="2394" y="57771"/>
                  <a:pt x="2594" y="57872"/>
                  <a:pt x="2797" y="57962"/>
                </a:cubicBezTo>
                <a:cubicBezTo>
                  <a:pt x="2922" y="58016"/>
                  <a:pt x="3056" y="58055"/>
                  <a:pt x="3125" y="58181"/>
                </a:cubicBezTo>
                <a:cubicBezTo>
                  <a:pt x="3229" y="58373"/>
                  <a:pt x="3397" y="58406"/>
                  <a:pt x="3579" y="58406"/>
                </a:cubicBezTo>
                <a:cubicBezTo>
                  <a:pt x="3600" y="58406"/>
                  <a:pt x="3622" y="58405"/>
                  <a:pt x="3645" y="58405"/>
                </a:cubicBezTo>
                <a:cubicBezTo>
                  <a:pt x="3957" y="58396"/>
                  <a:pt x="4270" y="58383"/>
                  <a:pt x="4585" y="58374"/>
                </a:cubicBezTo>
                <a:cubicBezTo>
                  <a:pt x="4681" y="58371"/>
                  <a:pt x="4785" y="58353"/>
                  <a:pt x="4881" y="58353"/>
                </a:cubicBezTo>
                <a:cubicBezTo>
                  <a:pt x="4942" y="58353"/>
                  <a:pt x="4999" y="58360"/>
                  <a:pt x="5049" y="58383"/>
                </a:cubicBezTo>
                <a:cubicBezTo>
                  <a:pt x="5476" y="58576"/>
                  <a:pt x="5941" y="58415"/>
                  <a:pt x="6374" y="58558"/>
                </a:cubicBezTo>
                <a:cubicBezTo>
                  <a:pt x="6401" y="58567"/>
                  <a:pt x="6430" y="58570"/>
                  <a:pt x="6461" y="58570"/>
                </a:cubicBezTo>
                <a:cubicBezTo>
                  <a:pt x="6559" y="58570"/>
                  <a:pt x="6670" y="58533"/>
                  <a:pt x="6765" y="58505"/>
                </a:cubicBezTo>
                <a:cubicBezTo>
                  <a:pt x="7001" y="58436"/>
                  <a:pt x="7236" y="58359"/>
                  <a:pt x="7463" y="58265"/>
                </a:cubicBezTo>
                <a:cubicBezTo>
                  <a:pt x="7632" y="58195"/>
                  <a:pt x="7797" y="58145"/>
                  <a:pt x="7977" y="58145"/>
                </a:cubicBezTo>
                <a:cubicBezTo>
                  <a:pt x="8000" y="58145"/>
                  <a:pt x="8023" y="58146"/>
                  <a:pt x="8047" y="58147"/>
                </a:cubicBezTo>
                <a:cubicBezTo>
                  <a:pt x="8117" y="58153"/>
                  <a:pt x="8186" y="58156"/>
                  <a:pt x="8254" y="58156"/>
                </a:cubicBezTo>
                <a:cubicBezTo>
                  <a:pt x="8540" y="58156"/>
                  <a:pt x="8815" y="58103"/>
                  <a:pt x="9086" y="57962"/>
                </a:cubicBezTo>
                <a:cubicBezTo>
                  <a:pt x="9415" y="57792"/>
                  <a:pt x="9839" y="57806"/>
                  <a:pt x="10063" y="57428"/>
                </a:cubicBezTo>
                <a:cubicBezTo>
                  <a:pt x="10100" y="57365"/>
                  <a:pt x="10214" y="57340"/>
                  <a:pt x="10298" y="57318"/>
                </a:cubicBezTo>
                <a:cubicBezTo>
                  <a:pt x="10910" y="57165"/>
                  <a:pt x="11463" y="56859"/>
                  <a:pt x="12054" y="56647"/>
                </a:cubicBezTo>
                <a:cubicBezTo>
                  <a:pt x="12271" y="56568"/>
                  <a:pt x="12466" y="56476"/>
                  <a:pt x="12568" y="56252"/>
                </a:cubicBezTo>
                <a:cubicBezTo>
                  <a:pt x="12612" y="56159"/>
                  <a:pt x="12694" y="56094"/>
                  <a:pt x="12787" y="56094"/>
                </a:cubicBezTo>
                <a:cubicBezTo>
                  <a:pt x="12805" y="56094"/>
                  <a:pt x="12823" y="56096"/>
                  <a:pt x="12841" y="56101"/>
                </a:cubicBezTo>
                <a:cubicBezTo>
                  <a:pt x="12896" y="56116"/>
                  <a:pt x="12948" y="56122"/>
                  <a:pt x="12997" y="56122"/>
                </a:cubicBezTo>
                <a:cubicBezTo>
                  <a:pt x="13222" y="56122"/>
                  <a:pt x="13394" y="55985"/>
                  <a:pt x="13572" y="55854"/>
                </a:cubicBezTo>
                <a:cubicBezTo>
                  <a:pt x="13969" y="55563"/>
                  <a:pt x="14359" y="55264"/>
                  <a:pt x="14863" y="55173"/>
                </a:cubicBezTo>
                <a:cubicBezTo>
                  <a:pt x="14949" y="55156"/>
                  <a:pt x="15026" y="55097"/>
                  <a:pt x="15111" y="55074"/>
                </a:cubicBezTo>
                <a:cubicBezTo>
                  <a:pt x="15371" y="54998"/>
                  <a:pt x="15307" y="54641"/>
                  <a:pt x="15511" y="54574"/>
                </a:cubicBezTo>
                <a:cubicBezTo>
                  <a:pt x="15550" y="54562"/>
                  <a:pt x="15590" y="54557"/>
                  <a:pt x="15632" y="54557"/>
                </a:cubicBezTo>
                <a:cubicBezTo>
                  <a:pt x="15710" y="54557"/>
                  <a:pt x="15792" y="54572"/>
                  <a:pt x="15874" y="54572"/>
                </a:cubicBezTo>
                <a:cubicBezTo>
                  <a:pt x="15964" y="54572"/>
                  <a:pt x="16055" y="54554"/>
                  <a:pt x="16140" y="54480"/>
                </a:cubicBezTo>
                <a:cubicBezTo>
                  <a:pt x="16375" y="54275"/>
                  <a:pt x="16637" y="54100"/>
                  <a:pt x="16878" y="53900"/>
                </a:cubicBezTo>
                <a:cubicBezTo>
                  <a:pt x="17051" y="53755"/>
                  <a:pt x="17219" y="53609"/>
                  <a:pt x="17451" y="53570"/>
                </a:cubicBezTo>
                <a:cubicBezTo>
                  <a:pt x="17878" y="53500"/>
                  <a:pt x="18277" y="53372"/>
                  <a:pt x="18569" y="53024"/>
                </a:cubicBezTo>
                <a:cubicBezTo>
                  <a:pt x="18610" y="52975"/>
                  <a:pt x="18682" y="52948"/>
                  <a:pt x="18744" y="52925"/>
                </a:cubicBezTo>
                <a:cubicBezTo>
                  <a:pt x="19040" y="52805"/>
                  <a:pt x="19289" y="52615"/>
                  <a:pt x="19509" y="52390"/>
                </a:cubicBezTo>
                <a:cubicBezTo>
                  <a:pt x="19782" y="52113"/>
                  <a:pt x="20086" y="51906"/>
                  <a:pt x="20474" y="51823"/>
                </a:cubicBezTo>
                <a:cubicBezTo>
                  <a:pt x="20604" y="51796"/>
                  <a:pt x="20738" y="51739"/>
                  <a:pt x="20841" y="51660"/>
                </a:cubicBezTo>
                <a:cubicBezTo>
                  <a:pt x="21525" y="51124"/>
                  <a:pt x="22272" y="50651"/>
                  <a:pt x="22702" y="49854"/>
                </a:cubicBezTo>
                <a:cubicBezTo>
                  <a:pt x="22800" y="49674"/>
                  <a:pt x="22926" y="49525"/>
                  <a:pt x="23106" y="49414"/>
                </a:cubicBezTo>
                <a:cubicBezTo>
                  <a:pt x="23671" y="49069"/>
                  <a:pt x="24132" y="48625"/>
                  <a:pt x="24421" y="48016"/>
                </a:cubicBezTo>
                <a:cubicBezTo>
                  <a:pt x="24508" y="47835"/>
                  <a:pt x="24631" y="47652"/>
                  <a:pt x="24819" y="47576"/>
                </a:cubicBezTo>
                <a:cubicBezTo>
                  <a:pt x="25211" y="47420"/>
                  <a:pt x="25409" y="47122"/>
                  <a:pt x="25531" y="46745"/>
                </a:cubicBezTo>
                <a:cubicBezTo>
                  <a:pt x="25586" y="46574"/>
                  <a:pt x="25652" y="46372"/>
                  <a:pt x="25840" y="46332"/>
                </a:cubicBezTo>
                <a:cubicBezTo>
                  <a:pt x="26131" y="46269"/>
                  <a:pt x="26217" y="46053"/>
                  <a:pt x="26329" y="45832"/>
                </a:cubicBezTo>
                <a:cubicBezTo>
                  <a:pt x="26398" y="45694"/>
                  <a:pt x="26486" y="45548"/>
                  <a:pt x="26605" y="45459"/>
                </a:cubicBezTo>
                <a:cubicBezTo>
                  <a:pt x="27106" y="45087"/>
                  <a:pt x="27261" y="44447"/>
                  <a:pt x="27728" y="44053"/>
                </a:cubicBezTo>
                <a:cubicBezTo>
                  <a:pt x="27774" y="44015"/>
                  <a:pt x="27795" y="43937"/>
                  <a:pt x="27809" y="43873"/>
                </a:cubicBezTo>
                <a:cubicBezTo>
                  <a:pt x="27918" y="43371"/>
                  <a:pt x="28226" y="42989"/>
                  <a:pt x="28556" y="42619"/>
                </a:cubicBezTo>
                <a:cubicBezTo>
                  <a:pt x="28902" y="42231"/>
                  <a:pt x="29201" y="41822"/>
                  <a:pt x="29341" y="41307"/>
                </a:cubicBezTo>
                <a:cubicBezTo>
                  <a:pt x="29393" y="41119"/>
                  <a:pt x="29524" y="40951"/>
                  <a:pt x="29620" y="40774"/>
                </a:cubicBezTo>
                <a:cubicBezTo>
                  <a:pt x="29801" y="40441"/>
                  <a:pt x="29991" y="40110"/>
                  <a:pt x="30165" y="39772"/>
                </a:cubicBezTo>
                <a:cubicBezTo>
                  <a:pt x="30234" y="39634"/>
                  <a:pt x="30318" y="39475"/>
                  <a:pt x="30306" y="39332"/>
                </a:cubicBezTo>
                <a:cubicBezTo>
                  <a:pt x="30276" y="38937"/>
                  <a:pt x="30466" y="38634"/>
                  <a:pt x="30676" y="38348"/>
                </a:cubicBezTo>
                <a:cubicBezTo>
                  <a:pt x="30953" y="37973"/>
                  <a:pt x="31056" y="37538"/>
                  <a:pt x="31126" y="37100"/>
                </a:cubicBezTo>
                <a:cubicBezTo>
                  <a:pt x="31189" y="36725"/>
                  <a:pt x="31172" y="36340"/>
                  <a:pt x="31468" y="36043"/>
                </a:cubicBezTo>
                <a:cubicBezTo>
                  <a:pt x="31508" y="36002"/>
                  <a:pt x="31522" y="35917"/>
                  <a:pt x="31518" y="35853"/>
                </a:cubicBezTo>
                <a:cubicBezTo>
                  <a:pt x="31510" y="35601"/>
                  <a:pt x="31616" y="35372"/>
                  <a:pt x="31660" y="35131"/>
                </a:cubicBezTo>
                <a:cubicBezTo>
                  <a:pt x="31755" y="34605"/>
                  <a:pt x="31900" y="34086"/>
                  <a:pt x="31818" y="33537"/>
                </a:cubicBezTo>
                <a:cubicBezTo>
                  <a:pt x="31774" y="33241"/>
                  <a:pt x="31855" y="32940"/>
                  <a:pt x="32016" y="32703"/>
                </a:cubicBezTo>
                <a:cubicBezTo>
                  <a:pt x="32166" y="32488"/>
                  <a:pt x="32201" y="32275"/>
                  <a:pt x="32243" y="32029"/>
                </a:cubicBezTo>
                <a:cubicBezTo>
                  <a:pt x="32324" y="31558"/>
                  <a:pt x="32314" y="31098"/>
                  <a:pt x="32256" y="30632"/>
                </a:cubicBezTo>
                <a:cubicBezTo>
                  <a:pt x="32241" y="30502"/>
                  <a:pt x="32250" y="30359"/>
                  <a:pt x="32287" y="30235"/>
                </a:cubicBezTo>
                <a:cubicBezTo>
                  <a:pt x="32416" y="29805"/>
                  <a:pt x="32408" y="29347"/>
                  <a:pt x="32576" y="28925"/>
                </a:cubicBezTo>
                <a:cubicBezTo>
                  <a:pt x="32633" y="28786"/>
                  <a:pt x="32635" y="28617"/>
                  <a:pt x="32635" y="28463"/>
                </a:cubicBezTo>
                <a:cubicBezTo>
                  <a:pt x="32633" y="27593"/>
                  <a:pt x="32628" y="26722"/>
                  <a:pt x="32615" y="25853"/>
                </a:cubicBezTo>
                <a:cubicBezTo>
                  <a:pt x="32611" y="25608"/>
                  <a:pt x="32591" y="25362"/>
                  <a:pt x="32552" y="25120"/>
                </a:cubicBezTo>
                <a:cubicBezTo>
                  <a:pt x="32531" y="24982"/>
                  <a:pt x="32502" y="24853"/>
                  <a:pt x="32589" y="24735"/>
                </a:cubicBezTo>
                <a:cubicBezTo>
                  <a:pt x="32710" y="24572"/>
                  <a:pt x="32685" y="24407"/>
                  <a:pt x="32636" y="24225"/>
                </a:cubicBezTo>
                <a:cubicBezTo>
                  <a:pt x="32576" y="24010"/>
                  <a:pt x="32505" y="23788"/>
                  <a:pt x="32505" y="23570"/>
                </a:cubicBezTo>
                <a:cubicBezTo>
                  <a:pt x="32505" y="23028"/>
                  <a:pt x="32391" y="22517"/>
                  <a:pt x="32275" y="21989"/>
                </a:cubicBezTo>
                <a:cubicBezTo>
                  <a:pt x="32098" y="21180"/>
                  <a:pt x="31876" y="20392"/>
                  <a:pt x="31614" y="19610"/>
                </a:cubicBezTo>
                <a:cubicBezTo>
                  <a:pt x="31513" y="19311"/>
                  <a:pt x="31384" y="19028"/>
                  <a:pt x="31204" y="18769"/>
                </a:cubicBezTo>
                <a:cubicBezTo>
                  <a:pt x="30817" y="18214"/>
                  <a:pt x="30560" y="17602"/>
                  <a:pt x="30316" y="16973"/>
                </a:cubicBezTo>
                <a:cubicBezTo>
                  <a:pt x="30134" y="16506"/>
                  <a:pt x="29832" y="16084"/>
                  <a:pt x="29580" y="15643"/>
                </a:cubicBezTo>
                <a:cubicBezTo>
                  <a:pt x="29559" y="15608"/>
                  <a:pt x="29516" y="15581"/>
                  <a:pt x="29477" y="15561"/>
                </a:cubicBezTo>
                <a:cubicBezTo>
                  <a:pt x="29136" y="15381"/>
                  <a:pt x="28989" y="15048"/>
                  <a:pt x="28820" y="14732"/>
                </a:cubicBezTo>
                <a:cubicBezTo>
                  <a:pt x="28683" y="14476"/>
                  <a:pt x="28577" y="14194"/>
                  <a:pt x="28359" y="13997"/>
                </a:cubicBezTo>
                <a:cubicBezTo>
                  <a:pt x="27799" y="13496"/>
                  <a:pt x="27557" y="12766"/>
                  <a:pt x="27051" y="12230"/>
                </a:cubicBezTo>
                <a:cubicBezTo>
                  <a:pt x="26983" y="11895"/>
                  <a:pt x="26738" y="11678"/>
                  <a:pt x="26492" y="11497"/>
                </a:cubicBezTo>
                <a:cubicBezTo>
                  <a:pt x="25902" y="11061"/>
                  <a:pt x="25458" y="10515"/>
                  <a:pt x="25103" y="9883"/>
                </a:cubicBezTo>
                <a:cubicBezTo>
                  <a:pt x="25016" y="9728"/>
                  <a:pt x="24929" y="9550"/>
                  <a:pt x="24757" y="9484"/>
                </a:cubicBezTo>
                <a:cubicBezTo>
                  <a:pt x="24300" y="9309"/>
                  <a:pt x="24066" y="8924"/>
                  <a:pt x="23861" y="8531"/>
                </a:cubicBezTo>
                <a:cubicBezTo>
                  <a:pt x="23652" y="8132"/>
                  <a:pt x="23405" y="7788"/>
                  <a:pt x="23087" y="7458"/>
                </a:cubicBezTo>
                <a:cubicBezTo>
                  <a:pt x="22630" y="6987"/>
                  <a:pt x="22095" y="6624"/>
                  <a:pt x="21608" y="6200"/>
                </a:cubicBezTo>
                <a:cubicBezTo>
                  <a:pt x="21525" y="6130"/>
                  <a:pt x="21419" y="6067"/>
                  <a:pt x="21315" y="6042"/>
                </a:cubicBezTo>
                <a:cubicBezTo>
                  <a:pt x="20910" y="5941"/>
                  <a:pt x="20587" y="5704"/>
                  <a:pt x="20274" y="5447"/>
                </a:cubicBezTo>
                <a:cubicBezTo>
                  <a:pt x="20133" y="5331"/>
                  <a:pt x="19980" y="5257"/>
                  <a:pt x="19795" y="5225"/>
                </a:cubicBezTo>
                <a:cubicBezTo>
                  <a:pt x="19501" y="5173"/>
                  <a:pt x="19260" y="5025"/>
                  <a:pt x="19055" y="4798"/>
                </a:cubicBezTo>
                <a:cubicBezTo>
                  <a:pt x="18890" y="4616"/>
                  <a:pt x="18685" y="4473"/>
                  <a:pt x="18514" y="4298"/>
                </a:cubicBezTo>
                <a:cubicBezTo>
                  <a:pt x="18238" y="4021"/>
                  <a:pt x="17919" y="3831"/>
                  <a:pt x="17542" y="3723"/>
                </a:cubicBezTo>
                <a:cubicBezTo>
                  <a:pt x="17199" y="3624"/>
                  <a:pt x="16866" y="3495"/>
                  <a:pt x="16565" y="3288"/>
                </a:cubicBezTo>
                <a:cubicBezTo>
                  <a:pt x="16079" y="2953"/>
                  <a:pt x="15541" y="2750"/>
                  <a:pt x="14956" y="2659"/>
                </a:cubicBezTo>
                <a:cubicBezTo>
                  <a:pt x="14623" y="2609"/>
                  <a:pt x="14310" y="2491"/>
                  <a:pt x="14018" y="2313"/>
                </a:cubicBezTo>
                <a:cubicBezTo>
                  <a:pt x="13654" y="2092"/>
                  <a:pt x="13268" y="1928"/>
                  <a:pt x="12859" y="1796"/>
                </a:cubicBezTo>
                <a:cubicBezTo>
                  <a:pt x="12203" y="1586"/>
                  <a:pt x="11526" y="1440"/>
                  <a:pt x="10914" y="1100"/>
                </a:cubicBezTo>
                <a:cubicBezTo>
                  <a:pt x="10705" y="984"/>
                  <a:pt x="10444" y="959"/>
                  <a:pt x="10206" y="904"/>
                </a:cubicBezTo>
                <a:cubicBezTo>
                  <a:pt x="9945" y="843"/>
                  <a:pt x="9679" y="801"/>
                  <a:pt x="9419" y="741"/>
                </a:cubicBezTo>
                <a:cubicBezTo>
                  <a:pt x="8815" y="604"/>
                  <a:pt x="8193" y="582"/>
                  <a:pt x="7596" y="396"/>
                </a:cubicBezTo>
                <a:cubicBezTo>
                  <a:pt x="7526" y="374"/>
                  <a:pt x="7450" y="367"/>
                  <a:pt x="7372" y="367"/>
                </a:cubicBezTo>
                <a:cubicBezTo>
                  <a:pt x="7248" y="367"/>
                  <a:pt x="7119" y="386"/>
                  <a:pt x="6997" y="399"/>
                </a:cubicBezTo>
                <a:cubicBezTo>
                  <a:pt x="6936" y="406"/>
                  <a:pt x="6876" y="410"/>
                  <a:pt x="6817" y="410"/>
                </a:cubicBezTo>
                <a:cubicBezTo>
                  <a:pt x="6634" y="410"/>
                  <a:pt x="6463" y="369"/>
                  <a:pt x="6301" y="244"/>
                </a:cubicBezTo>
                <a:cubicBezTo>
                  <a:pt x="6055" y="55"/>
                  <a:pt x="5771" y="0"/>
                  <a:pt x="54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Google Shape;11;p2"/>
          <p:cNvSpPr>
            <a:spLocks/>
          </p:cNvSpPr>
          <p:nvPr/>
        </p:nvSpPr>
        <p:spPr bwMode="auto">
          <a:xfrm>
            <a:off x="1479551" y="5546725"/>
            <a:ext cx="954616" cy="909638"/>
          </a:xfrm>
          <a:custGeom>
            <a:avLst/>
            <a:gdLst>
              <a:gd name="T0" fmla="*/ 8893 w 30780"/>
              <a:gd name="T1" fmla="*/ 208 h 29352"/>
              <a:gd name="T2" fmla="*/ 7727 w 30780"/>
              <a:gd name="T3" fmla="*/ 432 h 29352"/>
              <a:gd name="T4" fmla="*/ 5416 w 30780"/>
              <a:gd name="T5" fmla="*/ 1497 h 29352"/>
              <a:gd name="T6" fmla="*/ 4719 w 30780"/>
              <a:gd name="T7" fmla="*/ 1555 h 29352"/>
              <a:gd name="T8" fmla="*/ 3279 w 30780"/>
              <a:gd name="T9" fmla="*/ 3166 h 29352"/>
              <a:gd name="T10" fmla="*/ 2178 w 30780"/>
              <a:gd name="T11" fmla="*/ 4817 h 29352"/>
              <a:gd name="T12" fmla="*/ 1741 w 30780"/>
              <a:gd name="T13" fmla="*/ 7443 h 29352"/>
              <a:gd name="T14" fmla="*/ 2667 w 30780"/>
              <a:gd name="T15" fmla="*/ 10445 h 29352"/>
              <a:gd name="T16" fmla="*/ 3397 w 30780"/>
              <a:gd name="T17" fmla="*/ 11565 h 29352"/>
              <a:gd name="T18" fmla="*/ 5610 w 30780"/>
              <a:gd name="T19" fmla="*/ 14215 h 29352"/>
              <a:gd name="T20" fmla="*/ 4724 w 30780"/>
              <a:gd name="T21" fmla="*/ 17324 h 29352"/>
              <a:gd name="T22" fmla="*/ 4193 w 30780"/>
              <a:gd name="T23" fmla="*/ 17471 h 29352"/>
              <a:gd name="T24" fmla="*/ 1502 w 30780"/>
              <a:gd name="T25" fmla="*/ 19378 h 29352"/>
              <a:gd name="T26" fmla="*/ 665 w 30780"/>
              <a:gd name="T27" fmla="*/ 21247 h 29352"/>
              <a:gd name="T28" fmla="*/ 73 w 30780"/>
              <a:gd name="T29" fmla="*/ 23717 h 29352"/>
              <a:gd name="T30" fmla="*/ 370 w 30780"/>
              <a:gd name="T31" fmla="*/ 25148 h 29352"/>
              <a:gd name="T32" fmla="*/ 1919 w 30780"/>
              <a:gd name="T33" fmla="*/ 27288 h 29352"/>
              <a:gd name="T34" fmla="*/ 3905 w 30780"/>
              <a:gd name="T35" fmla="*/ 28734 h 29352"/>
              <a:gd name="T36" fmla="*/ 4901 w 30780"/>
              <a:gd name="T37" fmla="*/ 28862 h 29352"/>
              <a:gd name="T38" fmla="*/ 7162 w 30780"/>
              <a:gd name="T39" fmla="*/ 29351 h 29352"/>
              <a:gd name="T40" fmla="*/ 7947 w 30780"/>
              <a:gd name="T41" fmla="*/ 29302 h 29352"/>
              <a:gd name="T42" fmla="*/ 8791 w 30780"/>
              <a:gd name="T43" fmla="*/ 29171 h 29352"/>
              <a:gd name="T44" fmla="*/ 9632 w 30780"/>
              <a:gd name="T45" fmla="*/ 29099 h 29352"/>
              <a:gd name="T46" fmla="*/ 10624 w 30780"/>
              <a:gd name="T47" fmla="*/ 28477 h 29352"/>
              <a:gd name="T48" fmla="*/ 12423 w 30780"/>
              <a:gd name="T49" fmla="*/ 27298 h 29352"/>
              <a:gd name="T50" fmla="*/ 14939 w 30780"/>
              <a:gd name="T51" fmla="*/ 24931 h 29352"/>
              <a:gd name="T52" fmla="*/ 17174 w 30780"/>
              <a:gd name="T53" fmla="*/ 22548 h 29352"/>
              <a:gd name="T54" fmla="*/ 18724 w 30780"/>
              <a:gd name="T55" fmla="*/ 23009 h 29352"/>
              <a:gd name="T56" fmla="*/ 21406 w 30780"/>
              <a:gd name="T57" fmla="*/ 25075 h 29352"/>
              <a:gd name="T58" fmla="*/ 23465 w 30780"/>
              <a:gd name="T59" fmla="*/ 26394 h 29352"/>
              <a:gd name="T60" fmla="*/ 24442 w 30780"/>
              <a:gd name="T61" fmla="*/ 26650 h 29352"/>
              <a:gd name="T62" fmla="*/ 26455 w 30780"/>
              <a:gd name="T63" fmla="*/ 26395 h 29352"/>
              <a:gd name="T64" fmla="*/ 27270 w 30780"/>
              <a:gd name="T65" fmla="*/ 26296 h 29352"/>
              <a:gd name="T66" fmla="*/ 29451 w 30780"/>
              <a:gd name="T67" fmla="*/ 24235 h 29352"/>
              <a:gd name="T68" fmla="*/ 30489 w 30780"/>
              <a:gd name="T69" fmla="*/ 22427 h 29352"/>
              <a:gd name="T70" fmla="*/ 30333 w 30780"/>
              <a:gd name="T71" fmla="*/ 16908 h 29352"/>
              <a:gd name="T72" fmla="*/ 29423 w 30780"/>
              <a:gd name="T73" fmla="*/ 14670 h 29352"/>
              <a:gd name="T74" fmla="*/ 28187 w 30780"/>
              <a:gd name="T75" fmla="*/ 14067 h 29352"/>
              <a:gd name="T76" fmla="*/ 27281 w 30780"/>
              <a:gd name="T77" fmla="*/ 13577 h 29352"/>
              <a:gd name="T78" fmla="*/ 26525 w 30780"/>
              <a:gd name="T79" fmla="*/ 13156 h 29352"/>
              <a:gd name="T80" fmla="*/ 25229 w 30780"/>
              <a:gd name="T81" fmla="*/ 12791 h 29352"/>
              <a:gd name="T82" fmla="*/ 21818 w 30780"/>
              <a:gd name="T83" fmla="*/ 11840 h 29352"/>
              <a:gd name="T84" fmla="*/ 19474 w 30780"/>
              <a:gd name="T85" fmla="*/ 10418 h 29352"/>
              <a:gd name="T86" fmla="*/ 18076 w 30780"/>
              <a:gd name="T87" fmla="*/ 8466 h 29352"/>
              <a:gd name="T88" fmla="*/ 17342 w 30780"/>
              <a:gd name="T89" fmla="*/ 5480 h 29352"/>
              <a:gd name="T90" fmla="*/ 16200 w 30780"/>
              <a:gd name="T91" fmla="*/ 3714 h 29352"/>
              <a:gd name="T92" fmla="*/ 14132 w 30780"/>
              <a:gd name="T93" fmla="*/ 1856 h 29352"/>
              <a:gd name="T94" fmla="*/ 11924 w 30780"/>
              <a:gd name="T95" fmla="*/ 507 h 29352"/>
              <a:gd name="T96" fmla="*/ 10704 w 30780"/>
              <a:gd name="T97" fmla="*/ 246 h 29352"/>
              <a:gd name="T98" fmla="*/ 10262 w 30780"/>
              <a:gd name="T99" fmla="*/ 254 h 29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0780" h="29352" extrusionOk="0">
                <a:moveTo>
                  <a:pt x="9559" y="1"/>
                </a:moveTo>
                <a:cubicBezTo>
                  <a:pt x="9411" y="1"/>
                  <a:pt x="9263" y="56"/>
                  <a:pt x="9107" y="131"/>
                </a:cubicBezTo>
                <a:cubicBezTo>
                  <a:pt x="9042" y="163"/>
                  <a:pt x="8958" y="208"/>
                  <a:pt x="8893" y="208"/>
                </a:cubicBezTo>
                <a:cubicBezTo>
                  <a:pt x="8879" y="208"/>
                  <a:pt x="8867" y="206"/>
                  <a:pt x="8855" y="201"/>
                </a:cubicBezTo>
                <a:cubicBezTo>
                  <a:pt x="8735" y="157"/>
                  <a:pt x="8620" y="138"/>
                  <a:pt x="8510" y="138"/>
                </a:cubicBezTo>
                <a:cubicBezTo>
                  <a:pt x="8227" y="138"/>
                  <a:pt x="7975" y="266"/>
                  <a:pt x="7727" y="432"/>
                </a:cubicBezTo>
                <a:cubicBezTo>
                  <a:pt x="7675" y="465"/>
                  <a:pt x="7597" y="467"/>
                  <a:pt x="7532" y="477"/>
                </a:cubicBezTo>
                <a:cubicBezTo>
                  <a:pt x="6965" y="556"/>
                  <a:pt x="6461" y="753"/>
                  <a:pt x="6047" y="1175"/>
                </a:cubicBezTo>
                <a:cubicBezTo>
                  <a:pt x="5869" y="1356"/>
                  <a:pt x="5663" y="1497"/>
                  <a:pt x="5416" y="1497"/>
                </a:cubicBezTo>
                <a:cubicBezTo>
                  <a:pt x="5330" y="1497"/>
                  <a:pt x="5238" y="1480"/>
                  <a:pt x="5141" y="1441"/>
                </a:cubicBezTo>
                <a:cubicBezTo>
                  <a:pt x="5090" y="1420"/>
                  <a:pt x="5039" y="1410"/>
                  <a:pt x="4991" y="1410"/>
                </a:cubicBezTo>
                <a:cubicBezTo>
                  <a:pt x="4885" y="1410"/>
                  <a:pt x="4789" y="1459"/>
                  <a:pt x="4719" y="1555"/>
                </a:cubicBezTo>
                <a:cubicBezTo>
                  <a:pt x="4534" y="1807"/>
                  <a:pt x="4359" y="2059"/>
                  <a:pt x="4055" y="2189"/>
                </a:cubicBezTo>
                <a:cubicBezTo>
                  <a:pt x="3984" y="2219"/>
                  <a:pt x="3935" y="2322"/>
                  <a:pt x="3898" y="2402"/>
                </a:cubicBezTo>
                <a:cubicBezTo>
                  <a:pt x="3754" y="2707"/>
                  <a:pt x="3594" y="2996"/>
                  <a:pt x="3279" y="3166"/>
                </a:cubicBezTo>
                <a:cubicBezTo>
                  <a:pt x="3207" y="3205"/>
                  <a:pt x="3168" y="3304"/>
                  <a:pt x="3115" y="3374"/>
                </a:cubicBezTo>
                <a:cubicBezTo>
                  <a:pt x="2807" y="3780"/>
                  <a:pt x="2417" y="4129"/>
                  <a:pt x="2291" y="4652"/>
                </a:cubicBezTo>
                <a:cubicBezTo>
                  <a:pt x="2276" y="4713"/>
                  <a:pt x="2227" y="4775"/>
                  <a:pt x="2178" y="4817"/>
                </a:cubicBezTo>
                <a:cubicBezTo>
                  <a:pt x="1690" y="5239"/>
                  <a:pt x="1786" y="5890"/>
                  <a:pt x="1561" y="6414"/>
                </a:cubicBezTo>
                <a:cubicBezTo>
                  <a:pt x="1524" y="6497"/>
                  <a:pt x="1566" y="6646"/>
                  <a:pt x="1623" y="6731"/>
                </a:cubicBezTo>
                <a:cubicBezTo>
                  <a:pt x="1773" y="6956"/>
                  <a:pt x="1778" y="7203"/>
                  <a:pt x="1741" y="7443"/>
                </a:cubicBezTo>
                <a:cubicBezTo>
                  <a:pt x="1658" y="7965"/>
                  <a:pt x="1811" y="8417"/>
                  <a:pt x="2102" y="8832"/>
                </a:cubicBezTo>
                <a:cubicBezTo>
                  <a:pt x="2232" y="9017"/>
                  <a:pt x="2313" y="9201"/>
                  <a:pt x="2348" y="9436"/>
                </a:cubicBezTo>
                <a:cubicBezTo>
                  <a:pt x="2400" y="9781"/>
                  <a:pt x="2523" y="10124"/>
                  <a:pt x="2667" y="10445"/>
                </a:cubicBezTo>
                <a:cubicBezTo>
                  <a:pt x="2735" y="10595"/>
                  <a:pt x="2920" y="10689"/>
                  <a:pt x="3051" y="10811"/>
                </a:cubicBezTo>
                <a:cubicBezTo>
                  <a:pt x="3200" y="10953"/>
                  <a:pt x="3057" y="11168"/>
                  <a:pt x="3173" y="11316"/>
                </a:cubicBezTo>
                <a:cubicBezTo>
                  <a:pt x="3242" y="11403"/>
                  <a:pt x="3318" y="11487"/>
                  <a:pt x="3397" y="11565"/>
                </a:cubicBezTo>
                <a:cubicBezTo>
                  <a:pt x="3525" y="11689"/>
                  <a:pt x="3676" y="11793"/>
                  <a:pt x="3725" y="11978"/>
                </a:cubicBezTo>
                <a:cubicBezTo>
                  <a:pt x="3784" y="12209"/>
                  <a:pt x="3949" y="12355"/>
                  <a:pt x="4108" y="12515"/>
                </a:cubicBezTo>
                <a:cubicBezTo>
                  <a:pt x="4641" y="13053"/>
                  <a:pt x="5215" y="13552"/>
                  <a:pt x="5610" y="14215"/>
                </a:cubicBezTo>
                <a:cubicBezTo>
                  <a:pt x="6029" y="14918"/>
                  <a:pt x="6035" y="14938"/>
                  <a:pt x="5903" y="15725"/>
                </a:cubicBezTo>
                <a:cubicBezTo>
                  <a:pt x="5859" y="15985"/>
                  <a:pt x="5701" y="16175"/>
                  <a:pt x="5559" y="16365"/>
                </a:cubicBezTo>
                <a:cubicBezTo>
                  <a:pt x="5306" y="16703"/>
                  <a:pt x="5008" y="17009"/>
                  <a:pt x="4724" y="17324"/>
                </a:cubicBezTo>
                <a:cubicBezTo>
                  <a:pt x="4631" y="17426"/>
                  <a:pt x="4516" y="17490"/>
                  <a:pt x="4383" y="17490"/>
                </a:cubicBezTo>
                <a:cubicBezTo>
                  <a:pt x="4357" y="17490"/>
                  <a:pt x="4330" y="17487"/>
                  <a:pt x="4302" y="17482"/>
                </a:cubicBezTo>
                <a:cubicBezTo>
                  <a:pt x="4264" y="17474"/>
                  <a:pt x="4228" y="17471"/>
                  <a:pt x="4193" y="17471"/>
                </a:cubicBezTo>
                <a:cubicBezTo>
                  <a:pt x="4022" y="17471"/>
                  <a:pt x="3882" y="17554"/>
                  <a:pt x="3747" y="17660"/>
                </a:cubicBezTo>
                <a:cubicBezTo>
                  <a:pt x="3570" y="17800"/>
                  <a:pt x="3380" y="17900"/>
                  <a:pt x="3167" y="17983"/>
                </a:cubicBezTo>
                <a:cubicBezTo>
                  <a:pt x="2457" y="18257"/>
                  <a:pt x="1983" y="18825"/>
                  <a:pt x="1502" y="19378"/>
                </a:cubicBezTo>
                <a:cubicBezTo>
                  <a:pt x="1410" y="19484"/>
                  <a:pt x="1391" y="19621"/>
                  <a:pt x="1393" y="19759"/>
                </a:cubicBezTo>
                <a:cubicBezTo>
                  <a:pt x="1398" y="19920"/>
                  <a:pt x="1359" y="20070"/>
                  <a:pt x="1278" y="20207"/>
                </a:cubicBezTo>
                <a:cubicBezTo>
                  <a:pt x="1077" y="20557"/>
                  <a:pt x="909" y="20930"/>
                  <a:pt x="665" y="21247"/>
                </a:cubicBezTo>
                <a:cubicBezTo>
                  <a:pt x="397" y="21598"/>
                  <a:pt x="312" y="22010"/>
                  <a:pt x="164" y="22403"/>
                </a:cubicBezTo>
                <a:cubicBezTo>
                  <a:pt x="117" y="22528"/>
                  <a:pt x="91" y="22664"/>
                  <a:pt x="137" y="22799"/>
                </a:cubicBezTo>
                <a:cubicBezTo>
                  <a:pt x="246" y="23115"/>
                  <a:pt x="177" y="23416"/>
                  <a:pt x="73" y="23717"/>
                </a:cubicBezTo>
                <a:cubicBezTo>
                  <a:pt x="21" y="23868"/>
                  <a:pt x="1" y="24023"/>
                  <a:pt x="51" y="24179"/>
                </a:cubicBezTo>
                <a:cubicBezTo>
                  <a:pt x="112" y="24362"/>
                  <a:pt x="322" y="24418"/>
                  <a:pt x="404" y="24573"/>
                </a:cubicBezTo>
                <a:cubicBezTo>
                  <a:pt x="505" y="24759"/>
                  <a:pt x="234" y="24944"/>
                  <a:pt x="370" y="25148"/>
                </a:cubicBezTo>
                <a:cubicBezTo>
                  <a:pt x="396" y="25183"/>
                  <a:pt x="404" y="25230"/>
                  <a:pt x="423" y="25270"/>
                </a:cubicBezTo>
                <a:cubicBezTo>
                  <a:pt x="572" y="25597"/>
                  <a:pt x="725" y="25916"/>
                  <a:pt x="905" y="26229"/>
                </a:cubicBezTo>
                <a:cubicBezTo>
                  <a:pt x="1159" y="26671"/>
                  <a:pt x="1563" y="26950"/>
                  <a:pt x="1919" y="27288"/>
                </a:cubicBezTo>
                <a:cubicBezTo>
                  <a:pt x="2212" y="27566"/>
                  <a:pt x="2486" y="27860"/>
                  <a:pt x="2899" y="27964"/>
                </a:cubicBezTo>
                <a:cubicBezTo>
                  <a:pt x="2982" y="27984"/>
                  <a:pt x="3069" y="28043"/>
                  <a:pt x="3118" y="28110"/>
                </a:cubicBezTo>
                <a:cubicBezTo>
                  <a:pt x="3325" y="28391"/>
                  <a:pt x="3659" y="28505"/>
                  <a:pt x="3905" y="28734"/>
                </a:cubicBezTo>
                <a:cubicBezTo>
                  <a:pt x="4048" y="28866"/>
                  <a:pt x="4204" y="28933"/>
                  <a:pt x="4382" y="28933"/>
                </a:cubicBezTo>
                <a:cubicBezTo>
                  <a:pt x="4447" y="28933"/>
                  <a:pt x="4515" y="28924"/>
                  <a:pt x="4586" y="28906"/>
                </a:cubicBezTo>
                <a:cubicBezTo>
                  <a:pt x="4693" y="28878"/>
                  <a:pt x="4798" y="28862"/>
                  <a:pt x="4901" y="28862"/>
                </a:cubicBezTo>
                <a:cubicBezTo>
                  <a:pt x="5101" y="28862"/>
                  <a:pt x="5291" y="28924"/>
                  <a:pt x="5462" y="29086"/>
                </a:cubicBezTo>
                <a:cubicBezTo>
                  <a:pt x="5538" y="29156"/>
                  <a:pt x="5655" y="29210"/>
                  <a:pt x="5760" y="29223"/>
                </a:cubicBezTo>
                <a:cubicBezTo>
                  <a:pt x="6225" y="29277"/>
                  <a:pt x="6693" y="29329"/>
                  <a:pt x="7162" y="29351"/>
                </a:cubicBezTo>
                <a:cubicBezTo>
                  <a:pt x="7171" y="29352"/>
                  <a:pt x="7181" y="29352"/>
                  <a:pt x="7190" y="29352"/>
                </a:cubicBezTo>
                <a:cubicBezTo>
                  <a:pt x="7376" y="29352"/>
                  <a:pt x="7553" y="29270"/>
                  <a:pt x="7748" y="29270"/>
                </a:cubicBezTo>
                <a:cubicBezTo>
                  <a:pt x="7812" y="29270"/>
                  <a:pt x="7878" y="29279"/>
                  <a:pt x="7947" y="29302"/>
                </a:cubicBezTo>
                <a:cubicBezTo>
                  <a:pt x="7990" y="29317"/>
                  <a:pt x="8033" y="29323"/>
                  <a:pt x="8076" y="29323"/>
                </a:cubicBezTo>
                <a:cubicBezTo>
                  <a:pt x="8291" y="29323"/>
                  <a:pt x="8505" y="29169"/>
                  <a:pt x="8744" y="29169"/>
                </a:cubicBezTo>
                <a:cubicBezTo>
                  <a:pt x="8760" y="29169"/>
                  <a:pt x="8776" y="29170"/>
                  <a:pt x="8791" y="29171"/>
                </a:cubicBezTo>
                <a:cubicBezTo>
                  <a:pt x="8804" y="29172"/>
                  <a:pt x="8816" y="29173"/>
                  <a:pt x="8829" y="29173"/>
                </a:cubicBezTo>
                <a:cubicBezTo>
                  <a:pt x="9024" y="29173"/>
                  <a:pt x="9214" y="29048"/>
                  <a:pt x="9420" y="29048"/>
                </a:cubicBezTo>
                <a:cubicBezTo>
                  <a:pt x="9489" y="29048"/>
                  <a:pt x="9559" y="29062"/>
                  <a:pt x="9632" y="29099"/>
                </a:cubicBezTo>
                <a:cubicBezTo>
                  <a:pt x="9639" y="29103"/>
                  <a:pt x="9648" y="29104"/>
                  <a:pt x="9658" y="29104"/>
                </a:cubicBezTo>
                <a:cubicBezTo>
                  <a:pt x="9716" y="29104"/>
                  <a:pt x="9813" y="29046"/>
                  <a:pt x="9867" y="28998"/>
                </a:cubicBezTo>
                <a:cubicBezTo>
                  <a:pt x="10103" y="28798"/>
                  <a:pt x="10283" y="28502"/>
                  <a:pt x="10624" y="28477"/>
                </a:cubicBezTo>
                <a:cubicBezTo>
                  <a:pt x="11009" y="28448"/>
                  <a:pt x="11169" y="28124"/>
                  <a:pt x="11431" y="27935"/>
                </a:cubicBezTo>
                <a:cubicBezTo>
                  <a:pt x="11466" y="27912"/>
                  <a:pt x="11520" y="27915"/>
                  <a:pt x="11557" y="27893"/>
                </a:cubicBezTo>
                <a:cubicBezTo>
                  <a:pt x="11867" y="27725"/>
                  <a:pt x="12085" y="27426"/>
                  <a:pt x="12423" y="27298"/>
                </a:cubicBezTo>
                <a:cubicBezTo>
                  <a:pt x="12674" y="26905"/>
                  <a:pt x="13066" y="26698"/>
                  <a:pt x="13466" y="26501"/>
                </a:cubicBezTo>
                <a:cubicBezTo>
                  <a:pt x="13572" y="26449"/>
                  <a:pt x="13644" y="26372"/>
                  <a:pt x="13705" y="26274"/>
                </a:cubicBezTo>
                <a:cubicBezTo>
                  <a:pt x="14029" y="25748"/>
                  <a:pt x="14332" y="25200"/>
                  <a:pt x="14939" y="24931"/>
                </a:cubicBezTo>
                <a:cubicBezTo>
                  <a:pt x="14976" y="24916"/>
                  <a:pt x="15006" y="24872"/>
                  <a:pt x="15030" y="24835"/>
                </a:cubicBezTo>
                <a:cubicBezTo>
                  <a:pt x="15438" y="24224"/>
                  <a:pt x="15988" y="23727"/>
                  <a:pt x="16358" y="23081"/>
                </a:cubicBezTo>
                <a:cubicBezTo>
                  <a:pt x="16539" y="22765"/>
                  <a:pt x="16809" y="22548"/>
                  <a:pt x="17174" y="22548"/>
                </a:cubicBezTo>
                <a:cubicBezTo>
                  <a:pt x="17254" y="22548"/>
                  <a:pt x="17338" y="22558"/>
                  <a:pt x="17427" y="22580"/>
                </a:cubicBezTo>
                <a:cubicBezTo>
                  <a:pt x="17535" y="22607"/>
                  <a:pt x="17649" y="22602"/>
                  <a:pt x="17762" y="22609"/>
                </a:cubicBezTo>
                <a:cubicBezTo>
                  <a:pt x="18127" y="22635"/>
                  <a:pt x="18458" y="22728"/>
                  <a:pt x="18724" y="23009"/>
                </a:cubicBezTo>
                <a:cubicBezTo>
                  <a:pt x="18877" y="23172"/>
                  <a:pt x="19077" y="23281"/>
                  <a:pt x="19289" y="23364"/>
                </a:cubicBezTo>
                <a:cubicBezTo>
                  <a:pt x="19590" y="23481"/>
                  <a:pt x="19805" y="23695"/>
                  <a:pt x="20018" y="23935"/>
                </a:cubicBezTo>
                <a:cubicBezTo>
                  <a:pt x="20419" y="24384"/>
                  <a:pt x="20859" y="24793"/>
                  <a:pt x="21406" y="25075"/>
                </a:cubicBezTo>
                <a:cubicBezTo>
                  <a:pt x="21560" y="25154"/>
                  <a:pt x="21691" y="25285"/>
                  <a:pt x="21819" y="25408"/>
                </a:cubicBezTo>
                <a:cubicBezTo>
                  <a:pt x="22046" y="25627"/>
                  <a:pt x="22302" y="25807"/>
                  <a:pt x="22554" y="25993"/>
                </a:cubicBezTo>
                <a:cubicBezTo>
                  <a:pt x="22835" y="26198"/>
                  <a:pt x="23215" y="26200"/>
                  <a:pt x="23465" y="26394"/>
                </a:cubicBezTo>
                <a:cubicBezTo>
                  <a:pt x="23741" y="26607"/>
                  <a:pt x="24010" y="26652"/>
                  <a:pt x="24318" y="26652"/>
                </a:cubicBezTo>
                <a:cubicBezTo>
                  <a:pt x="24343" y="26652"/>
                  <a:pt x="24367" y="26651"/>
                  <a:pt x="24392" y="26651"/>
                </a:cubicBezTo>
                <a:cubicBezTo>
                  <a:pt x="24408" y="26651"/>
                  <a:pt x="24425" y="26650"/>
                  <a:pt x="24442" y="26650"/>
                </a:cubicBezTo>
                <a:cubicBezTo>
                  <a:pt x="24693" y="26650"/>
                  <a:pt x="24949" y="26675"/>
                  <a:pt x="25192" y="26732"/>
                </a:cubicBezTo>
                <a:cubicBezTo>
                  <a:pt x="25345" y="26768"/>
                  <a:pt x="25491" y="26790"/>
                  <a:pt x="25631" y="26790"/>
                </a:cubicBezTo>
                <a:cubicBezTo>
                  <a:pt x="25937" y="26790"/>
                  <a:pt x="26211" y="26684"/>
                  <a:pt x="26455" y="26395"/>
                </a:cubicBezTo>
                <a:cubicBezTo>
                  <a:pt x="26558" y="26273"/>
                  <a:pt x="26699" y="26179"/>
                  <a:pt x="26863" y="26179"/>
                </a:cubicBezTo>
                <a:cubicBezTo>
                  <a:pt x="26943" y="26179"/>
                  <a:pt x="27028" y="26201"/>
                  <a:pt x="27118" y="26252"/>
                </a:cubicBezTo>
                <a:cubicBezTo>
                  <a:pt x="27171" y="26283"/>
                  <a:pt x="27222" y="26296"/>
                  <a:pt x="27270" y="26296"/>
                </a:cubicBezTo>
                <a:cubicBezTo>
                  <a:pt x="27394" y="26296"/>
                  <a:pt x="27503" y="26211"/>
                  <a:pt x="27593" y="26114"/>
                </a:cubicBezTo>
                <a:cubicBezTo>
                  <a:pt x="28037" y="25642"/>
                  <a:pt x="28486" y="25174"/>
                  <a:pt x="28907" y="24684"/>
                </a:cubicBezTo>
                <a:cubicBezTo>
                  <a:pt x="29066" y="24497"/>
                  <a:pt x="29169" y="24275"/>
                  <a:pt x="29451" y="24235"/>
                </a:cubicBezTo>
                <a:cubicBezTo>
                  <a:pt x="29522" y="24224"/>
                  <a:pt x="29593" y="24130"/>
                  <a:pt x="29640" y="24060"/>
                </a:cubicBezTo>
                <a:cubicBezTo>
                  <a:pt x="29932" y="23619"/>
                  <a:pt x="30129" y="23123"/>
                  <a:pt x="30428" y="22684"/>
                </a:cubicBezTo>
                <a:cubicBezTo>
                  <a:pt x="30475" y="22617"/>
                  <a:pt x="30480" y="22514"/>
                  <a:pt x="30489" y="22427"/>
                </a:cubicBezTo>
                <a:cubicBezTo>
                  <a:pt x="30583" y="21430"/>
                  <a:pt x="30707" y="20433"/>
                  <a:pt x="30753" y="19434"/>
                </a:cubicBezTo>
                <a:cubicBezTo>
                  <a:pt x="30778" y="18888"/>
                  <a:pt x="30780" y="18323"/>
                  <a:pt x="30452" y="17816"/>
                </a:cubicBezTo>
                <a:cubicBezTo>
                  <a:pt x="30284" y="17554"/>
                  <a:pt x="30248" y="17225"/>
                  <a:pt x="30333" y="16908"/>
                </a:cubicBezTo>
                <a:cubicBezTo>
                  <a:pt x="30363" y="16796"/>
                  <a:pt x="30381" y="16681"/>
                  <a:pt x="30322" y="16584"/>
                </a:cubicBezTo>
                <a:cubicBezTo>
                  <a:pt x="30006" y="16063"/>
                  <a:pt x="29857" y="15476"/>
                  <a:pt x="29628" y="14919"/>
                </a:cubicBezTo>
                <a:cubicBezTo>
                  <a:pt x="29588" y="14822"/>
                  <a:pt x="29507" y="14691"/>
                  <a:pt x="29423" y="14670"/>
                </a:cubicBezTo>
                <a:cubicBezTo>
                  <a:pt x="28991" y="14568"/>
                  <a:pt x="28763" y="14062"/>
                  <a:pt x="28278" y="14062"/>
                </a:cubicBezTo>
                <a:cubicBezTo>
                  <a:pt x="28252" y="14062"/>
                  <a:pt x="28225" y="14064"/>
                  <a:pt x="28197" y="14067"/>
                </a:cubicBezTo>
                <a:cubicBezTo>
                  <a:pt x="28194" y="14067"/>
                  <a:pt x="28190" y="14067"/>
                  <a:pt x="28187" y="14067"/>
                </a:cubicBezTo>
                <a:cubicBezTo>
                  <a:pt x="28104" y="14067"/>
                  <a:pt x="28004" y="13958"/>
                  <a:pt x="27923" y="13889"/>
                </a:cubicBezTo>
                <a:cubicBezTo>
                  <a:pt x="27746" y="13739"/>
                  <a:pt x="27583" y="13575"/>
                  <a:pt x="27331" y="13575"/>
                </a:cubicBezTo>
                <a:cubicBezTo>
                  <a:pt x="27315" y="13575"/>
                  <a:pt x="27298" y="13576"/>
                  <a:pt x="27281" y="13577"/>
                </a:cubicBezTo>
                <a:cubicBezTo>
                  <a:pt x="27271" y="13578"/>
                  <a:pt x="27262" y="13579"/>
                  <a:pt x="27253" y="13579"/>
                </a:cubicBezTo>
                <a:cubicBezTo>
                  <a:pt x="26982" y="13579"/>
                  <a:pt x="26918" y="13249"/>
                  <a:pt x="26685" y="13184"/>
                </a:cubicBezTo>
                <a:cubicBezTo>
                  <a:pt x="26634" y="13170"/>
                  <a:pt x="26578" y="13156"/>
                  <a:pt x="26525" y="13156"/>
                </a:cubicBezTo>
                <a:cubicBezTo>
                  <a:pt x="26512" y="13156"/>
                  <a:pt x="26500" y="13157"/>
                  <a:pt x="26487" y="13159"/>
                </a:cubicBezTo>
                <a:cubicBezTo>
                  <a:pt x="26419" y="13169"/>
                  <a:pt x="26353" y="13174"/>
                  <a:pt x="26288" y="13174"/>
                </a:cubicBezTo>
                <a:cubicBezTo>
                  <a:pt x="25893" y="13174"/>
                  <a:pt x="25539" y="12998"/>
                  <a:pt x="25229" y="12791"/>
                </a:cubicBezTo>
                <a:cubicBezTo>
                  <a:pt x="25018" y="12649"/>
                  <a:pt x="24827" y="12575"/>
                  <a:pt x="24626" y="12575"/>
                </a:cubicBezTo>
                <a:cubicBezTo>
                  <a:pt x="24570" y="12575"/>
                  <a:pt x="24513" y="12580"/>
                  <a:pt x="24454" y="12592"/>
                </a:cubicBezTo>
                <a:cubicBezTo>
                  <a:pt x="23316" y="12540"/>
                  <a:pt x="22704" y="12429"/>
                  <a:pt x="21818" y="11840"/>
                </a:cubicBezTo>
                <a:cubicBezTo>
                  <a:pt x="21666" y="11740"/>
                  <a:pt x="21515" y="11659"/>
                  <a:pt x="21335" y="11620"/>
                </a:cubicBezTo>
                <a:cubicBezTo>
                  <a:pt x="20960" y="11541"/>
                  <a:pt x="20641" y="11355"/>
                  <a:pt x="20311" y="11156"/>
                </a:cubicBezTo>
                <a:cubicBezTo>
                  <a:pt x="19975" y="10954"/>
                  <a:pt x="19569" y="10880"/>
                  <a:pt x="19474" y="10418"/>
                </a:cubicBezTo>
                <a:cubicBezTo>
                  <a:pt x="19467" y="10383"/>
                  <a:pt x="19411" y="10354"/>
                  <a:pt x="19374" y="10331"/>
                </a:cubicBezTo>
                <a:cubicBezTo>
                  <a:pt x="18813" y="9966"/>
                  <a:pt x="18564" y="9342"/>
                  <a:pt x="18159" y="8847"/>
                </a:cubicBezTo>
                <a:cubicBezTo>
                  <a:pt x="18075" y="8745"/>
                  <a:pt x="18036" y="8602"/>
                  <a:pt x="18076" y="8466"/>
                </a:cubicBezTo>
                <a:cubicBezTo>
                  <a:pt x="18214" y="8005"/>
                  <a:pt x="18068" y="7590"/>
                  <a:pt x="17910" y="7164"/>
                </a:cubicBezTo>
                <a:cubicBezTo>
                  <a:pt x="17755" y="6749"/>
                  <a:pt x="17560" y="6340"/>
                  <a:pt x="17560" y="5876"/>
                </a:cubicBezTo>
                <a:cubicBezTo>
                  <a:pt x="17560" y="5715"/>
                  <a:pt x="17478" y="5574"/>
                  <a:pt x="17342" y="5480"/>
                </a:cubicBezTo>
                <a:cubicBezTo>
                  <a:pt x="17170" y="5360"/>
                  <a:pt x="17054" y="5202"/>
                  <a:pt x="16962" y="5019"/>
                </a:cubicBezTo>
                <a:cubicBezTo>
                  <a:pt x="16763" y="4625"/>
                  <a:pt x="16679" y="4160"/>
                  <a:pt x="16262" y="3897"/>
                </a:cubicBezTo>
                <a:cubicBezTo>
                  <a:pt x="16220" y="3872"/>
                  <a:pt x="16223" y="3776"/>
                  <a:pt x="16200" y="3714"/>
                </a:cubicBezTo>
                <a:cubicBezTo>
                  <a:pt x="16159" y="3611"/>
                  <a:pt x="16141" y="3485"/>
                  <a:pt x="16070" y="3411"/>
                </a:cubicBezTo>
                <a:cubicBezTo>
                  <a:pt x="15537" y="2860"/>
                  <a:pt x="15115" y="2165"/>
                  <a:pt x="14291" y="1970"/>
                </a:cubicBezTo>
                <a:cubicBezTo>
                  <a:pt x="14232" y="1957"/>
                  <a:pt x="14180" y="1900"/>
                  <a:pt x="14132" y="1856"/>
                </a:cubicBezTo>
                <a:cubicBezTo>
                  <a:pt x="13950" y="1693"/>
                  <a:pt x="13750" y="1542"/>
                  <a:pt x="13594" y="1355"/>
                </a:cubicBezTo>
                <a:cubicBezTo>
                  <a:pt x="13360" y="1079"/>
                  <a:pt x="13076" y="963"/>
                  <a:pt x="12726" y="911"/>
                </a:cubicBezTo>
                <a:cubicBezTo>
                  <a:pt x="12423" y="867"/>
                  <a:pt x="12090" y="776"/>
                  <a:pt x="11924" y="507"/>
                </a:cubicBezTo>
                <a:cubicBezTo>
                  <a:pt x="11780" y="273"/>
                  <a:pt x="11603" y="221"/>
                  <a:pt x="11384" y="221"/>
                </a:cubicBezTo>
                <a:cubicBezTo>
                  <a:pt x="11358" y="221"/>
                  <a:pt x="11331" y="222"/>
                  <a:pt x="11303" y="223"/>
                </a:cubicBezTo>
                <a:cubicBezTo>
                  <a:pt x="11104" y="233"/>
                  <a:pt x="10904" y="246"/>
                  <a:pt x="10704" y="246"/>
                </a:cubicBezTo>
                <a:cubicBezTo>
                  <a:pt x="10657" y="246"/>
                  <a:pt x="10611" y="245"/>
                  <a:pt x="10565" y="243"/>
                </a:cubicBezTo>
                <a:cubicBezTo>
                  <a:pt x="10555" y="243"/>
                  <a:pt x="10545" y="243"/>
                  <a:pt x="10534" y="243"/>
                </a:cubicBezTo>
                <a:cubicBezTo>
                  <a:pt x="10446" y="243"/>
                  <a:pt x="10352" y="254"/>
                  <a:pt x="10262" y="254"/>
                </a:cubicBezTo>
                <a:cubicBezTo>
                  <a:pt x="10155" y="254"/>
                  <a:pt x="10054" y="239"/>
                  <a:pt x="9977" y="171"/>
                </a:cubicBezTo>
                <a:cubicBezTo>
                  <a:pt x="9834" y="48"/>
                  <a:pt x="9697" y="1"/>
                  <a:pt x="9559" y="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 smtClean="0">
              <a:solidFill>
                <a:srgbClr val="19191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Google Shape;12;p2"/>
          <p:cNvSpPr/>
          <p:nvPr/>
        </p:nvSpPr>
        <p:spPr>
          <a:xfrm>
            <a:off x="9707034" y="5008563"/>
            <a:ext cx="2029884" cy="1346200"/>
          </a:xfrm>
          <a:custGeom>
            <a:avLst/>
            <a:gdLst/>
            <a:ahLst/>
            <a:cxnLst/>
            <a:rect l="l" t="t" r="r" b="b"/>
            <a:pathLst>
              <a:path w="47317" h="31359" extrusionOk="0">
                <a:moveTo>
                  <a:pt x="26180" y="0"/>
                </a:moveTo>
                <a:cubicBezTo>
                  <a:pt x="25905" y="0"/>
                  <a:pt x="25608" y="129"/>
                  <a:pt x="25446" y="336"/>
                </a:cubicBezTo>
                <a:cubicBezTo>
                  <a:pt x="25067" y="822"/>
                  <a:pt x="24808" y="1350"/>
                  <a:pt x="24760" y="1982"/>
                </a:cubicBezTo>
                <a:cubicBezTo>
                  <a:pt x="24729" y="2356"/>
                  <a:pt x="24654" y="2737"/>
                  <a:pt x="24528" y="3090"/>
                </a:cubicBezTo>
                <a:cubicBezTo>
                  <a:pt x="24393" y="3464"/>
                  <a:pt x="24156" y="3800"/>
                  <a:pt x="24248" y="4229"/>
                </a:cubicBezTo>
                <a:cubicBezTo>
                  <a:pt x="24262" y="4288"/>
                  <a:pt x="24233" y="4370"/>
                  <a:pt x="24196" y="4420"/>
                </a:cubicBezTo>
                <a:cubicBezTo>
                  <a:pt x="23939" y="4762"/>
                  <a:pt x="23931" y="5160"/>
                  <a:pt x="23895" y="5564"/>
                </a:cubicBezTo>
                <a:cubicBezTo>
                  <a:pt x="23868" y="5872"/>
                  <a:pt x="23761" y="6173"/>
                  <a:pt x="23675" y="6474"/>
                </a:cubicBezTo>
                <a:cubicBezTo>
                  <a:pt x="23596" y="6753"/>
                  <a:pt x="23499" y="7020"/>
                  <a:pt x="23472" y="7318"/>
                </a:cubicBezTo>
                <a:cubicBezTo>
                  <a:pt x="23435" y="7708"/>
                  <a:pt x="23228" y="8071"/>
                  <a:pt x="23214" y="8473"/>
                </a:cubicBezTo>
                <a:cubicBezTo>
                  <a:pt x="23016" y="8649"/>
                  <a:pt x="23046" y="8870"/>
                  <a:pt x="23092" y="9095"/>
                </a:cubicBezTo>
                <a:cubicBezTo>
                  <a:pt x="23166" y="9453"/>
                  <a:pt x="23154" y="9806"/>
                  <a:pt x="23046" y="10158"/>
                </a:cubicBezTo>
                <a:cubicBezTo>
                  <a:pt x="23006" y="10287"/>
                  <a:pt x="22964" y="10430"/>
                  <a:pt x="23028" y="10551"/>
                </a:cubicBezTo>
                <a:cubicBezTo>
                  <a:pt x="23307" y="11081"/>
                  <a:pt x="23083" y="11604"/>
                  <a:pt x="23021" y="12128"/>
                </a:cubicBezTo>
                <a:cubicBezTo>
                  <a:pt x="23018" y="12156"/>
                  <a:pt x="22969" y="12201"/>
                  <a:pt x="22946" y="12201"/>
                </a:cubicBezTo>
                <a:cubicBezTo>
                  <a:pt x="22945" y="12201"/>
                  <a:pt x="22944" y="12201"/>
                  <a:pt x="22944" y="12201"/>
                </a:cubicBezTo>
                <a:cubicBezTo>
                  <a:pt x="22908" y="12192"/>
                  <a:pt x="22861" y="12159"/>
                  <a:pt x="22848" y="12123"/>
                </a:cubicBezTo>
                <a:cubicBezTo>
                  <a:pt x="22681" y="11706"/>
                  <a:pt x="22601" y="11266"/>
                  <a:pt x="22525" y="10825"/>
                </a:cubicBezTo>
                <a:cubicBezTo>
                  <a:pt x="22478" y="10539"/>
                  <a:pt x="22454" y="10238"/>
                  <a:pt x="22258" y="10006"/>
                </a:cubicBezTo>
                <a:cubicBezTo>
                  <a:pt x="22059" y="9773"/>
                  <a:pt x="21982" y="9490"/>
                  <a:pt x="21938" y="9208"/>
                </a:cubicBezTo>
                <a:cubicBezTo>
                  <a:pt x="21869" y="8747"/>
                  <a:pt x="21575" y="8335"/>
                  <a:pt x="21644" y="7846"/>
                </a:cubicBezTo>
                <a:cubicBezTo>
                  <a:pt x="21651" y="7805"/>
                  <a:pt x="21624" y="7758"/>
                  <a:pt x="21604" y="7720"/>
                </a:cubicBezTo>
                <a:cubicBezTo>
                  <a:pt x="21318" y="7175"/>
                  <a:pt x="20968" y="6659"/>
                  <a:pt x="20869" y="6033"/>
                </a:cubicBezTo>
                <a:cubicBezTo>
                  <a:pt x="20859" y="5972"/>
                  <a:pt x="20815" y="5895"/>
                  <a:pt x="20764" y="5865"/>
                </a:cubicBezTo>
                <a:cubicBezTo>
                  <a:pt x="20410" y="5656"/>
                  <a:pt x="20406" y="5270"/>
                  <a:pt x="20287" y="4943"/>
                </a:cubicBezTo>
                <a:cubicBezTo>
                  <a:pt x="20142" y="4552"/>
                  <a:pt x="20053" y="4131"/>
                  <a:pt x="19698" y="3852"/>
                </a:cubicBezTo>
                <a:cubicBezTo>
                  <a:pt x="19347" y="3576"/>
                  <a:pt x="19315" y="3111"/>
                  <a:pt x="19066" y="2773"/>
                </a:cubicBezTo>
                <a:cubicBezTo>
                  <a:pt x="19132" y="2416"/>
                  <a:pt x="18896" y="2161"/>
                  <a:pt x="18705" y="1939"/>
                </a:cubicBezTo>
                <a:cubicBezTo>
                  <a:pt x="18384" y="1565"/>
                  <a:pt x="18131" y="1096"/>
                  <a:pt x="17558" y="989"/>
                </a:cubicBezTo>
                <a:cubicBezTo>
                  <a:pt x="17451" y="969"/>
                  <a:pt x="17345" y="962"/>
                  <a:pt x="17241" y="962"/>
                </a:cubicBezTo>
                <a:cubicBezTo>
                  <a:pt x="17101" y="962"/>
                  <a:pt x="16963" y="976"/>
                  <a:pt x="16830" y="992"/>
                </a:cubicBezTo>
                <a:cubicBezTo>
                  <a:pt x="16457" y="1039"/>
                  <a:pt x="15994" y="990"/>
                  <a:pt x="15863" y="1515"/>
                </a:cubicBezTo>
                <a:cubicBezTo>
                  <a:pt x="15853" y="1550"/>
                  <a:pt x="15806" y="1591"/>
                  <a:pt x="15769" y="1604"/>
                </a:cubicBezTo>
                <a:cubicBezTo>
                  <a:pt x="15412" y="1733"/>
                  <a:pt x="15424" y="2014"/>
                  <a:pt x="15446" y="2322"/>
                </a:cubicBezTo>
                <a:cubicBezTo>
                  <a:pt x="15471" y="2675"/>
                  <a:pt x="15522" y="3045"/>
                  <a:pt x="15451" y="3383"/>
                </a:cubicBezTo>
                <a:cubicBezTo>
                  <a:pt x="15328" y="3960"/>
                  <a:pt x="15342" y="4543"/>
                  <a:pt x="15335" y="5117"/>
                </a:cubicBezTo>
                <a:cubicBezTo>
                  <a:pt x="15327" y="5821"/>
                  <a:pt x="15547" y="6521"/>
                  <a:pt x="15517" y="7239"/>
                </a:cubicBezTo>
                <a:cubicBezTo>
                  <a:pt x="15512" y="7368"/>
                  <a:pt x="15555" y="7511"/>
                  <a:pt x="15616" y="7627"/>
                </a:cubicBezTo>
                <a:cubicBezTo>
                  <a:pt x="15774" y="7931"/>
                  <a:pt x="15850" y="8271"/>
                  <a:pt x="15871" y="8590"/>
                </a:cubicBezTo>
                <a:cubicBezTo>
                  <a:pt x="15912" y="9213"/>
                  <a:pt x="16023" y="9818"/>
                  <a:pt x="16105" y="10432"/>
                </a:cubicBezTo>
                <a:cubicBezTo>
                  <a:pt x="16139" y="10682"/>
                  <a:pt x="16156" y="10909"/>
                  <a:pt x="16330" y="11108"/>
                </a:cubicBezTo>
                <a:cubicBezTo>
                  <a:pt x="16499" y="11299"/>
                  <a:pt x="16608" y="11531"/>
                  <a:pt x="16552" y="11787"/>
                </a:cubicBezTo>
                <a:cubicBezTo>
                  <a:pt x="16483" y="12113"/>
                  <a:pt x="16606" y="12389"/>
                  <a:pt x="16682" y="12692"/>
                </a:cubicBezTo>
                <a:cubicBezTo>
                  <a:pt x="16774" y="13067"/>
                  <a:pt x="17017" y="13364"/>
                  <a:pt x="17082" y="13749"/>
                </a:cubicBezTo>
                <a:cubicBezTo>
                  <a:pt x="17223" y="14603"/>
                  <a:pt x="17413" y="15449"/>
                  <a:pt x="17588" y="16298"/>
                </a:cubicBezTo>
                <a:cubicBezTo>
                  <a:pt x="17615" y="16428"/>
                  <a:pt x="17645" y="16577"/>
                  <a:pt x="17728" y="16670"/>
                </a:cubicBezTo>
                <a:cubicBezTo>
                  <a:pt x="18099" y="17087"/>
                  <a:pt x="18083" y="17623"/>
                  <a:pt x="18199" y="18116"/>
                </a:cubicBezTo>
                <a:cubicBezTo>
                  <a:pt x="18205" y="18148"/>
                  <a:pt x="18170" y="18210"/>
                  <a:pt x="18140" y="18224"/>
                </a:cubicBezTo>
                <a:cubicBezTo>
                  <a:pt x="18132" y="18227"/>
                  <a:pt x="18121" y="18229"/>
                  <a:pt x="18110" y="18229"/>
                </a:cubicBezTo>
                <a:cubicBezTo>
                  <a:pt x="18077" y="18229"/>
                  <a:pt x="18037" y="18215"/>
                  <a:pt x="18020" y="18195"/>
                </a:cubicBezTo>
                <a:cubicBezTo>
                  <a:pt x="17851" y="17988"/>
                  <a:pt x="17691" y="17771"/>
                  <a:pt x="17523" y="17564"/>
                </a:cubicBezTo>
                <a:cubicBezTo>
                  <a:pt x="17149" y="17105"/>
                  <a:pt x="16963" y="16498"/>
                  <a:pt x="16393" y="16192"/>
                </a:cubicBezTo>
                <a:cubicBezTo>
                  <a:pt x="16272" y="16128"/>
                  <a:pt x="16209" y="15945"/>
                  <a:pt x="16130" y="15811"/>
                </a:cubicBezTo>
                <a:cubicBezTo>
                  <a:pt x="16031" y="15636"/>
                  <a:pt x="15945" y="15453"/>
                  <a:pt x="15846" y="15278"/>
                </a:cubicBezTo>
                <a:cubicBezTo>
                  <a:pt x="15676" y="14975"/>
                  <a:pt x="15589" y="14600"/>
                  <a:pt x="15160" y="14523"/>
                </a:cubicBezTo>
                <a:cubicBezTo>
                  <a:pt x="15088" y="14511"/>
                  <a:pt x="15026" y="14408"/>
                  <a:pt x="14974" y="14338"/>
                </a:cubicBezTo>
                <a:cubicBezTo>
                  <a:pt x="14632" y="13870"/>
                  <a:pt x="14272" y="13421"/>
                  <a:pt x="13837" y="13033"/>
                </a:cubicBezTo>
                <a:cubicBezTo>
                  <a:pt x="13622" y="12843"/>
                  <a:pt x="13430" y="12616"/>
                  <a:pt x="13346" y="12323"/>
                </a:cubicBezTo>
                <a:cubicBezTo>
                  <a:pt x="13300" y="12172"/>
                  <a:pt x="13195" y="12061"/>
                  <a:pt x="13089" y="11940"/>
                </a:cubicBezTo>
                <a:cubicBezTo>
                  <a:pt x="12826" y="11639"/>
                  <a:pt x="12599" y="11311"/>
                  <a:pt x="12199" y="11161"/>
                </a:cubicBezTo>
                <a:cubicBezTo>
                  <a:pt x="12105" y="11126"/>
                  <a:pt x="12033" y="11015"/>
                  <a:pt x="11969" y="10924"/>
                </a:cubicBezTo>
                <a:cubicBezTo>
                  <a:pt x="11774" y="10652"/>
                  <a:pt x="11560" y="10386"/>
                  <a:pt x="11410" y="10090"/>
                </a:cubicBezTo>
                <a:cubicBezTo>
                  <a:pt x="11303" y="9878"/>
                  <a:pt x="11160" y="9739"/>
                  <a:pt x="10978" y="9598"/>
                </a:cubicBezTo>
                <a:cubicBezTo>
                  <a:pt x="10684" y="9369"/>
                  <a:pt x="10309" y="9219"/>
                  <a:pt x="10166" y="8824"/>
                </a:cubicBezTo>
                <a:cubicBezTo>
                  <a:pt x="10146" y="8769"/>
                  <a:pt x="10079" y="8718"/>
                  <a:pt x="10022" y="8691"/>
                </a:cubicBezTo>
                <a:cubicBezTo>
                  <a:pt x="9514" y="8463"/>
                  <a:pt x="9033" y="8160"/>
                  <a:pt x="8481" y="8044"/>
                </a:cubicBezTo>
                <a:cubicBezTo>
                  <a:pt x="8196" y="7983"/>
                  <a:pt x="7908" y="7943"/>
                  <a:pt x="7647" y="7810"/>
                </a:cubicBezTo>
                <a:cubicBezTo>
                  <a:pt x="7578" y="7775"/>
                  <a:pt x="7513" y="7760"/>
                  <a:pt x="7451" y="7760"/>
                </a:cubicBezTo>
                <a:cubicBezTo>
                  <a:pt x="7346" y="7760"/>
                  <a:pt x="7248" y="7801"/>
                  <a:pt x="7143" y="7854"/>
                </a:cubicBezTo>
                <a:cubicBezTo>
                  <a:pt x="6780" y="8032"/>
                  <a:pt x="6479" y="8296"/>
                  <a:pt x="6154" y="8528"/>
                </a:cubicBezTo>
                <a:cubicBezTo>
                  <a:pt x="5961" y="8666"/>
                  <a:pt x="5884" y="8794"/>
                  <a:pt x="5912" y="9021"/>
                </a:cubicBezTo>
                <a:cubicBezTo>
                  <a:pt x="5986" y="9598"/>
                  <a:pt x="6035" y="10178"/>
                  <a:pt x="6117" y="10751"/>
                </a:cubicBezTo>
                <a:cubicBezTo>
                  <a:pt x="6171" y="11128"/>
                  <a:pt x="6326" y="11489"/>
                  <a:pt x="6539" y="11787"/>
                </a:cubicBezTo>
                <a:cubicBezTo>
                  <a:pt x="6701" y="12011"/>
                  <a:pt x="6834" y="12219"/>
                  <a:pt x="6882" y="12488"/>
                </a:cubicBezTo>
                <a:cubicBezTo>
                  <a:pt x="6934" y="12779"/>
                  <a:pt x="7061" y="13060"/>
                  <a:pt x="7244" y="13268"/>
                </a:cubicBezTo>
                <a:cubicBezTo>
                  <a:pt x="7478" y="13537"/>
                  <a:pt x="7609" y="13823"/>
                  <a:pt x="7663" y="14161"/>
                </a:cubicBezTo>
                <a:cubicBezTo>
                  <a:pt x="7701" y="14400"/>
                  <a:pt x="7807" y="14582"/>
                  <a:pt x="8058" y="14652"/>
                </a:cubicBezTo>
                <a:cubicBezTo>
                  <a:pt x="8150" y="14677"/>
                  <a:pt x="8217" y="14738"/>
                  <a:pt x="8221" y="14839"/>
                </a:cubicBezTo>
                <a:cubicBezTo>
                  <a:pt x="8231" y="15094"/>
                  <a:pt x="8409" y="15227"/>
                  <a:pt x="8586" y="15370"/>
                </a:cubicBezTo>
                <a:cubicBezTo>
                  <a:pt x="9260" y="15922"/>
                  <a:pt x="9838" y="16557"/>
                  <a:pt x="10291" y="17306"/>
                </a:cubicBezTo>
                <a:cubicBezTo>
                  <a:pt x="10381" y="17455"/>
                  <a:pt x="10608" y="17573"/>
                  <a:pt x="10617" y="17714"/>
                </a:cubicBezTo>
                <a:cubicBezTo>
                  <a:pt x="10645" y="18183"/>
                  <a:pt x="11000" y="18397"/>
                  <a:pt x="11266" y="18688"/>
                </a:cubicBezTo>
                <a:cubicBezTo>
                  <a:pt x="11447" y="18886"/>
                  <a:pt x="11606" y="19103"/>
                  <a:pt x="11772" y="19313"/>
                </a:cubicBezTo>
                <a:cubicBezTo>
                  <a:pt x="11870" y="19434"/>
                  <a:pt x="11942" y="19587"/>
                  <a:pt x="12060" y="19678"/>
                </a:cubicBezTo>
                <a:cubicBezTo>
                  <a:pt x="12318" y="19875"/>
                  <a:pt x="12495" y="20124"/>
                  <a:pt x="12628" y="20413"/>
                </a:cubicBezTo>
                <a:cubicBezTo>
                  <a:pt x="12673" y="20514"/>
                  <a:pt x="12732" y="20615"/>
                  <a:pt x="12808" y="20692"/>
                </a:cubicBezTo>
                <a:cubicBezTo>
                  <a:pt x="13334" y="21238"/>
                  <a:pt x="13857" y="21788"/>
                  <a:pt x="14400" y="22316"/>
                </a:cubicBezTo>
                <a:cubicBezTo>
                  <a:pt x="14780" y="22688"/>
                  <a:pt x="15187" y="23290"/>
                  <a:pt x="15382" y="23872"/>
                </a:cubicBezTo>
                <a:lnTo>
                  <a:pt x="15382" y="23873"/>
                </a:lnTo>
                <a:cubicBezTo>
                  <a:pt x="15309" y="23893"/>
                  <a:pt x="15238" y="23901"/>
                  <a:pt x="15168" y="23901"/>
                </a:cubicBezTo>
                <a:cubicBezTo>
                  <a:pt x="14814" y="23901"/>
                  <a:pt x="14489" y="23693"/>
                  <a:pt x="14134" y="23693"/>
                </a:cubicBezTo>
                <a:cubicBezTo>
                  <a:pt x="14112" y="23693"/>
                  <a:pt x="14091" y="23693"/>
                  <a:pt x="14069" y="23695"/>
                </a:cubicBezTo>
                <a:cubicBezTo>
                  <a:pt x="14060" y="23696"/>
                  <a:pt x="14051" y="23696"/>
                  <a:pt x="14042" y="23696"/>
                </a:cubicBezTo>
                <a:cubicBezTo>
                  <a:pt x="13884" y="23696"/>
                  <a:pt x="13718" y="23601"/>
                  <a:pt x="13556" y="23552"/>
                </a:cubicBezTo>
                <a:cubicBezTo>
                  <a:pt x="13512" y="23540"/>
                  <a:pt x="13464" y="23532"/>
                  <a:pt x="13430" y="23505"/>
                </a:cubicBezTo>
                <a:cubicBezTo>
                  <a:pt x="13006" y="23164"/>
                  <a:pt x="12493" y="23135"/>
                  <a:pt x="11982" y="23080"/>
                </a:cubicBezTo>
                <a:cubicBezTo>
                  <a:pt x="11358" y="23011"/>
                  <a:pt x="10736" y="22915"/>
                  <a:pt x="10195" y="22557"/>
                </a:cubicBezTo>
                <a:cubicBezTo>
                  <a:pt x="10078" y="22478"/>
                  <a:pt x="9954" y="22415"/>
                  <a:pt x="9814" y="22415"/>
                </a:cubicBezTo>
                <a:cubicBezTo>
                  <a:pt x="9795" y="22415"/>
                  <a:pt x="9775" y="22416"/>
                  <a:pt x="9756" y="22419"/>
                </a:cubicBezTo>
                <a:cubicBezTo>
                  <a:pt x="9715" y="22424"/>
                  <a:pt x="9675" y="22426"/>
                  <a:pt x="9636" y="22426"/>
                </a:cubicBezTo>
                <a:cubicBezTo>
                  <a:pt x="9377" y="22426"/>
                  <a:pt x="9156" y="22322"/>
                  <a:pt x="8961" y="22140"/>
                </a:cubicBezTo>
                <a:cubicBezTo>
                  <a:pt x="8856" y="22041"/>
                  <a:pt x="8731" y="21959"/>
                  <a:pt x="8597" y="21959"/>
                </a:cubicBezTo>
                <a:cubicBezTo>
                  <a:pt x="8556" y="21959"/>
                  <a:pt x="8515" y="21967"/>
                  <a:pt x="8473" y="21983"/>
                </a:cubicBezTo>
                <a:cubicBezTo>
                  <a:pt x="8344" y="22034"/>
                  <a:pt x="8222" y="22056"/>
                  <a:pt x="8106" y="22056"/>
                </a:cubicBezTo>
                <a:cubicBezTo>
                  <a:pt x="7808" y="22056"/>
                  <a:pt x="7543" y="21913"/>
                  <a:pt x="7279" y="21743"/>
                </a:cubicBezTo>
                <a:cubicBezTo>
                  <a:pt x="7129" y="21647"/>
                  <a:pt x="6988" y="21533"/>
                  <a:pt x="6829" y="21452"/>
                </a:cubicBezTo>
                <a:cubicBezTo>
                  <a:pt x="6650" y="21363"/>
                  <a:pt x="6460" y="21297"/>
                  <a:pt x="6270" y="21232"/>
                </a:cubicBezTo>
                <a:cubicBezTo>
                  <a:pt x="6237" y="21220"/>
                  <a:pt x="6204" y="21216"/>
                  <a:pt x="6172" y="21216"/>
                </a:cubicBezTo>
                <a:cubicBezTo>
                  <a:pt x="6027" y="21216"/>
                  <a:pt x="5893" y="21310"/>
                  <a:pt x="5749" y="21314"/>
                </a:cubicBezTo>
                <a:cubicBezTo>
                  <a:pt x="5746" y="21314"/>
                  <a:pt x="5744" y="21314"/>
                  <a:pt x="5742" y="21314"/>
                </a:cubicBezTo>
                <a:cubicBezTo>
                  <a:pt x="5540" y="21314"/>
                  <a:pt x="5513" y="21046"/>
                  <a:pt x="5324" y="21023"/>
                </a:cubicBezTo>
                <a:cubicBezTo>
                  <a:pt x="5281" y="21018"/>
                  <a:pt x="5235" y="21009"/>
                  <a:pt x="5192" y="21009"/>
                </a:cubicBezTo>
                <a:cubicBezTo>
                  <a:pt x="5169" y="21009"/>
                  <a:pt x="5147" y="21012"/>
                  <a:pt x="5127" y="21018"/>
                </a:cubicBezTo>
                <a:cubicBezTo>
                  <a:pt x="4945" y="21078"/>
                  <a:pt x="4763" y="21100"/>
                  <a:pt x="4581" y="21100"/>
                </a:cubicBezTo>
                <a:cubicBezTo>
                  <a:pt x="4341" y="21100"/>
                  <a:pt x="4102" y="21063"/>
                  <a:pt x="3864" y="21028"/>
                </a:cubicBezTo>
                <a:cubicBezTo>
                  <a:pt x="3809" y="21021"/>
                  <a:pt x="3756" y="21016"/>
                  <a:pt x="3704" y="21016"/>
                </a:cubicBezTo>
                <a:cubicBezTo>
                  <a:pt x="3576" y="21016"/>
                  <a:pt x="3456" y="21041"/>
                  <a:pt x="3343" y="21099"/>
                </a:cubicBezTo>
                <a:cubicBezTo>
                  <a:pt x="3195" y="21172"/>
                  <a:pt x="3050" y="21211"/>
                  <a:pt x="2901" y="21211"/>
                </a:cubicBezTo>
                <a:cubicBezTo>
                  <a:pt x="2791" y="21211"/>
                  <a:pt x="2679" y="21190"/>
                  <a:pt x="2564" y="21144"/>
                </a:cubicBezTo>
                <a:cubicBezTo>
                  <a:pt x="2499" y="21118"/>
                  <a:pt x="2436" y="21105"/>
                  <a:pt x="2374" y="21105"/>
                </a:cubicBezTo>
                <a:cubicBezTo>
                  <a:pt x="2264" y="21105"/>
                  <a:pt x="2161" y="21148"/>
                  <a:pt x="2067" y="21235"/>
                </a:cubicBezTo>
                <a:cubicBezTo>
                  <a:pt x="1949" y="21346"/>
                  <a:pt x="1789" y="21375"/>
                  <a:pt x="1650" y="21444"/>
                </a:cubicBezTo>
                <a:cubicBezTo>
                  <a:pt x="1263" y="21634"/>
                  <a:pt x="800" y="21709"/>
                  <a:pt x="565" y="22141"/>
                </a:cubicBezTo>
                <a:cubicBezTo>
                  <a:pt x="536" y="22194"/>
                  <a:pt x="461" y="22225"/>
                  <a:pt x="402" y="22256"/>
                </a:cubicBezTo>
                <a:cubicBezTo>
                  <a:pt x="121" y="22402"/>
                  <a:pt x="0" y="22595"/>
                  <a:pt x="168" y="22908"/>
                </a:cubicBezTo>
                <a:cubicBezTo>
                  <a:pt x="219" y="23002"/>
                  <a:pt x="210" y="23127"/>
                  <a:pt x="232" y="23236"/>
                </a:cubicBezTo>
                <a:cubicBezTo>
                  <a:pt x="316" y="23670"/>
                  <a:pt x="637" y="23973"/>
                  <a:pt x="856" y="24332"/>
                </a:cubicBezTo>
                <a:cubicBezTo>
                  <a:pt x="886" y="24383"/>
                  <a:pt x="964" y="24425"/>
                  <a:pt x="1024" y="24430"/>
                </a:cubicBezTo>
                <a:cubicBezTo>
                  <a:pt x="1486" y="24474"/>
                  <a:pt x="1700" y="24833"/>
                  <a:pt x="1930" y="25156"/>
                </a:cubicBezTo>
                <a:cubicBezTo>
                  <a:pt x="2067" y="25345"/>
                  <a:pt x="2206" y="25519"/>
                  <a:pt x="2428" y="25583"/>
                </a:cubicBezTo>
                <a:cubicBezTo>
                  <a:pt x="2653" y="25649"/>
                  <a:pt x="2820" y="25755"/>
                  <a:pt x="2954" y="25957"/>
                </a:cubicBezTo>
                <a:cubicBezTo>
                  <a:pt x="3035" y="26078"/>
                  <a:pt x="3188" y="26165"/>
                  <a:pt x="3328" y="26229"/>
                </a:cubicBezTo>
                <a:cubicBezTo>
                  <a:pt x="3578" y="26345"/>
                  <a:pt x="3777" y="26515"/>
                  <a:pt x="3950" y="26723"/>
                </a:cubicBezTo>
                <a:cubicBezTo>
                  <a:pt x="4202" y="27028"/>
                  <a:pt x="4533" y="27196"/>
                  <a:pt x="4913" y="27283"/>
                </a:cubicBezTo>
                <a:cubicBezTo>
                  <a:pt x="5019" y="27309"/>
                  <a:pt x="5135" y="27334"/>
                  <a:pt x="5226" y="27391"/>
                </a:cubicBezTo>
                <a:cubicBezTo>
                  <a:pt x="5567" y="27604"/>
                  <a:pt x="5912" y="27815"/>
                  <a:pt x="6232" y="28057"/>
                </a:cubicBezTo>
                <a:cubicBezTo>
                  <a:pt x="6511" y="28270"/>
                  <a:pt x="6805" y="28378"/>
                  <a:pt x="7156" y="28398"/>
                </a:cubicBezTo>
                <a:cubicBezTo>
                  <a:pt x="7674" y="28430"/>
                  <a:pt x="8165" y="28580"/>
                  <a:pt x="8613" y="28855"/>
                </a:cubicBezTo>
                <a:cubicBezTo>
                  <a:pt x="8692" y="28904"/>
                  <a:pt x="8803" y="28973"/>
                  <a:pt x="8880" y="28973"/>
                </a:cubicBezTo>
                <a:cubicBezTo>
                  <a:pt x="8894" y="28973"/>
                  <a:pt x="8906" y="28971"/>
                  <a:pt x="8917" y="28966"/>
                </a:cubicBezTo>
                <a:cubicBezTo>
                  <a:pt x="8998" y="28934"/>
                  <a:pt x="9073" y="28921"/>
                  <a:pt x="9144" y="28921"/>
                </a:cubicBezTo>
                <a:cubicBezTo>
                  <a:pt x="9356" y="28921"/>
                  <a:pt x="9530" y="29043"/>
                  <a:pt x="9714" y="29160"/>
                </a:cubicBezTo>
                <a:cubicBezTo>
                  <a:pt x="9770" y="29196"/>
                  <a:pt x="9831" y="29209"/>
                  <a:pt x="9894" y="29209"/>
                </a:cubicBezTo>
                <a:cubicBezTo>
                  <a:pt x="9964" y="29209"/>
                  <a:pt x="10036" y="29193"/>
                  <a:pt x="10107" y="29178"/>
                </a:cubicBezTo>
                <a:cubicBezTo>
                  <a:pt x="10158" y="29167"/>
                  <a:pt x="10208" y="29161"/>
                  <a:pt x="10257" y="29161"/>
                </a:cubicBezTo>
                <a:cubicBezTo>
                  <a:pt x="10387" y="29161"/>
                  <a:pt x="10507" y="29205"/>
                  <a:pt x="10602" y="29311"/>
                </a:cubicBezTo>
                <a:cubicBezTo>
                  <a:pt x="10781" y="29513"/>
                  <a:pt x="10990" y="29608"/>
                  <a:pt x="11230" y="29608"/>
                </a:cubicBezTo>
                <a:cubicBezTo>
                  <a:pt x="11300" y="29608"/>
                  <a:pt x="11373" y="29600"/>
                  <a:pt x="11449" y="29584"/>
                </a:cubicBezTo>
                <a:cubicBezTo>
                  <a:pt x="11507" y="29571"/>
                  <a:pt x="11567" y="29564"/>
                  <a:pt x="11626" y="29564"/>
                </a:cubicBezTo>
                <a:cubicBezTo>
                  <a:pt x="11754" y="29564"/>
                  <a:pt x="11877" y="29598"/>
                  <a:pt x="11959" y="29686"/>
                </a:cubicBezTo>
                <a:cubicBezTo>
                  <a:pt x="12145" y="29888"/>
                  <a:pt x="12353" y="29959"/>
                  <a:pt x="12587" y="29959"/>
                </a:cubicBezTo>
                <a:cubicBezTo>
                  <a:pt x="12659" y="29959"/>
                  <a:pt x="12734" y="29952"/>
                  <a:pt x="12811" y="29940"/>
                </a:cubicBezTo>
                <a:cubicBezTo>
                  <a:pt x="12847" y="29934"/>
                  <a:pt x="12883" y="29931"/>
                  <a:pt x="12919" y="29931"/>
                </a:cubicBezTo>
                <a:cubicBezTo>
                  <a:pt x="13039" y="29931"/>
                  <a:pt x="13154" y="29965"/>
                  <a:pt x="13260" y="30036"/>
                </a:cubicBezTo>
                <a:cubicBezTo>
                  <a:pt x="13400" y="30129"/>
                  <a:pt x="13543" y="30194"/>
                  <a:pt x="13705" y="30194"/>
                </a:cubicBezTo>
                <a:cubicBezTo>
                  <a:pt x="13765" y="30194"/>
                  <a:pt x="13827" y="30185"/>
                  <a:pt x="13892" y="30165"/>
                </a:cubicBezTo>
                <a:cubicBezTo>
                  <a:pt x="13922" y="30156"/>
                  <a:pt x="13955" y="30152"/>
                  <a:pt x="13990" y="30152"/>
                </a:cubicBezTo>
                <a:cubicBezTo>
                  <a:pt x="14065" y="30152"/>
                  <a:pt x="14148" y="30171"/>
                  <a:pt x="14217" y="30196"/>
                </a:cubicBezTo>
                <a:cubicBezTo>
                  <a:pt x="14338" y="30238"/>
                  <a:pt x="14459" y="30251"/>
                  <a:pt x="14580" y="30251"/>
                </a:cubicBezTo>
                <a:cubicBezTo>
                  <a:pt x="14701" y="30251"/>
                  <a:pt x="14822" y="30238"/>
                  <a:pt x="14945" y="30233"/>
                </a:cubicBezTo>
                <a:cubicBezTo>
                  <a:pt x="15145" y="30222"/>
                  <a:pt x="15345" y="30209"/>
                  <a:pt x="15544" y="30209"/>
                </a:cubicBezTo>
                <a:cubicBezTo>
                  <a:pt x="15899" y="30209"/>
                  <a:pt x="16249" y="30251"/>
                  <a:pt x="16586" y="30428"/>
                </a:cubicBezTo>
                <a:cubicBezTo>
                  <a:pt x="16717" y="30495"/>
                  <a:pt x="16889" y="30498"/>
                  <a:pt x="17043" y="30508"/>
                </a:cubicBezTo>
                <a:cubicBezTo>
                  <a:pt x="17716" y="30552"/>
                  <a:pt x="18363" y="30710"/>
                  <a:pt x="18996" y="30939"/>
                </a:cubicBezTo>
                <a:cubicBezTo>
                  <a:pt x="19182" y="31007"/>
                  <a:pt x="19369" y="31060"/>
                  <a:pt x="19558" y="31060"/>
                </a:cubicBezTo>
                <a:cubicBezTo>
                  <a:pt x="19694" y="31060"/>
                  <a:pt x="19832" y="31032"/>
                  <a:pt x="19969" y="30961"/>
                </a:cubicBezTo>
                <a:cubicBezTo>
                  <a:pt x="20072" y="30907"/>
                  <a:pt x="20179" y="30884"/>
                  <a:pt x="20285" y="30884"/>
                </a:cubicBezTo>
                <a:cubicBezTo>
                  <a:pt x="20356" y="30884"/>
                  <a:pt x="20426" y="30895"/>
                  <a:pt x="20494" y="30914"/>
                </a:cubicBezTo>
                <a:cubicBezTo>
                  <a:pt x="20981" y="31053"/>
                  <a:pt x="21526" y="30967"/>
                  <a:pt x="21970" y="31290"/>
                </a:cubicBezTo>
                <a:cubicBezTo>
                  <a:pt x="22027" y="31331"/>
                  <a:pt x="22112" y="31342"/>
                  <a:pt x="22195" y="31342"/>
                </a:cubicBezTo>
                <a:cubicBezTo>
                  <a:pt x="22230" y="31342"/>
                  <a:pt x="22264" y="31340"/>
                  <a:pt x="22296" y="31337"/>
                </a:cubicBezTo>
                <a:cubicBezTo>
                  <a:pt x="22540" y="31320"/>
                  <a:pt x="22784" y="31278"/>
                  <a:pt x="23028" y="31253"/>
                </a:cubicBezTo>
                <a:cubicBezTo>
                  <a:pt x="23149" y="31242"/>
                  <a:pt x="23293" y="31201"/>
                  <a:pt x="23411" y="31201"/>
                </a:cubicBezTo>
                <a:cubicBezTo>
                  <a:pt x="23466" y="31201"/>
                  <a:pt x="23515" y="31210"/>
                  <a:pt x="23554" y="31235"/>
                </a:cubicBezTo>
                <a:cubicBezTo>
                  <a:pt x="23700" y="31327"/>
                  <a:pt x="23839" y="31359"/>
                  <a:pt x="23976" y="31359"/>
                </a:cubicBezTo>
                <a:cubicBezTo>
                  <a:pt x="24202" y="31359"/>
                  <a:pt x="24420" y="31271"/>
                  <a:pt x="24649" y="31220"/>
                </a:cubicBezTo>
                <a:cubicBezTo>
                  <a:pt x="24866" y="31171"/>
                  <a:pt x="25086" y="31095"/>
                  <a:pt x="25308" y="31095"/>
                </a:cubicBezTo>
                <a:cubicBezTo>
                  <a:pt x="25454" y="31095"/>
                  <a:pt x="25600" y="31128"/>
                  <a:pt x="25747" y="31223"/>
                </a:cubicBezTo>
                <a:cubicBezTo>
                  <a:pt x="25771" y="31239"/>
                  <a:pt x="25803" y="31244"/>
                  <a:pt x="25838" y="31244"/>
                </a:cubicBezTo>
                <a:cubicBezTo>
                  <a:pt x="25893" y="31244"/>
                  <a:pt x="25956" y="31231"/>
                  <a:pt x="26011" y="31225"/>
                </a:cubicBezTo>
                <a:cubicBezTo>
                  <a:pt x="26252" y="31197"/>
                  <a:pt x="26492" y="31185"/>
                  <a:pt x="26731" y="31185"/>
                </a:cubicBezTo>
                <a:cubicBezTo>
                  <a:pt x="27114" y="31185"/>
                  <a:pt x="27496" y="31217"/>
                  <a:pt x="27879" y="31275"/>
                </a:cubicBezTo>
                <a:cubicBezTo>
                  <a:pt x="27904" y="31279"/>
                  <a:pt x="27930" y="31281"/>
                  <a:pt x="27957" y="31281"/>
                </a:cubicBezTo>
                <a:cubicBezTo>
                  <a:pt x="28041" y="31281"/>
                  <a:pt x="28130" y="31263"/>
                  <a:pt x="28202" y="31228"/>
                </a:cubicBezTo>
                <a:cubicBezTo>
                  <a:pt x="28445" y="31111"/>
                  <a:pt x="28695" y="31062"/>
                  <a:pt x="28949" y="31062"/>
                </a:cubicBezTo>
                <a:cubicBezTo>
                  <a:pt x="29092" y="31062"/>
                  <a:pt x="29237" y="31078"/>
                  <a:pt x="29384" y="31105"/>
                </a:cubicBezTo>
                <a:cubicBezTo>
                  <a:pt x="29440" y="31116"/>
                  <a:pt x="29496" y="31122"/>
                  <a:pt x="29550" y="31122"/>
                </a:cubicBezTo>
                <a:cubicBezTo>
                  <a:pt x="29698" y="31122"/>
                  <a:pt x="29834" y="31077"/>
                  <a:pt x="29945" y="30964"/>
                </a:cubicBezTo>
                <a:cubicBezTo>
                  <a:pt x="30052" y="30853"/>
                  <a:pt x="30165" y="30814"/>
                  <a:pt x="30287" y="30814"/>
                </a:cubicBezTo>
                <a:cubicBezTo>
                  <a:pt x="30355" y="30814"/>
                  <a:pt x="30425" y="30826"/>
                  <a:pt x="30498" y="30845"/>
                </a:cubicBezTo>
                <a:cubicBezTo>
                  <a:pt x="30673" y="30888"/>
                  <a:pt x="30848" y="30925"/>
                  <a:pt x="31025" y="30954"/>
                </a:cubicBezTo>
                <a:cubicBezTo>
                  <a:pt x="31065" y="30960"/>
                  <a:pt x="31104" y="30963"/>
                  <a:pt x="31143" y="30963"/>
                </a:cubicBezTo>
                <a:cubicBezTo>
                  <a:pt x="31283" y="30963"/>
                  <a:pt x="31412" y="30920"/>
                  <a:pt x="31519" y="30808"/>
                </a:cubicBezTo>
                <a:cubicBezTo>
                  <a:pt x="31581" y="30744"/>
                  <a:pt x="31635" y="30670"/>
                  <a:pt x="31704" y="30614"/>
                </a:cubicBezTo>
                <a:cubicBezTo>
                  <a:pt x="31791" y="30545"/>
                  <a:pt x="31865" y="30506"/>
                  <a:pt x="31939" y="30506"/>
                </a:cubicBezTo>
                <a:cubicBezTo>
                  <a:pt x="32011" y="30506"/>
                  <a:pt x="32084" y="30544"/>
                  <a:pt x="32168" y="30628"/>
                </a:cubicBezTo>
                <a:cubicBezTo>
                  <a:pt x="32289" y="30749"/>
                  <a:pt x="32409" y="30797"/>
                  <a:pt x="32533" y="30797"/>
                </a:cubicBezTo>
                <a:cubicBezTo>
                  <a:pt x="32632" y="30797"/>
                  <a:pt x="32734" y="30766"/>
                  <a:pt x="32841" y="30720"/>
                </a:cubicBezTo>
                <a:cubicBezTo>
                  <a:pt x="32981" y="30660"/>
                  <a:pt x="33113" y="30543"/>
                  <a:pt x="33264" y="30543"/>
                </a:cubicBezTo>
                <a:cubicBezTo>
                  <a:pt x="33289" y="30543"/>
                  <a:pt x="33314" y="30547"/>
                  <a:pt x="33340" y="30554"/>
                </a:cubicBezTo>
                <a:cubicBezTo>
                  <a:pt x="33409" y="30573"/>
                  <a:pt x="33475" y="30582"/>
                  <a:pt x="33538" y="30582"/>
                </a:cubicBezTo>
                <a:cubicBezTo>
                  <a:pt x="33764" y="30582"/>
                  <a:pt x="33958" y="30473"/>
                  <a:pt x="34166" y="30374"/>
                </a:cubicBezTo>
                <a:cubicBezTo>
                  <a:pt x="34346" y="30291"/>
                  <a:pt x="34549" y="30249"/>
                  <a:pt x="34746" y="30216"/>
                </a:cubicBezTo>
                <a:cubicBezTo>
                  <a:pt x="35449" y="30098"/>
                  <a:pt x="36165" y="30108"/>
                  <a:pt x="36870" y="29980"/>
                </a:cubicBezTo>
                <a:cubicBezTo>
                  <a:pt x="37090" y="29940"/>
                  <a:pt x="37302" y="29920"/>
                  <a:pt x="37510" y="29824"/>
                </a:cubicBezTo>
                <a:cubicBezTo>
                  <a:pt x="38030" y="29583"/>
                  <a:pt x="38508" y="29213"/>
                  <a:pt x="39108" y="29213"/>
                </a:cubicBezTo>
                <a:cubicBezTo>
                  <a:pt x="39174" y="29213"/>
                  <a:pt x="39242" y="29217"/>
                  <a:pt x="39311" y="29227"/>
                </a:cubicBezTo>
                <a:cubicBezTo>
                  <a:pt x="39313" y="29227"/>
                  <a:pt x="39316" y="29228"/>
                  <a:pt x="39318" y="29228"/>
                </a:cubicBezTo>
                <a:cubicBezTo>
                  <a:pt x="39337" y="29228"/>
                  <a:pt x="39359" y="29217"/>
                  <a:pt x="39375" y="29207"/>
                </a:cubicBezTo>
                <a:cubicBezTo>
                  <a:pt x="39736" y="28982"/>
                  <a:pt x="40160" y="29136"/>
                  <a:pt x="40540" y="29020"/>
                </a:cubicBezTo>
                <a:cubicBezTo>
                  <a:pt x="40555" y="29016"/>
                  <a:pt x="40571" y="29014"/>
                  <a:pt x="40588" y="29014"/>
                </a:cubicBezTo>
                <a:cubicBezTo>
                  <a:pt x="40654" y="29014"/>
                  <a:pt x="40735" y="29045"/>
                  <a:pt x="40787" y="29081"/>
                </a:cubicBezTo>
                <a:cubicBezTo>
                  <a:pt x="40889" y="29151"/>
                  <a:pt x="40989" y="29181"/>
                  <a:pt x="41088" y="29181"/>
                </a:cubicBezTo>
                <a:cubicBezTo>
                  <a:pt x="41201" y="29181"/>
                  <a:pt x="41311" y="29142"/>
                  <a:pt x="41420" y="29079"/>
                </a:cubicBezTo>
                <a:cubicBezTo>
                  <a:pt x="41919" y="28790"/>
                  <a:pt x="42479" y="28718"/>
                  <a:pt x="43032" y="28655"/>
                </a:cubicBezTo>
                <a:cubicBezTo>
                  <a:pt x="43436" y="28612"/>
                  <a:pt x="43819" y="28608"/>
                  <a:pt x="44145" y="28294"/>
                </a:cubicBezTo>
                <a:cubicBezTo>
                  <a:pt x="44275" y="28168"/>
                  <a:pt x="44512" y="28144"/>
                  <a:pt x="44707" y="28100"/>
                </a:cubicBezTo>
                <a:cubicBezTo>
                  <a:pt x="44914" y="28057"/>
                  <a:pt x="45092" y="27979"/>
                  <a:pt x="45218" y="27808"/>
                </a:cubicBezTo>
                <a:cubicBezTo>
                  <a:pt x="45430" y="27519"/>
                  <a:pt x="45759" y="27421"/>
                  <a:pt x="46076" y="27366"/>
                </a:cubicBezTo>
                <a:cubicBezTo>
                  <a:pt x="46311" y="27322"/>
                  <a:pt x="46444" y="27219"/>
                  <a:pt x="46526" y="27028"/>
                </a:cubicBezTo>
                <a:cubicBezTo>
                  <a:pt x="46659" y="26720"/>
                  <a:pt x="46753" y="26394"/>
                  <a:pt x="47088" y="26226"/>
                </a:cubicBezTo>
                <a:cubicBezTo>
                  <a:pt x="47137" y="26202"/>
                  <a:pt x="47164" y="26115"/>
                  <a:pt x="47180" y="26052"/>
                </a:cubicBezTo>
                <a:cubicBezTo>
                  <a:pt x="47317" y="25565"/>
                  <a:pt x="47229" y="25072"/>
                  <a:pt x="47192" y="24583"/>
                </a:cubicBezTo>
                <a:cubicBezTo>
                  <a:pt x="47167" y="24236"/>
                  <a:pt x="46783" y="24129"/>
                  <a:pt x="46630" y="23856"/>
                </a:cubicBezTo>
                <a:cubicBezTo>
                  <a:pt x="46592" y="23788"/>
                  <a:pt x="46496" y="23735"/>
                  <a:pt x="46417" y="23702"/>
                </a:cubicBezTo>
                <a:cubicBezTo>
                  <a:pt x="46131" y="23584"/>
                  <a:pt x="46143" y="23194"/>
                  <a:pt x="45830" y="23088"/>
                </a:cubicBezTo>
                <a:cubicBezTo>
                  <a:pt x="45712" y="23048"/>
                  <a:pt x="45699" y="22863"/>
                  <a:pt x="45670" y="22732"/>
                </a:cubicBezTo>
                <a:cubicBezTo>
                  <a:pt x="45623" y="22521"/>
                  <a:pt x="45464" y="22456"/>
                  <a:pt x="45279" y="22422"/>
                </a:cubicBezTo>
                <a:cubicBezTo>
                  <a:pt x="45126" y="22394"/>
                  <a:pt x="44936" y="22449"/>
                  <a:pt x="44830" y="22323"/>
                </a:cubicBezTo>
                <a:cubicBezTo>
                  <a:pt x="44674" y="22135"/>
                  <a:pt x="44494" y="22092"/>
                  <a:pt x="44301" y="22092"/>
                </a:cubicBezTo>
                <a:cubicBezTo>
                  <a:pt x="44193" y="22092"/>
                  <a:pt x="44080" y="22106"/>
                  <a:pt x="43965" y="22114"/>
                </a:cubicBezTo>
                <a:cubicBezTo>
                  <a:pt x="43810" y="22126"/>
                  <a:pt x="43653" y="22133"/>
                  <a:pt x="43496" y="22133"/>
                </a:cubicBezTo>
                <a:cubicBezTo>
                  <a:pt x="43317" y="22133"/>
                  <a:pt x="43137" y="22124"/>
                  <a:pt x="42960" y="22104"/>
                </a:cubicBezTo>
                <a:cubicBezTo>
                  <a:pt x="42872" y="22095"/>
                  <a:pt x="42787" y="22088"/>
                  <a:pt x="42704" y="22088"/>
                </a:cubicBezTo>
                <a:cubicBezTo>
                  <a:pt x="42482" y="22088"/>
                  <a:pt x="42275" y="22134"/>
                  <a:pt x="42072" y="22288"/>
                </a:cubicBezTo>
                <a:cubicBezTo>
                  <a:pt x="41970" y="22366"/>
                  <a:pt x="41837" y="22415"/>
                  <a:pt x="41708" y="22415"/>
                </a:cubicBezTo>
                <a:cubicBezTo>
                  <a:pt x="41613" y="22415"/>
                  <a:pt x="41519" y="22388"/>
                  <a:pt x="41440" y="22326"/>
                </a:cubicBezTo>
                <a:cubicBezTo>
                  <a:pt x="41299" y="22213"/>
                  <a:pt x="41164" y="22174"/>
                  <a:pt x="41026" y="22174"/>
                </a:cubicBezTo>
                <a:cubicBezTo>
                  <a:pt x="40895" y="22174"/>
                  <a:pt x="40763" y="22210"/>
                  <a:pt x="40623" y="22251"/>
                </a:cubicBezTo>
                <a:cubicBezTo>
                  <a:pt x="40387" y="22321"/>
                  <a:pt x="40142" y="22352"/>
                  <a:pt x="39898" y="22395"/>
                </a:cubicBezTo>
                <a:cubicBezTo>
                  <a:pt x="39742" y="22423"/>
                  <a:pt x="39585" y="22434"/>
                  <a:pt x="39429" y="22434"/>
                </a:cubicBezTo>
                <a:cubicBezTo>
                  <a:pt x="39140" y="22434"/>
                  <a:pt x="38852" y="22397"/>
                  <a:pt x="38564" y="22358"/>
                </a:cubicBezTo>
                <a:cubicBezTo>
                  <a:pt x="38485" y="22347"/>
                  <a:pt x="38474" y="22266"/>
                  <a:pt x="38527" y="22207"/>
                </a:cubicBezTo>
                <a:cubicBezTo>
                  <a:pt x="38588" y="22143"/>
                  <a:pt x="38664" y="22093"/>
                  <a:pt x="38729" y="22030"/>
                </a:cubicBezTo>
                <a:cubicBezTo>
                  <a:pt x="38860" y="21904"/>
                  <a:pt x="39076" y="21928"/>
                  <a:pt x="39190" y="21773"/>
                </a:cubicBezTo>
                <a:cubicBezTo>
                  <a:pt x="39359" y="21546"/>
                  <a:pt x="39516" y="21316"/>
                  <a:pt x="39827" y="21316"/>
                </a:cubicBezTo>
                <a:cubicBezTo>
                  <a:pt x="39864" y="21316"/>
                  <a:pt x="39902" y="21319"/>
                  <a:pt x="39943" y="21326"/>
                </a:cubicBezTo>
                <a:cubicBezTo>
                  <a:pt x="39951" y="21327"/>
                  <a:pt x="39959" y="21328"/>
                  <a:pt x="39966" y="21328"/>
                </a:cubicBezTo>
                <a:cubicBezTo>
                  <a:pt x="40084" y="21328"/>
                  <a:pt x="40169" y="21187"/>
                  <a:pt x="40259" y="21099"/>
                </a:cubicBezTo>
                <a:cubicBezTo>
                  <a:pt x="40545" y="20816"/>
                  <a:pt x="40808" y="20499"/>
                  <a:pt x="41134" y="20275"/>
                </a:cubicBezTo>
                <a:cubicBezTo>
                  <a:pt x="41388" y="20100"/>
                  <a:pt x="41579" y="19915"/>
                  <a:pt x="41702" y="19643"/>
                </a:cubicBezTo>
                <a:cubicBezTo>
                  <a:pt x="41808" y="19406"/>
                  <a:pt x="41958" y="19232"/>
                  <a:pt x="42254" y="19229"/>
                </a:cubicBezTo>
                <a:cubicBezTo>
                  <a:pt x="42452" y="19227"/>
                  <a:pt x="42580" y="19074"/>
                  <a:pt x="42666" y="18918"/>
                </a:cubicBezTo>
                <a:cubicBezTo>
                  <a:pt x="42839" y="18597"/>
                  <a:pt x="43249" y="18457"/>
                  <a:pt x="43338" y="18096"/>
                </a:cubicBezTo>
                <a:cubicBezTo>
                  <a:pt x="43437" y="17687"/>
                  <a:pt x="43851" y="17623"/>
                  <a:pt x="44063" y="17337"/>
                </a:cubicBezTo>
                <a:cubicBezTo>
                  <a:pt x="44244" y="17089"/>
                  <a:pt x="44510" y="16904"/>
                  <a:pt x="44729" y="16680"/>
                </a:cubicBezTo>
                <a:cubicBezTo>
                  <a:pt x="44853" y="16552"/>
                  <a:pt x="45006" y="16423"/>
                  <a:pt x="45062" y="16265"/>
                </a:cubicBezTo>
                <a:cubicBezTo>
                  <a:pt x="45191" y="15890"/>
                  <a:pt x="45447" y="15617"/>
                  <a:pt x="45687" y="15321"/>
                </a:cubicBezTo>
                <a:cubicBezTo>
                  <a:pt x="45892" y="15067"/>
                  <a:pt x="46126" y="14807"/>
                  <a:pt x="45963" y="14413"/>
                </a:cubicBezTo>
                <a:cubicBezTo>
                  <a:pt x="45921" y="14313"/>
                  <a:pt x="46013" y="14159"/>
                  <a:pt x="46030" y="14027"/>
                </a:cubicBezTo>
                <a:cubicBezTo>
                  <a:pt x="46062" y="13771"/>
                  <a:pt x="46257" y="13596"/>
                  <a:pt x="46345" y="13374"/>
                </a:cubicBezTo>
                <a:cubicBezTo>
                  <a:pt x="46446" y="13120"/>
                  <a:pt x="46239" y="12856"/>
                  <a:pt x="46309" y="12582"/>
                </a:cubicBezTo>
                <a:cubicBezTo>
                  <a:pt x="46405" y="12204"/>
                  <a:pt x="46282" y="11831"/>
                  <a:pt x="46259" y="11454"/>
                </a:cubicBezTo>
                <a:cubicBezTo>
                  <a:pt x="46222" y="10877"/>
                  <a:pt x="45963" y="10528"/>
                  <a:pt x="45437" y="10287"/>
                </a:cubicBezTo>
                <a:cubicBezTo>
                  <a:pt x="45087" y="10127"/>
                  <a:pt x="44771" y="9904"/>
                  <a:pt x="44389" y="9904"/>
                </a:cubicBezTo>
                <a:cubicBezTo>
                  <a:pt x="44288" y="9904"/>
                  <a:pt x="44183" y="9920"/>
                  <a:pt x="44071" y="9956"/>
                </a:cubicBezTo>
                <a:cubicBezTo>
                  <a:pt x="44033" y="9968"/>
                  <a:pt x="43993" y="9972"/>
                  <a:pt x="43951" y="9972"/>
                </a:cubicBezTo>
                <a:cubicBezTo>
                  <a:pt x="43865" y="9972"/>
                  <a:pt x="43774" y="9955"/>
                  <a:pt x="43687" y="9955"/>
                </a:cubicBezTo>
                <a:cubicBezTo>
                  <a:pt x="43615" y="9955"/>
                  <a:pt x="43544" y="9967"/>
                  <a:pt x="43481" y="10011"/>
                </a:cubicBezTo>
                <a:cubicBezTo>
                  <a:pt x="43227" y="10190"/>
                  <a:pt x="42940" y="10210"/>
                  <a:pt x="42652" y="10240"/>
                </a:cubicBezTo>
                <a:cubicBezTo>
                  <a:pt x="42425" y="10264"/>
                  <a:pt x="42213" y="10307"/>
                  <a:pt x="42055" y="10497"/>
                </a:cubicBezTo>
                <a:cubicBezTo>
                  <a:pt x="41938" y="10637"/>
                  <a:pt x="41779" y="10704"/>
                  <a:pt x="41596" y="10753"/>
                </a:cubicBezTo>
                <a:cubicBezTo>
                  <a:pt x="41114" y="10879"/>
                  <a:pt x="40749" y="11239"/>
                  <a:pt x="40305" y="11446"/>
                </a:cubicBezTo>
                <a:cubicBezTo>
                  <a:pt x="40152" y="11748"/>
                  <a:pt x="39837" y="11829"/>
                  <a:pt x="39578" y="11994"/>
                </a:cubicBezTo>
                <a:cubicBezTo>
                  <a:pt x="39237" y="12209"/>
                  <a:pt x="38862" y="12369"/>
                  <a:pt x="38534" y="12594"/>
                </a:cubicBezTo>
                <a:cubicBezTo>
                  <a:pt x="38146" y="12860"/>
                  <a:pt x="37759" y="13119"/>
                  <a:pt x="37330" y="13315"/>
                </a:cubicBezTo>
                <a:cubicBezTo>
                  <a:pt x="37065" y="13436"/>
                  <a:pt x="36816" y="13596"/>
                  <a:pt x="36759" y="13927"/>
                </a:cubicBezTo>
                <a:cubicBezTo>
                  <a:pt x="36733" y="14077"/>
                  <a:pt x="36609" y="14143"/>
                  <a:pt x="36485" y="14193"/>
                </a:cubicBezTo>
                <a:cubicBezTo>
                  <a:pt x="36474" y="14197"/>
                  <a:pt x="36460" y="14200"/>
                  <a:pt x="36446" y="14200"/>
                </a:cubicBezTo>
                <a:cubicBezTo>
                  <a:pt x="36416" y="14200"/>
                  <a:pt x="36383" y="14191"/>
                  <a:pt x="36367" y="14175"/>
                </a:cubicBezTo>
                <a:cubicBezTo>
                  <a:pt x="36347" y="14156"/>
                  <a:pt x="36360" y="14101"/>
                  <a:pt x="36363" y="14062"/>
                </a:cubicBezTo>
                <a:cubicBezTo>
                  <a:pt x="36367" y="14040"/>
                  <a:pt x="36380" y="14018"/>
                  <a:pt x="36394" y="14001"/>
                </a:cubicBezTo>
                <a:cubicBezTo>
                  <a:pt x="36639" y="13704"/>
                  <a:pt x="36858" y="13403"/>
                  <a:pt x="36779" y="12976"/>
                </a:cubicBezTo>
                <a:cubicBezTo>
                  <a:pt x="36760" y="12883"/>
                  <a:pt x="36838" y="12762"/>
                  <a:pt x="36893" y="12668"/>
                </a:cubicBezTo>
                <a:cubicBezTo>
                  <a:pt x="37021" y="12454"/>
                  <a:pt x="37113" y="12238"/>
                  <a:pt x="37137" y="11982"/>
                </a:cubicBezTo>
                <a:cubicBezTo>
                  <a:pt x="37154" y="11787"/>
                  <a:pt x="37213" y="11562"/>
                  <a:pt x="37418" y="11474"/>
                </a:cubicBezTo>
                <a:cubicBezTo>
                  <a:pt x="37709" y="11350"/>
                  <a:pt x="37734" y="11121"/>
                  <a:pt x="37704" y="10866"/>
                </a:cubicBezTo>
                <a:cubicBezTo>
                  <a:pt x="37665" y="10546"/>
                  <a:pt x="37769" y="10264"/>
                  <a:pt x="37843" y="9959"/>
                </a:cubicBezTo>
                <a:cubicBezTo>
                  <a:pt x="37973" y="9433"/>
                  <a:pt x="38321" y="8923"/>
                  <a:pt x="38079" y="8338"/>
                </a:cubicBezTo>
                <a:cubicBezTo>
                  <a:pt x="38057" y="8286"/>
                  <a:pt x="38075" y="8195"/>
                  <a:pt x="38109" y="8145"/>
                </a:cubicBezTo>
                <a:cubicBezTo>
                  <a:pt x="38282" y="7881"/>
                  <a:pt x="38238" y="7587"/>
                  <a:pt x="38233" y="7297"/>
                </a:cubicBezTo>
                <a:cubicBezTo>
                  <a:pt x="38227" y="6985"/>
                  <a:pt x="38154" y="6655"/>
                  <a:pt x="38228" y="6361"/>
                </a:cubicBezTo>
                <a:cubicBezTo>
                  <a:pt x="38373" y="5782"/>
                  <a:pt x="38326" y="5243"/>
                  <a:pt x="38198" y="4666"/>
                </a:cubicBezTo>
                <a:cubicBezTo>
                  <a:pt x="38033" y="3924"/>
                  <a:pt x="37762" y="3270"/>
                  <a:pt x="37223" y="2736"/>
                </a:cubicBezTo>
                <a:cubicBezTo>
                  <a:pt x="37129" y="2643"/>
                  <a:pt x="36970" y="2578"/>
                  <a:pt x="36935" y="2470"/>
                </a:cubicBezTo>
                <a:cubicBezTo>
                  <a:pt x="36817" y="2110"/>
                  <a:pt x="36567" y="2026"/>
                  <a:pt x="36226" y="1971"/>
                </a:cubicBezTo>
                <a:cubicBezTo>
                  <a:pt x="36048" y="1941"/>
                  <a:pt x="35877" y="1911"/>
                  <a:pt x="35712" y="1911"/>
                </a:cubicBezTo>
                <a:cubicBezTo>
                  <a:pt x="35476" y="1911"/>
                  <a:pt x="35253" y="1972"/>
                  <a:pt x="35045" y="2177"/>
                </a:cubicBezTo>
                <a:cubicBezTo>
                  <a:pt x="34975" y="2246"/>
                  <a:pt x="34835" y="2245"/>
                  <a:pt x="34731" y="2282"/>
                </a:cubicBezTo>
                <a:cubicBezTo>
                  <a:pt x="34601" y="2325"/>
                  <a:pt x="34468" y="2388"/>
                  <a:pt x="34408" y="2510"/>
                </a:cubicBezTo>
                <a:cubicBezTo>
                  <a:pt x="34236" y="2848"/>
                  <a:pt x="33932" y="3037"/>
                  <a:pt x="33634" y="3235"/>
                </a:cubicBezTo>
                <a:cubicBezTo>
                  <a:pt x="33503" y="3322"/>
                  <a:pt x="33354" y="3417"/>
                  <a:pt x="33335" y="3581"/>
                </a:cubicBezTo>
                <a:cubicBezTo>
                  <a:pt x="33300" y="3874"/>
                  <a:pt x="33132" y="4069"/>
                  <a:pt x="32920" y="4242"/>
                </a:cubicBezTo>
                <a:cubicBezTo>
                  <a:pt x="32737" y="4394"/>
                  <a:pt x="32661" y="4602"/>
                  <a:pt x="32595" y="4819"/>
                </a:cubicBezTo>
                <a:cubicBezTo>
                  <a:pt x="32467" y="5251"/>
                  <a:pt x="32309" y="5666"/>
                  <a:pt x="31973" y="5989"/>
                </a:cubicBezTo>
                <a:cubicBezTo>
                  <a:pt x="31874" y="6083"/>
                  <a:pt x="31778" y="6215"/>
                  <a:pt x="31825" y="6346"/>
                </a:cubicBezTo>
                <a:cubicBezTo>
                  <a:pt x="31928" y="6623"/>
                  <a:pt x="31788" y="6813"/>
                  <a:pt x="31655" y="7025"/>
                </a:cubicBezTo>
                <a:cubicBezTo>
                  <a:pt x="31395" y="7440"/>
                  <a:pt x="31148" y="7866"/>
                  <a:pt x="30890" y="8283"/>
                </a:cubicBezTo>
                <a:cubicBezTo>
                  <a:pt x="30725" y="8547"/>
                  <a:pt x="30525" y="8789"/>
                  <a:pt x="30562" y="9135"/>
                </a:cubicBezTo>
                <a:cubicBezTo>
                  <a:pt x="30576" y="9271"/>
                  <a:pt x="30456" y="9371"/>
                  <a:pt x="30372" y="9477"/>
                </a:cubicBezTo>
                <a:cubicBezTo>
                  <a:pt x="30001" y="9944"/>
                  <a:pt x="29525" y="10346"/>
                  <a:pt x="29444" y="10998"/>
                </a:cubicBezTo>
                <a:cubicBezTo>
                  <a:pt x="29432" y="11100"/>
                  <a:pt x="29311" y="11294"/>
                  <a:pt x="29230" y="11294"/>
                </a:cubicBezTo>
                <a:cubicBezTo>
                  <a:pt x="29223" y="11294"/>
                  <a:pt x="29217" y="11292"/>
                  <a:pt x="29210" y="11289"/>
                </a:cubicBezTo>
                <a:cubicBezTo>
                  <a:pt x="29022" y="11193"/>
                  <a:pt x="29187" y="11030"/>
                  <a:pt x="29236" y="10904"/>
                </a:cubicBezTo>
                <a:cubicBezTo>
                  <a:pt x="29288" y="10771"/>
                  <a:pt x="29274" y="10644"/>
                  <a:pt x="29268" y="10509"/>
                </a:cubicBezTo>
                <a:cubicBezTo>
                  <a:pt x="29239" y="9909"/>
                  <a:pt x="29182" y="9305"/>
                  <a:pt x="29308" y="8707"/>
                </a:cubicBezTo>
                <a:cubicBezTo>
                  <a:pt x="29327" y="8622"/>
                  <a:pt x="29338" y="8525"/>
                  <a:pt x="29316" y="8443"/>
                </a:cubicBezTo>
                <a:cubicBezTo>
                  <a:pt x="29157" y="7842"/>
                  <a:pt x="29202" y="7247"/>
                  <a:pt x="29343" y="6652"/>
                </a:cubicBezTo>
                <a:cubicBezTo>
                  <a:pt x="29375" y="6517"/>
                  <a:pt x="29395" y="6364"/>
                  <a:pt x="29298" y="6265"/>
                </a:cubicBezTo>
                <a:cubicBezTo>
                  <a:pt x="29036" y="6001"/>
                  <a:pt x="29046" y="5658"/>
                  <a:pt x="28990" y="5332"/>
                </a:cubicBezTo>
                <a:cubicBezTo>
                  <a:pt x="28955" y="5135"/>
                  <a:pt x="28967" y="4922"/>
                  <a:pt x="28844" y="4752"/>
                </a:cubicBezTo>
                <a:cubicBezTo>
                  <a:pt x="28704" y="4560"/>
                  <a:pt x="28698" y="4331"/>
                  <a:pt x="28640" y="4118"/>
                </a:cubicBezTo>
                <a:cubicBezTo>
                  <a:pt x="28524" y="3689"/>
                  <a:pt x="28498" y="3245"/>
                  <a:pt x="28410" y="2811"/>
                </a:cubicBezTo>
                <a:cubicBezTo>
                  <a:pt x="28356" y="2534"/>
                  <a:pt x="28297" y="2304"/>
                  <a:pt x="28102" y="2105"/>
                </a:cubicBezTo>
                <a:cubicBezTo>
                  <a:pt x="27991" y="1992"/>
                  <a:pt x="27902" y="1870"/>
                  <a:pt x="27902" y="1697"/>
                </a:cubicBezTo>
                <a:cubicBezTo>
                  <a:pt x="27904" y="1274"/>
                  <a:pt x="27736" y="931"/>
                  <a:pt x="27457" y="612"/>
                </a:cubicBezTo>
                <a:cubicBezTo>
                  <a:pt x="27182" y="299"/>
                  <a:pt x="26892" y="57"/>
                  <a:pt x="26456" y="57"/>
                </a:cubicBezTo>
                <a:cubicBezTo>
                  <a:pt x="26454" y="57"/>
                  <a:pt x="26453" y="57"/>
                  <a:pt x="26451" y="57"/>
                </a:cubicBezTo>
                <a:cubicBezTo>
                  <a:pt x="26431" y="57"/>
                  <a:pt x="26413" y="35"/>
                  <a:pt x="26391" y="28"/>
                </a:cubicBezTo>
                <a:cubicBezTo>
                  <a:pt x="26324" y="9"/>
                  <a:pt x="26253" y="0"/>
                  <a:pt x="261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Google Shape;13;p2"/>
          <p:cNvSpPr/>
          <p:nvPr/>
        </p:nvSpPr>
        <p:spPr>
          <a:xfrm>
            <a:off x="541867" y="5980113"/>
            <a:ext cx="1380067" cy="1611312"/>
          </a:xfrm>
          <a:custGeom>
            <a:avLst/>
            <a:gdLst/>
            <a:ahLst/>
            <a:cxnLst/>
            <a:rect l="l" t="t" r="r" b="b"/>
            <a:pathLst>
              <a:path w="28801" h="33593" extrusionOk="0">
                <a:moveTo>
                  <a:pt x="14636" y="1"/>
                </a:moveTo>
                <a:cubicBezTo>
                  <a:pt x="14609" y="1"/>
                  <a:pt x="14581" y="2"/>
                  <a:pt x="14555" y="5"/>
                </a:cubicBezTo>
                <a:cubicBezTo>
                  <a:pt x="14009" y="64"/>
                  <a:pt x="13447" y="5"/>
                  <a:pt x="12914" y="208"/>
                </a:cubicBezTo>
                <a:cubicBezTo>
                  <a:pt x="12800" y="252"/>
                  <a:pt x="12669" y="280"/>
                  <a:pt x="12545" y="280"/>
                </a:cubicBezTo>
                <a:cubicBezTo>
                  <a:pt x="12514" y="280"/>
                  <a:pt x="12483" y="278"/>
                  <a:pt x="12454" y="274"/>
                </a:cubicBezTo>
                <a:cubicBezTo>
                  <a:pt x="12405" y="268"/>
                  <a:pt x="12357" y="265"/>
                  <a:pt x="12310" y="265"/>
                </a:cubicBezTo>
                <a:cubicBezTo>
                  <a:pt x="12109" y="265"/>
                  <a:pt x="11929" y="322"/>
                  <a:pt x="11747" y="419"/>
                </a:cubicBezTo>
                <a:cubicBezTo>
                  <a:pt x="11631" y="481"/>
                  <a:pt x="11498" y="523"/>
                  <a:pt x="11369" y="548"/>
                </a:cubicBezTo>
                <a:cubicBezTo>
                  <a:pt x="10636" y="686"/>
                  <a:pt x="9982" y="1024"/>
                  <a:pt x="9323" y="1345"/>
                </a:cubicBezTo>
                <a:cubicBezTo>
                  <a:pt x="9023" y="1491"/>
                  <a:pt x="8669" y="1641"/>
                  <a:pt x="8495" y="1897"/>
                </a:cubicBezTo>
                <a:cubicBezTo>
                  <a:pt x="8262" y="2238"/>
                  <a:pt x="7872" y="2188"/>
                  <a:pt x="7613" y="2416"/>
                </a:cubicBezTo>
                <a:cubicBezTo>
                  <a:pt x="7512" y="2505"/>
                  <a:pt x="7399" y="2583"/>
                  <a:pt x="7340" y="2704"/>
                </a:cubicBezTo>
                <a:cubicBezTo>
                  <a:pt x="7142" y="3111"/>
                  <a:pt x="6790" y="3343"/>
                  <a:pt x="6407" y="3541"/>
                </a:cubicBezTo>
                <a:cubicBezTo>
                  <a:pt x="6249" y="3624"/>
                  <a:pt x="6066" y="3681"/>
                  <a:pt x="5983" y="3854"/>
                </a:cubicBezTo>
                <a:cubicBezTo>
                  <a:pt x="5823" y="4188"/>
                  <a:pt x="5523" y="4395"/>
                  <a:pt x="5289" y="4664"/>
                </a:cubicBezTo>
                <a:cubicBezTo>
                  <a:pt x="5060" y="4930"/>
                  <a:pt x="4719" y="5115"/>
                  <a:pt x="4717" y="5530"/>
                </a:cubicBezTo>
                <a:cubicBezTo>
                  <a:pt x="4717" y="5566"/>
                  <a:pt x="4672" y="5608"/>
                  <a:pt x="4638" y="5631"/>
                </a:cubicBezTo>
                <a:cubicBezTo>
                  <a:pt x="4438" y="5769"/>
                  <a:pt x="4388" y="5994"/>
                  <a:pt x="4302" y="6200"/>
                </a:cubicBezTo>
                <a:cubicBezTo>
                  <a:pt x="4208" y="6430"/>
                  <a:pt x="4103" y="6652"/>
                  <a:pt x="3918" y="6823"/>
                </a:cubicBezTo>
                <a:cubicBezTo>
                  <a:pt x="3781" y="6948"/>
                  <a:pt x="3718" y="7118"/>
                  <a:pt x="3631" y="7272"/>
                </a:cubicBezTo>
                <a:cubicBezTo>
                  <a:pt x="3436" y="7624"/>
                  <a:pt x="3242" y="7979"/>
                  <a:pt x="3024" y="8315"/>
                </a:cubicBezTo>
                <a:cubicBezTo>
                  <a:pt x="2898" y="8508"/>
                  <a:pt x="2819" y="8693"/>
                  <a:pt x="2805" y="8930"/>
                </a:cubicBezTo>
                <a:cubicBezTo>
                  <a:pt x="2775" y="9404"/>
                  <a:pt x="2656" y="9848"/>
                  <a:pt x="2195" y="10112"/>
                </a:cubicBezTo>
                <a:cubicBezTo>
                  <a:pt x="2040" y="10201"/>
                  <a:pt x="2050" y="10373"/>
                  <a:pt x="2032" y="10529"/>
                </a:cubicBezTo>
                <a:cubicBezTo>
                  <a:pt x="1946" y="11259"/>
                  <a:pt x="1912" y="11997"/>
                  <a:pt x="1610" y="12685"/>
                </a:cubicBezTo>
                <a:cubicBezTo>
                  <a:pt x="1546" y="12828"/>
                  <a:pt x="1511" y="12983"/>
                  <a:pt x="1445" y="13125"/>
                </a:cubicBezTo>
                <a:cubicBezTo>
                  <a:pt x="1342" y="13356"/>
                  <a:pt x="1295" y="13583"/>
                  <a:pt x="1364" y="13840"/>
                </a:cubicBezTo>
                <a:cubicBezTo>
                  <a:pt x="1453" y="14175"/>
                  <a:pt x="1418" y="14513"/>
                  <a:pt x="1265" y="14824"/>
                </a:cubicBezTo>
                <a:cubicBezTo>
                  <a:pt x="1142" y="15073"/>
                  <a:pt x="1110" y="15333"/>
                  <a:pt x="1083" y="15602"/>
                </a:cubicBezTo>
                <a:cubicBezTo>
                  <a:pt x="1058" y="15868"/>
                  <a:pt x="991" y="16130"/>
                  <a:pt x="974" y="16398"/>
                </a:cubicBezTo>
                <a:cubicBezTo>
                  <a:pt x="942" y="16904"/>
                  <a:pt x="786" y="17398"/>
                  <a:pt x="873" y="17919"/>
                </a:cubicBezTo>
                <a:cubicBezTo>
                  <a:pt x="930" y="18267"/>
                  <a:pt x="898" y="18620"/>
                  <a:pt x="776" y="18974"/>
                </a:cubicBezTo>
                <a:cubicBezTo>
                  <a:pt x="666" y="19285"/>
                  <a:pt x="633" y="19624"/>
                  <a:pt x="623" y="19964"/>
                </a:cubicBezTo>
                <a:cubicBezTo>
                  <a:pt x="613" y="20366"/>
                  <a:pt x="562" y="20766"/>
                  <a:pt x="510" y="21165"/>
                </a:cubicBezTo>
                <a:cubicBezTo>
                  <a:pt x="475" y="21434"/>
                  <a:pt x="416" y="21691"/>
                  <a:pt x="577" y="21945"/>
                </a:cubicBezTo>
                <a:cubicBezTo>
                  <a:pt x="666" y="22086"/>
                  <a:pt x="613" y="22254"/>
                  <a:pt x="581" y="22404"/>
                </a:cubicBezTo>
                <a:cubicBezTo>
                  <a:pt x="465" y="22972"/>
                  <a:pt x="439" y="23561"/>
                  <a:pt x="224" y="24109"/>
                </a:cubicBezTo>
                <a:cubicBezTo>
                  <a:pt x="184" y="24208"/>
                  <a:pt x="147" y="24349"/>
                  <a:pt x="187" y="24433"/>
                </a:cubicBezTo>
                <a:cubicBezTo>
                  <a:pt x="339" y="24743"/>
                  <a:pt x="216" y="25023"/>
                  <a:pt x="179" y="25328"/>
                </a:cubicBezTo>
                <a:cubicBezTo>
                  <a:pt x="100" y="25965"/>
                  <a:pt x="29" y="26604"/>
                  <a:pt x="160" y="27255"/>
                </a:cubicBezTo>
                <a:cubicBezTo>
                  <a:pt x="261" y="27758"/>
                  <a:pt x="268" y="28280"/>
                  <a:pt x="71" y="28778"/>
                </a:cubicBezTo>
                <a:cubicBezTo>
                  <a:pt x="19" y="28909"/>
                  <a:pt x="1" y="29044"/>
                  <a:pt x="56" y="29170"/>
                </a:cubicBezTo>
                <a:cubicBezTo>
                  <a:pt x="224" y="29548"/>
                  <a:pt x="184" y="29964"/>
                  <a:pt x="288" y="30350"/>
                </a:cubicBezTo>
                <a:cubicBezTo>
                  <a:pt x="344" y="30555"/>
                  <a:pt x="335" y="30742"/>
                  <a:pt x="286" y="30942"/>
                </a:cubicBezTo>
                <a:cubicBezTo>
                  <a:pt x="96" y="31711"/>
                  <a:pt x="202" y="32451"/>
                  <a:pt x="518" y="33167"/>
                </a:cubicBezTo>
                <a:cubicBezTo>
                  <a:pt x="596" y="33341"/>
                  <a:pt x="664" y="33415"/>
                  <a:pt x="797" y="33415"/>
                </a:cubicBezTo>
                <a:cubicBezTo>
                  <a:pt x="836" y="33415"/>
                  <a:pt x="879" y="33409"/>
                  <a:pt x="930" y="33397"/>
                </a:cubicBezTo>
                <a:cubicBezTo>
                  <a:pt x="1125" y="33352"/>
                  <a:pt x="1321" y="33298"/>
                  <a:pt x="1505" y="33222"/>
                </a:cubicBezTo>
                <a:cubicBezTo>
                  <a:pt x="1542" y="33207"/>
                  <a:pt x="1575" y="33201"/>
                  <a:pt x="1607" y="33201"/>
                </a:cubicBezTo>
                <a:cubicBezTo>
                  <a:pt x="1781" y="33201"/>
                  <a:pt x="1893" y="33397"/>
                  <a:pt x="2067" y="33397"/>
                </a:cubicBezTo>
                <a:cubicBezTo>
                  <a:pt x="2085" y="33397"/>
                  <a:pt x="2103" y="33395"/>
                  <a:pt x="2123" y="33390"/>
                </a:cubicBezTo>
                <a:cubicBezTo>
                  <a:pt x="2170" y="33379"/>
                  <a:pt x="2218" y="33375"/>
                  <a:pt x="2265" y="33375"/>
                </a:cubicBezTo>
                <a:cubicBezTo>
                  <a:pt x="2476" y="33375"/>
                  <a:pt x="2681" y="33467"/>
                  <a:pt x="2890" y="33467"/>
                </a:cubicBezTo>
                <a:cubicBezTo>
                  <a:pt x="2900" y="33467"/>
                  <a:pt x="2910" y="33467"/>
                  <a:pt x="2920" y="33466"/>
                </a:cubicBezTo>
                <a:cubicBezTo>
                  <a:pt x="3047" y="33459"/>
                  <a:pt x="3173" y="33441"/>
                  <a:pt x="3297" y="33441"/>
                </a:cubicBezTo>
                <a:cubicBezTo>
                  <a:pt x="3448" y="33441"/>
                  <a:pt x="3596" y="33468"/>
                  <a:pt x="3737" y="33577"/>
                </a:cubicBezTo>
                <a:cubicBezTo>
                  <a:pt x="3750" y="33588"/>
                  <a:pt x="3770" y="33592"/>
                  <a:pt x="3792" y="33592"/>
                </a:cubicBezTo>
                <a:cubicBezTo>
                  <a:pt x="3851" y="33592"/>
                  <a:pt x="3933" y="33563"/>
                  <a:pt x="3994" y="33543"/>
                </a:cubicBezTo>
                <a:cubicBezTo>
                  <a:pt x="4410" y="33403"/>
                  <a:pt x="4832" y="33322"/>
                  <a:pt x="5232" y="33322"/>
                </a:cubicBezTo>
                <a:cubicBezTo>
                  <a:pt x="5412" y="33322"/>
                  <a:pt x="5589" y="33339"/>
                  <a:pt x="5758" y="33374"/>
                </a:cubicBezTo>
                <a:lnTo>
                  <a:pt x="5756" y="33374"/>
                </a:lnTo>
                <a:cubicBezTo>
                  <a:pt x="5961" y="33374"/>
                  <a:pt x="6136" y="33375"/>
                  <a:pt x="6299" y="33375"/>
                </a:cubicBezTo>
                <a:cubicBezTo>
                  <a:pt x="6421" y="33375"/>
                  <a:pt x="6536" y="33374"/>
                  <a:pt x="6651" y="33372"/>
                </a:cubicBezTo>
                <a:cubicBezTo>
                  <a:pt x="6662" y="33372"/>
                  <a:pt x="6673" y="33371"/>
                  <a:pt x="6685" y="33371"/>
                </a:cubicBezTo>
                <a:cubicBezTo>
                  <a:pt x="6712" y="33371"/>
                  <a:pt x="6741" y="33372"/>
                  <a:pt x="6769" y="33372"/>
                </a:cubicBezTo>
                <a:cubicBezTo>
                  <a:pt x="6851" y="33372"/>
                  <a:pt x="6931" y="33367"/>
                  <a:pt x="6977" y="33327"/>
                </a:cubicBezTo>
                <a:cubicBezTo>
                  <a:pt x="7254" y="33081"/>
                  <a:pt x="7591" y="33098"/>
                  <a:pt x="7920" y="33066"/>
                </a:cubicBezTo>
                <a:cubicBezTo>
                  <a:pt x="8149" y="33046"/>
                  <a:pt x="8342" y="32933"/>
                  <a:pt x="8546" y="32836"/>
                </a:cubicBezTo>
                <a:cubicBezTo>
                  <a:pt x="8791" y="32718"/>
                  <a:pt x="8870" y="32528"/>
                  <a:pt x="8816" y="32287"/>
                </a:cubicBezTo>
                <a:cubicBezTo>
                  <a:pt x="8727" y="31896"/>
                  <a:pt x="8749" y="31482"/>
                  <a:pt x="8564" y="31110"/>
                </a:cubicBezTo>
                <a:cubicBezTo>
                  <a:pt x="8452" y="30883"/>
                  <a:pt x="8455" y="30635"/>
                  <a:pt x="8480" y="30386"/>
                </a:cubicBezTo>
                <a:cubicBezTo>
                  <a:pt x="8539" y="29784"/>
                  <a:pt x="8586" y="29182"/>
                  <a:pt x="8658" y="28581"/>
                </a:cubicBezTo>
                <a:cubicBezTo>
                  <a:pt x="8695" y="28265"/>
                  <a:pt x="8704" y="27956"/>
                  <a:pt x="8630" y="27648"/>
                </a:cubicBezTo>
                <a:cubicBezTo>
                  <a:pt x="8593" y="27495"/>
                  <a:pt x="8537" y="27341"/>
                  <a:pt x="8601" y="27188"/>
                </a:cubicBezTo>
                <a:cubicBezTo>
                  <a:pt x="8781" y="26760"/>
                  <a:pt x="8719" y="26305"/>
                  <a:pt x="8732" y="25864"/>
                </a:cubicBezTo>
                <a:cubicBezTo>
                  <a:pt x="8743" y="25545"/>
                  <a:pt x="8822" y="25257"/>
                  <a:pt x="8890" y="24955"/>
                </a:cubicBezTo>
                <a:cubicBezTo>
                  <a:pt x="8959" y="24659"/>
                  <a:pt x="8805" y="24337"/>
                  <a:pt x="8859" y="24023"/>
                </a:cubicBezTo>
                <a:cubicBezTo>
                  <a:pt x="8874" y="23936"/>
                  <a:pt x="8912" y="23852"/>
                  <a:pt x="8927" y="23764"/>
                </a:cubicBezTo>
                <a:cubicBezTo>
                  <a:pt x="9005" y="23324"/>
                  <a:pt x="9121" y="22888"/>
                  <a:pt x="9092" y="22436"/>
                </a:cubicBezTo>
                <a:cubicBezTo>
                  <a:pt x="9075" y="22183"/>
                  <a:pt x="9124" y="21933"/>
                  <a:pt x="9232" y="21716"/>
                </a:cubicBezTo>
                <a:cubicBezTo>
                  <a:pt x="9371" y="21437"/>
                  <a:pt x="9387" y="21159"/>
                  <a:pt x="9351" y="20869"/>
                </a:cubicBezTo>
                <a:cubicBezTo>
                  <a:pt x="9314" y="20569"/>
                  <a:pt x="9365" y="20294"/>
                  <a:pt x="9508" y="20026"/>
                </a:cubicBezTo>
                <a:cubicBezTo>
                  <a:pt x="9657" y="19745"/>
                  <a:pt x="9608" y="19387"/>
                  <a:pt x="9743" y="19132"/>
                </a:cubicBezTo>
                <a:cubicBezTo>
                  <a:pt x="9908" y="18821"/>
                  <a:pt x="9859" y="18530"/>
                  <a:pt x="9881" y="18225"/>
                </a:cubicBezTo>
                <a:cubicBezTo>
                  <a:pt x="9906" y="17872"/>
                  <a:pt x="9889" y="17499"/>
                  <a:pt x="10049" y="17178"/>
                </a:cubicBezTo>
                <a:cubicBezTo>
                  <a:pt x="10141" y="16991"/>
                  <a:pt x="10192" y="16810"/>
                  <a:pt x="10227" y="16613"/>
                </a:cubicBezTo>
                <a:cubicBezTo>
                  <a:pt x="10271" y="16369"/>
                  <a:pt x="10330" y="16134"/>
                  <a:pt x="10434" y="15907"/>
                </a:cubicBezTo>
                <a:cubicBezTo>
                  <a:pt x="10555" y="15643"/>
                  <a:pt x="10668" y="15370"/>
                  <a:pt x="10643" y="15068"/>
                </a:cubicBezTo>
                <a:cubicBezTo>
                  <a:pt x="10632" y="14948"/>
                  <a:pt x="10661" y="14819"/>
                  <a:pt x="10747" y="14760"/>
                </a:cubicBezTo>
                <a:cubicBezTo>
                  <a:pt x="11058" y="14551"/>
                  <a:pt x="11038" y="14225"/>
                  <a:pt x="11068" y="13921"/>
                </a:cubicBezTo>
                <a:cubicBezTo>
                  <a:pt x="11108" y="13490"/>
                  <a:pt x="11174" y="13083"/>
                  <a:pt x="11509" y="12757"/>
                </a:cubicBezTo>
                <a:cubicBezTo>
                  <a:pt x="11626" y="12641"/>
                  <a:pt x="11678" y="12446"/>
                  <a:pt x="11734" y="12278"/>
                </a:cubicBezTo>
                <a:cubicBezTo>
                  <a:pt x="11927" y="11705"/>
                  <a:pt x="12174" y="11162"/>
                  <a:pt x="12559" y="10687"/>
                </a:cubicBezTo>
                <a:cubicBezTo>
                  <a:pt x="12659" y="10565"/>
                  <a:pt x="12699" y="10415"/>
                  <a:pt x="12753" y="10267"/>
                </a:cubicBezTo>
                <a:cubicBezTo>
                  <a:pt x="12906" y="9837"/>
                  <a:pt x="13180" y="9492"/>
                  <a:pt x="13587" y="9263"/>
                </a:cubicBezTo>
                <a:cubicBezTo>
                  <a:pt x="13697" y="9201"/>
                  <a:pt x="13816" y="9151"/>
                  <a:pt x="13931" y="9151"/>
                </a:cubicBezTo>
                <a:cubicBezTo>
                  <a:pt x="13989" y="9151"/>
                  <a:pt x="14045" y="9164"/>
                  <a:pt x="14100" y="9193"/>
                </a:cubicBezTo>
                <a:cubicBezTo>
                  <a:pt x="14468" y="9389"/>
                  <a:pt x="14887" y="9519"/>
                  <a:pt x="15114" y="9926"/>
                </a:cubicBezTo>
                <a:cubicBezTo>
                  <a:pt x="15231" y="10139"/>
                  <a:pt x="15357" y="10368"/>
                  <a:pt x="15583" y="10484"/>
                </a:cubicBezTo>
                <a:cubicBezTo>
                  <a:pt x="15763" y="10575"/>
                  <a:pt x="15847" y="10713"/>
                  <a:pt x="15904" y="10887"/>
                </a:cubicBezTo>
                <a:cubicBezTo>
                  <a:pt x="16023" y="11252"/>
                  <a:pt x="16183" y="11590"/>
                  <a:pt x="16499" y="11839"/>
                </a:cubicBezTo>
                <a:cubicBezTo>
                  <a:pt x="16597" y="11915"/>
                  <a:pt x="16649" y="12059"/>
                  <a:pt x="16696" y="12184"/>
                </a:cubicBezTo>
                <a:cubicBezTo>
                  <a:pt x="16797" y="12456"/>
                  <a:pt x="16896" y="12730"/>
                  <a:pt x="16968" y="13011"/>
                </a:cubicBezTo>
                <a:cubicBezTo>
                  <a:pt x="17030" y="13252"/>
                  <a:pt x="17072" y="13484"/>
                  <a:pt x="17299" y="13645"/>
                </a:cubicBezTo>
                <a:cubicBezTo>
                  <a:pt x="17397" y="13716"/>
                  <a:pt x="17466" y="13865"/>
                  <a:pt x="17491" y="13990"/>
                </a:cubicBezTo>
                <a:cubicBezTo>
                  <a:pt x="17606" y="14582"/>
                  <a:pt x="17849" y="15147"/>
                  <a:pt x="17876" y="15755"/>
                </a:cubicBezTo>
                <a:cubicBezTo>
                  <a:pt x="17898" y="16255"/>
                  <a:pt x="18011" y="16719"/>
                  <a:pt x="18260" y="17164"/>
                </a:cubicBezTo>
                <a:cubicBezTo>
                  <a:pt x="18463" y="17533"/>
                  <a:pt x="18613" y="17961"/>
                  <a:pt x="18547" y="18382"/>
                </a:cubicBezTo>
                <a:cubicBezTo>
                  <a:pt x="18505" y="18646"/>
                  <a:pt x="18532" y="18858"/>
                  <a:pt x="18626" y="19088"/>
                </a:cubicBezTo>
                <a:cubicBezTo>
                  <a:pt x="18788" y="19481"/>
                  <a:pt x="18929" y="19882"/>
                  <a:pt x="19097" y="20273"/>
                </a:cubicBezTo>
                <a:cubicBezTo>
                  <a:pt x="19164" y="20431"/>
                  <a:pt x="19168" y="20561"/>
                  <a:pt x="19094" y="20717"/>
                </a:cubicBezTo>
                <a:cubicBezTo>
                  <a:pt x="18946" y="21035"/>
                  <a:pt x="18946" y="21368"/>
                  <a:pt x="19063" y="21698"/>
                </a:cubicBezTo>
                <a:cubicBezTo>
                  <a:pt x="19253" y="22229"/>
                  <a:pt x="19280" y="22792"/>
                  <a:pt x="19379" y="23340"/>
                </a:cubicBezTo>
                <a:cubicBezTo>
                  <a:pt x="19403" y="23470"/>
                  <a:pt x="19410" y="23618"/>
                  <a:pt x="19371" y="23739"/>
                </a:cubicBezTo>
                <a:cubicBezTo>
                  <a:pt x="19195" y="24265"/>
                  <a:pt x="19248" y="24800"/>
                  <a:pt x="19284" y="25336"/>
                </a:cubicBezTo>
                <a:cubicBezTo>
                  <a:pt x="19299" y="25558"/>
                  <a:pt x="19351" y="25812"/>
                  <a:pt x="19267" y="25999"/>
                </a:cubicBezTo>
                <a:cubicBezTo>
                  <a:pt x="19092" y="26391"/>
                  <a:pt x="19184" y="26737"/>
                  <a:pt x="19302" y="27103"/>
                </a:cubicBezTo>
                <a:cubicBezTo>
                  <a:pt x="19349" y="27251"/>
                  <a:pt x="19359" y="27411"/>
                  <a:pt x="19405" y="27561"/>
                </a:cubicBezTo>
                <a:cubicBezTo>
                  <a:pt x="19536" y="27996"/>
                  <a:pt x="19472" y="28445"/>
                  <a:pt x="19514" y="28887"/>
                </a:cubicBezTo>
                <a:cubicBezTo>
                  <a:pt x="19605" y="29817"/>
                  <a:pt x="19753" y="30745"/>
                  <a:pt x="19697" y="31685"/>
                </a:cubicBezTo>
                <a:cubicBezTo>
                  <a:pt x="19689" y="31840"/>
                  <a:pt x="19711" y="32000"/>
                  <a:pt x="19746" y="32150"/>
                </a:cubicBezTo>
                <a:cubicBezTo>
                  <a:pt x="19763" y="32230"/>
                  <a:pt x="19822" y="32340"/>
                  <a:pt x="19887" y="32363"/>
                </a:cubicBezTo>
                <a:cubicBezTo>
                  <a:pt x="20154" y="32459"/>
                  <a:pt x="20362" y="32672"/>
                  <a:pt x="20684" y="32672"/>
                </a:cubicBezTo>
                <a:cubicBezTo>
                  <a:pt x="20705" y="32672"/>
                  <a:pt x="20727" y="32671"/>
                  <a:pt x="20750" y="32669"/>
                </a:cubicBezTo>
                <a:cubicBezTo>
                  <a:pt x="20989" y="32647"/>
                  <a:pt x="21229" y="32641"/>
                  <a:pt x="21470" y="32641"/>
                </a:cubicBezTo>
                <a:cubicBezTo>
                  <a:pt x="21788" y="32641"/>
                  <a:pt x="22107" y="32652"/>
                  <a:pt x="22425" y="32654"/>
                </a:cubicBezTo>
                <a:cubicBezTo>
                  <a:pt x="22430" y="32654"/>
                  <a:pt x="22435" y="32654"/>
                  <a:pt x="22441" y="32654"/>
                </a:cubicBezTo>
                <a:cubicBezTo>
                  <a:pt x="22571" y="32654"/>
                  <a:pt x="22705" y="32644"/>
                  <a:pt x="22837" y="32644"/>
                </a:cubicBezTo>
                <a:cubicBezTo>
                  <a:pt x="22971" y="32644"/>
                  <a:pt x="23102" y="32654"/>
                  <a:pt x="23222" y="32694"/>
                </a:cubicBezTo>
                <a:cubicBezTo>
                  <a:pt x="23336" y="32733"/>
                  <a:pt x="23442" y="32749"/>
                  <a:pt x="23546" y="32749"/>
                </a:cubicBezTo>
                <a:cubicBezTo>
                  <a:pt x="23678" y="32749"/>
                  <a:pt x="23805" y="32723"/>
                  <a:pt x="23938" y="32683"/>
                </a:cubicBezTo>
                <a:cubicBezTo>
                  <a:pt x="24272" y="32582"/>
                  <a:pt x="24619" y="32528"/>
                  <a:pt x="24959" y="32528"/>
                </a:cubicBezTo>
                <a:cubicBezTo>
                  <a:pt x="25177" y="32528"/>
                  <a:pt x="25392" y="32550"/>
                  <a:pt x="25599" y="32597"/>
                </a:cubicBezTo>
                <a:cubicBezTo>
                  <a:pt x="25881" y="32659"/>
                  <a:pt x="26158" y="32682"/>
                  <a:pt x="26432" y="32682"/>
                </a:cubicBezTo>
                <a:cubicBezTo>
                  <a:pt x="26687" y="32682"/>
                  <a:pt x="26940" y="32662"/>
                  <a:pt x="27192" y="32639"/>
                </a:cubicBezTo>
                <a:cubicBezTo>
                  <a:pt x="27911" y="32573"/>
                  <a:pt x="28367" y="32176"/>
                  <a:pt x="28422" y="31477"/>
                </a:cubicBezTo>
                <a:cubicBezTo>
                  <a:pt x="28439" y="31253"/>
                  <a:pt x="28448" y="31028"/>
                  <a:pt x="28444" y="30804"/>
                </a:cubicBezTo>
                <a:cubicBezTo>
                  <a:pt x="28441" y="30532"/>
                  <a:pt x="28475" y="30268"/>
                  <a:pt x="28589" y="30019"/>
                </a:cubicBezTo>
                <a:cubicBezTo>
                  <a:pt x="28717" y="29743"/>
                  <a:pt x="28801" y="29483"/>
                  <a:pt x="28584" y="29200"/>
                </a:cubicBezTo>
                <a:cubicBezTo>
                  <a:pt x="28530" y="29131"/>
                  <a:pt x="28589" y="28983"/>
                  <a:pt x="28569" y="28877"/>
                </a:cubicBezTo>
                <a:cubicBezTo>
                  <a:pt x="28503" y="28544"/>
                  <a:pt x="28649" y="28212"/>
                  <a:pt x="28564" y="27877"/>
                </a:cubicBezTo>
                <a:cubicBezTo>
                  <a:pt x="28456" y="27462"/>
                  <a:pt x="28451" y="27046"/>
                  <a:pt x="28564" y="26621"/>
                </a:cubicBezTo>
                <a:cubicBezTo>
                  <a:pt x="28649" y="26298"/>
                  <a:pt x="28649" y="25963"/>
                  <a:pt x="28532" y="25630"/>
                </a:cubicBezTo>
                <a:cubicBezTo>
                  <a:pt x="28458" y="25422"/>
                  <a:pt x="28397" y="25192"/>
                  <a:pt x="28411" y="24975"/>
                </a:cubicBezTo>
                <a:cubicBezTo>
                  <a:pt x="28454" y="24248"/>
                  <a:pt x="28628" y="23522"/>
                  <a:pt x="28375" y="22801"/>
                </a:cubicBezTo>
                <a:cubicBezTo>
                  <a:pt x="28369" y="22780"/>
                  <a:pt x="28362" y="22754"/>
                  <a:pt x="28369" y="22735"/>
                </a:cubicBezTo>
                <a:cubicBezTo>
                  <a:pt x="28500" y="22320"/>
                  <a:pt x="28342" y="21893"/>
                  <a:pt x="28427" y="21472"/>
                </a:cubicBezTo>
                <a:cubicBezTo>
                  <a:pt x="28501" y="21114"/>
                  <a:pt x="28458" y="20764"/>
                  <a:pt x="28301" y="20423"/>
                </a:cubicBezTo>
                <a:cubicBezTo>
                  <a:pt x="28142" y="20073"/>
                  <a:pt x="28086" y="19700"/>
                  <a:pt x="28096" y="19312"/>
                </a:cubicBezTo>
                <a:cubicBezTo>
                  <a:pt x="28106" y="18977"/>
                  <a:pt x="28069" y="18641"/>
                  <a:pt x="28049" y="18306"/>
                </a:cubicBezTo>
                <a:cubicBezTo>
                  <a:pt x="28039" y="18126"/>
                  <a:pt x="28024" y="17929"/>
                  <a:pt x="27883" y="17808"/>
                </a:cubicBezTo>
                <a:cubicBezTo>
                  <a:pt x="27598" y="17563"/>
                  <a:pt x="27610" y="17264"/>
                  <a:pt x="27684" y="16947"/>
                </a:cubicBezTo>
                <a:cubicBezTo>
                  <a:pt x="27720" y="16794"/>
                  <a:pt x="27780" y="16640"/>
                  <a:pt x="27693" y="16492"/>
                </a:cubicBezTo>
                <a:cubicBezTo>
                  <a:pt x="27511" y="16179"/>
                  <a:pt x="27382" y="15866"/>
                  <a:pt x="27420" y="15486"/>
                </a:cubicBezTo>
                <a:cubicBezTo>
                  <a:pt x="27435" y="15350"/>
                  <a:pt x="27311" y="15199"/>
                  <a:pt x="27254" y="15054"/>
                </a:cubicBezTo>
                <a:cubicBezTo>
                  <a:pt x="27131" y="14741"/>
                  <a:pt x="26971" y="14437"/>
                  <a:pt x="26899" y="14114"/>
                </a:cubicBezTo>
                <a:cubicBezTo>
                  <a:pt x="26800" y="13682"/>
                  <a:pt x="26694" y="13253"/>
                  <a:pt x="26583" y="12824"/>
                </a:cubicBezTo>
                <a:cubicBezTo>
                  <a:pt x="26416" y="12175"/>
                  <a:pt x="26166" y="11550"/>
                  <a:pt x="26033" y="10892"/>
                </a:cubicBezTo>
                <a:cubicBezTo>
                  <a:pt x="26001" y="10738"/>
                  <a:pt x="25967" y="10543"/>
                  <a:pt x="25833" y="10481"/>
                </a:cubicBezTo>
                <a:cubicBezTo>
                  <a:pt x="25508" y="10331"/>
                  <a:pt x="25518" y="10030"/>
                  <a:pt x="25424" y="9764"/>
                </a:cubicBezTo>
                <a:cubicBezTo>
                  <a:pt x="25292" y="9389"/>
                  <a:pt x="25229" y="8982"/>
                  <a:pt x="24950" y="8665"/>
                </a:cubicBezTo>
                <a:cubicBezTo>
                  <a:pt x="24883" y="8587"/>
                  <a:pt x="24844" y="8459"/>
                  <a:pt x="24841" y="8353"/>
                </a:cubicBezTo>
                <a:cubicBezTo>
                  <a:pt x="24822" y="7736"/>
                  <a:pt x="24432" y="7281"/>
                  <a:pt x="24160" y="6780"/>
                </a:cubicBezTo>
                <a:cubicBezTo>
                  <a:pt x="24035" y="6549"/>
                  <a:pt x="23978" y="6270"/>
                  <a:pt x="23756" y="6092"/>
                </a:cubicBezTo>
                <a:cubicBezTo>
                  <a:pt x="23452" y="5845"/>
                  <a:pt x="23267" y="5508"/>
                  <a:pt x="23116" y="5160"/>
                </a:cubicBezTo>
                <a:cubicBezTo>
                  <a:pt x="23028" y="4960"/>
                  <a:pt x="22892" y="4834"/>
                  <a:pt x="22721" y="4723"/>
                </a:cubicBezTo>
                <a:cubicBezTo>
                  <a:pt x="22171" y="4367"/>
                  <a:pt x="21691" y="3940"/>
                  <a:pt x="21364" y="3363"/>
                </a:cubicBezTo>
                <a:cubicBezTo>
                  <a:pt x="21290" y="3232"/>
                  <a:pt x="21182" y="3111"/>
                  <a:pt x="21035" y="3111"/>
                </a:cubicBezTo>
                <a:cubicBezTo>
                  <a:pt x="21022" y="3111"/>
                  <a:pt x="21008" y="3112"/>
                  <a:pt x="20994" y="3114"/>
                </a:cubicBezTo>
                <a:cubicBezTo>
                  <a:pt x="20962" y="3119"/>
                  <a:pt x="20931" y="3121"/>
                  <a:pt x="20902" y="3121"/>
                </a:cubicBezTo>
                <a:cubicBezTo>
                  <a:pt x="20642" y="3121"/>
                  <a:pt x="20487" y="2943"/>
                  <a:pt x="20303" y="2784"/>
                </a:cubicBezTo>
                <a:cubicBezTo>
                  <a:pt x="19965" y="2492"/>
                  <a:pt x="19640" y="2154"/>
                  <a:pt x="19247" y="1967"/>
                </a:cubicBezTo>
                <a:cubicBezTo>
                  <a:pt x="18929" y="1816"/>
                  <a:pt x="18619" y="1636"/>
                  <a:pt x="18292" y="1502"/>
                </a:cubicBezTo>
                <a:cubicBezTo>
                  <a:pt x="18147" y="1443"/>
                  <a:pt x="17989" y="1387"/>
                  <a:pt x="17923" y="1229"/>
                </a:cubicBezTo>
                <a:cubicBezTo>
                  <a:pt x="17836" y="1012"/>
                  <a:pt x="17659" y="945"/>
                  <a:pt x="17454" y="900"/>
                </a:cubicBezTo>
                <a:cubicBezTo>
                  <a:pt x="17256" y="856"/>
                  <a:pt x="17072" y="770"/>
                  <a:pt x="16911" y="644"/>
                </a:cubicBezTo>
                <a:cubicBezTo>
                  <a:pt x="16785" y="545"/>
                  <a:pt x="16644" y="493"/>
                  <a:pt x="16484" y="467"/>
                </a:cubicBezTo>
                <a:cubicBezTo>
                  <a:pt x="15938" y="378"/>
                  <a:pt x="15379" y="340"/>
                  <a:pt x="14880" y="55"/>
                </a:cubicBezTo>
                <a:cubicBezTo>
                  <a:pt x="14812" y="16"/>
                  <a:pt x="14723" y="1"/>
                  <a:pt x="146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endParaRPr sz="14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4;p2"/>
          <p:cNvSpPr>
            <a:spLocks noChangeArrowheads="1"/>
          </p:cNvSpPr>
          <p:nvPr/>
        </p:nvSpPr>
        <p:spPr bwMode="auto">
          <a:xfrm>
            <a:off x="1060451" y="1163639"/>
            <a:ext cx="10071100" cy="453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buNone/>
            </a:pPr>
            <a:endParaRPr lang="en-US" sz="14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671800" y="1512533"/>
            <a:ext cx="8848400" cy="2563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26400" y="4320851"/>
            <a:ext cx="7739200" cy="599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295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785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954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406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738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909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884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376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1082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091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3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52500" y="593725"/>
            <a:ext cx="10287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anose="020B0604020202020204" pitchFamily="34" charset="0"/>
            </a:endParaRPr>
          </a:p>
        </p:txBody>
      </p:sp>
      <p:sp>
        <p:nvSpPr>
          <p:cNvPr id="3075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52500" y="1536700"/>
            <a:ext cx="102870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12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A572BA7C-9F27-46C2-BB24-EF644F9B2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6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/>
                <a:sym typeface="Arial" panose="020B0604020202020204"/>
              </a:defRPr>
            </a:lvl1pPr>
          </a:lstStyle>
          <a:p>
            <a:pPr>
              <a:defRPr/>
            </a:pPr>
            <a:fld id="{2F71FBA1-7FBE-4BD3-8FE8-794E601AF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27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952500" y="593725"/>
            <a:ext cx="102870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anose="020B0604020202020204" pitchFamily="34" charset="0"/>
            </a:endParaRPr>
          </a:p>
        </p:txBody>
      </p:sp>
      <p:sp>
        <p:nvSpPr>
          <p:cNvPr id="9219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952500" y="1536700"/>
            <a:ext cx="102870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470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11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4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27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6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4.png"/><Relationship Id="rId18" Type="http://schemas.openxmlformats.org/officeDocument/2006/relationships/image" Target="../media/image38.png"/><Relationship Id="rId3" Type="http://schemas.openxmlformats.org/officeDocument/2006/relationships/image" Target="../media/image30.jpeg"/><Relationship Id="rId7" Type="http://schemas.openxmlformats.org/officeDocument/2006/relationships/image" Target="../media/image42.GIF"/><Relationship Id="rId12" Type="http://schemas.openxmlformats.org/officeDocument/2006/relationships/image" Target="../media/image33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slide" Target="slide13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GIF"/><Relationship Id="rId11" Type="http://schemas.openxmlformats.org/officeDocument/2006/relationships/slide" Target="slide14.xml"/><Relationship Id="rId5" Type="http://schemas.openxmlformats.org/officeDocument/2006/relationships/image" Target="../media/image40.GIF"/><Relationship Id="rId15" Type="http://schemas.openxmlformats.org/officeDocument/2006/relationships/slide" Target="slide12.xml"/><Relationship Id="rId10" Type="http://schemas.openxmlformats.org/officeDocument/2006/relationships/image" Target="../media/image36.png"/><Relationship Id="rId19" Type="http://schemas.openxmlformats.org/officeDocument/2006/relationships/slide" Target="slide17.xml"/><Relationship Id="rId4" Type="http://schemas.openxmlformats.org/officeDocument/2006/relationships/image" Target="../media/image39.GIF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0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45.png"/><Relationship Id="rId7" Type="http://schemas.openxmlformats.org/officeDocument/2006/relationships/image" Target="../media/image40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10" Type="http://schemas.microsoft.com/office/2007/relationships/hdphoto" Target="../media/hdphoto5.wdp"/><Relationship Id="rId4" Type="http://schemas.openxmlformats.org/officeDocument/2006/relationships/image" Target="../media/image52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5.wdp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12" Type="http://schemas.openxmlformats.org/officeDocument/2006/relationships/image" Target="../media/image4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39.GIF"/><Relationship Id="rId5" Type="http://schemas.openxmlformats.org/officeDocument/2006/relationships/image" Target="../media/image58.png"/><Relationship Id="rId10" Type="http://schemas.openxmlformats.org/officeDocument/2006/relationships/image" Target="../media/image40.GIF"/><Relationship Id="rId4" Type="http://schemas.openxmlformats.org/officeDocument/2006/relationships/image" Target="../media/image5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64.GIF"/><Relationship Id="rId3" Type="http://schemas.openxmlformats.org/officeDocument/2006/relationships/image" Target="../media/image39.GIF"/><Relationship Id="rId7" Type="http://schemas.openxmlformats.org/officeDocument/2006/relationships/image" Target="../media/image40.GIF"/><Relationship Id="rId12" Type="http://schemas.openxmlformats.org/officeDocument/2006/relationships/image" Target="../media/image63.GIF"/><Relationship Id="rId2" Type="http://schemas.openxmlformats.org/officeDocument/2006/relationships/image" Target="../media/image30.jpeg"/><Relationship Id="rId16" Type="http://schemas.openxmlformats.org/officeDocument/2006/relationships/image" Target="../media/image67.GIF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62.GIF"/><Relationship Id="rId5" Type="http://schemas.openxmlformats.org/officeDocument/2006/relationships/image" Target="../media/image43.png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image" Target="../media/image41.GIF"/><Relationship Id="rId9" Type="http://schemas.openxmlformats.org/officeDocument/2006/relationships/image" Target="../media/image60.GIF"/><Relationship Id="rId14" Type="http://schemas.openxmlformats.org/officeDocument/2006/relationships/image" Target="../media/image6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1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image" Target="../media/image19.PNG"/><Relationship Id="rId4" Type="http://schemas.openxmlformats.org/officeDocument/2006/relationships/image" Target="../media/image13.gi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4.gif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17" Type="http://schemas.openxmlformats.org/officeDocument/2006/relationships/image" Target="../media/image22.gif"/><Relationship Id="rId2" Type="http://schemas.openxmlformats.org/officeDocument/2006/relationships/audio" Target="../media/media2.mp3"/><Relationship Id="rId16" Type="http://schemas.openxmlformats.org/officeDocument/2006/relationships/image" Target="../media/image21.gif"/><Relationship Id="rId20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00.xml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4.gif"/><Relationship Id="rId11" Type="http://schemas.openxmlformats.org/officeDocument/2006/relationships/image" Target="../media/image27.png"/><Relationship Id="rId5" Type="http://schemas.openxmlformats.org/officeDocument/2006/relationships/image" Target="../media/image24.gif"/><Relationship Id="rId15" Type="http://schemas.openxmlformats.org/officeDocument/2006/relationships/image" Target="../media/image19.PNG"/><Relationship Id="rId10" Type="http://schemas.openxmlformats.org/officeDocument/2006/relationships/image" Target="../media/image26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14.gif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4.gif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5" Type="http://schemas.openxmlformats.org/officeDocument/2006/relationships/image" Target="../media/image29.gif"/><Relationship Id="rId10" Type="http://schemas.openxmlformats.org/officeDocument/2006/relationships/image" Target="../media/image23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microsoft.com/office/2007/relationships/hdphoto" Target="../media/hdphoto4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dễ thươ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4"/>
          <p:cNvSpPr>
            <a:spLocks noChangeArrowheads="1"/>
          </p:cNvSpPr>
          <p:nvPr/>
        </p:nvSpPr>
        <p:spPr bwMode="auto">
          <a:xfrm>
            <a:off x="3387725" y="257284"/>
            <a:ext cx="5416550" cy="84613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vi-VN" altLang="en-US" sz="900" b="1" dirty="0" smtClean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ỦY BAN NHÂN DÂN THÀNH PHỐ BẾN CÁT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vi-VN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TRƯỜNG TIỂU HỌ</a:t>
            </a:r>
            <a:r>
              <a:rPr lang="en-US" altLang="en-US" sz="20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Arial" panose="020B0604020202020204" pitchFamily="34" charset="0"/>
              </a:rPr>
              <a:t>C HÒA LỢI</a:t>
            </a:r>
            <a:endParaRPr lang="en-US" altLang="en-US" sz="2000" b="1" dirty="0" smtClean="0">
              <a:solidFill>
                <a:srgbClr val="FF0066"/>
              </a:solidFill>
              <a:latin typeface="Calibri Light" panose="020F030202020403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/>
            </a:extLst>
          </p:cNvPr>
          <p:cNvSpPr/>
          <p:nvPr/>
        </p:nvSpPr>
        <p:spPr>
          <a:xfrm>
            <a:off x="-137160" y="1343669"/>
            <a:ext cx="12410983" cy="6709468"/>
          </a:xfrm>
          <a:prstGeom prst="rect">
            <a:avLst/>
          </a:prstGeom>
          <a:noFill/>
        </p:spPr>
        <p:txBody>
          <a:bodyPr lIns="68580" tIns="34290" rIns="68580" bIns="34290">
            <a:prstTxWarp prst="textArchUpPour">
              <a:avLst/>
            </a:prstTxWarp>
            <a:spAutoFit/>
          </a:bodyPr>
          <a:lstStyle/>
          <a:p>
            <a:pPr algn="ctr" defTabSz="685800">
              <a:defRPr/>
            </a:pP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CHÀO MỪNG QUÝ THẦY CÔ </a:t>
            </a:r>
          </a:p>
          <a:p>
            <a:pPr algn="ctr" defTabSz="685800">
              <a:defRPr/>
            </a:pPr>
            <a:r>
              <a:rPr lang="en-US" sz="4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VỀ DỰ GIỜ THĂM LỚP </a:t>
            </a:r>
            <a:r>
              <a:rPr lang="en-US" sz="4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1A1</a:t>
            </a:r>
            <a:endParaRPr lang="en-US" sz="4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algn="ctr" defTabSz="685800">
              <a:defRPr/>
            </a:pPr>
            <a:r>
              <a:rPr lang="en-US" sz="3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NĂM HỌC: 2024 - 2025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2943178" y="3635576"/>
            <a:ext cx="6524625" cy="185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429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6858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0287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371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288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860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7432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200400" defTabSz="6858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8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MÔN </a:t>
            </a:r>
            <a:r>
              <a:rPr lang="en-US" sz="28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TOÁN </a:t>
            </a:r>
            <a:r>
              <a:rPr lang="en-US" sz="28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LỚP </a:t>
            </a:r>
            <a:r>
              <a:rPr lang="en-US" sz="2800" b="1" dirty="0" smtClean="0">
                <a:ln w="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</a:p>
          <a:p>
            <a:pPr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Luyện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tập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PPCT: 22</a:t>
            </a:r>
          </a:p>
          <a:p>
            <a:pPr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en-US" sz="28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viên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Phạm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Hiền</a:t>
            </a:r>
            <a:endParaRPr lang="en-US" sz="28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86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9631680" y="1812925"/>
            <a:ext cx="940435" cy="2269490"/>
          </a:xfrm>
          <a:prstGeom prst="rect">
            <a:avLst/>
          </a:prstGeom>
        </p:spPr>
      </p:pic>
      <p:sp>
        <p:nvSpPr>
          <p:cNvPr id="41" name="8-Point Star 40">
            <a:hlinkClick r:id="rId11" action="ppaction://hlinksldjump"/>
          </p:cNvPr>
          <p:cNvSpPr/>
          <p:nvPr/>
        </p:nvSpPr>
        <p:spPr>
          <a:xfrm>
            <a:off x="9361138" y="1243564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590675" y="2275205"/>
            <a:ext cx="1699895" cy="321564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069" y1="9622" x2="90751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7997">
            <a:off x="5253355" y="1039495"/>
            <a:ext cx="1877695" cy="2219960"/>
          </a:xfrm>
          <a:prstGeom prst="rect">
            <a:avLst/>
          </a:prstGeom>
        </p:spPr>
      </p:pic>
      <p:sp>
        <p:nvSpPr>
          <p:cNvPr id="50" name="8-Point Star 49">
            <a:hlinkClick r:id="rId15" action="ppaction://hlinksldjump"/>
          </p:cNvPr>
          <p:cNvSpPr/>
          <p:nvPr/>
        </p:nvSpPr>
        <p:spPr>
          <a:xfrm>
            <a:off x="1590694" y="1819080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1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2" name="8-Point Star 51">
            <a:hlinkClick r:id="rId16" action="ppaction://hlinksldjump"/>
          </p:cNvPr>
          <p:cNvSpPr/>
          <p:nvPr/>
        </p:nvSpPr>
        <p:spPr>
          <a:xfrm>
            <a:off x="4349354" y="582529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2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0" name="Picture 2" descr="C:\Users\ADMIN\Desktop\Phan Thi Do Uyen\Giai cuu dai duong\Picture2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816" y="5921554"/>
            <a:ext cx="1097225" cy="108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6831965" y="3974465"/>
            <a:ext cx="1235710" cy="2035175"/>
          </a:xfrm>
          <a:prstGeom prst="rect">
            <a:avLst/>
          </a:prstGeom>
        </p:spPr>
      </p:pic>
      <p:sp>
        <p:nvSpPr>
          <p:cNvPr id="7" name="8-Point Star 6">
            <a:hlinkClick r:id="rId19" action="ppaction://hlinksldjump"/>
          </p:cNvPr>
          <p:cNvSpPr/>
          <p:nvPr/>
        </p:nvSpPr>
        <p:spPr>
          <a:xfrm>
            <a:off x="5384133" y="4733524"/>
            <a:ext cx="711944" cy="660829"/>
          </a:xfrm>
          <a:prstGeom prst="star8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002060"/>
                </a:solidFill>
              </a:rPr>
              <a:t>4</a:t>
            </a:r>
          </a:p>
        </p:txBody>
      </p:sp>
      <p:pic>
        <p:nvPicPr>
          <p:cNvPr id="8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955309" y="458374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62000" y="554820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60" y="154857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444037" y="580005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otched Right Arrow 3">
            <a:hlinkClick r:id="rId20" action="ppaction://hlinksldjump"/>
          </p:cNvPr>
          <p:cNvSpPr/>
          <p:nvPr/>
        </p:nvSpPr>
        <p:spPr>
          <a:xfrm>
            <a:off x="166503" y="877582"/>
            <a:ext cx="1530985" cy="765175"/>
          </a:xfrm>
          <a:prstGeom prst="notchedRightArrow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36" dur="2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38" dur="3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40" dur="3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48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1" grpId="0" bldLvl="0" animBg="1"/>
      <p:bldP spid="50" grpId="0" bldLvl="0" animBg="1"/>
      <p:bldP spid="52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03346"/>
            <a:ext cx="3417903" cy="706755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843" y="2024700"/>
            <a:ext cx="8388381" cy="483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236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975" y="4781550"/>
            <a:ext cx="21050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083" y="2458970"/>
            <a:ext cx="3075910" cy="66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86" y="2458970"/>
            <a:ext cx="2885498" cy="62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07" y="4509497"/>
            <a:ext cx="2751513" cy="5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573107" y="3341759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6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35198" y="3453084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46586" y="3341759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96633" y="3341664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2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6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</a:t>
            </a:r>
          </a:p>
        </p:txBody>
      </p:sp>
      <p:sp>
        <p:nvSpPr>
          <p:cNvPr id="15" name="Rounded Rectangle 14"/>
          <p:cNvSpPr/>
          <p:nvPr/>
        </p:nvSpPr>
        <p:spPr>
          <a:xfrm flipH="1">
            <a:off x="8793597" y="3454622"/>
            <a:ext cx="42164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740978" y="3359244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99815" y="3359244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9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773732" y="3339794"/>
            <a:ext cx="4415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617786" y="5287095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1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7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08699" y="5421845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508699" y="5334602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7072833" y="5426935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5 +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5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=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46604" y="5530406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884704" y="5471235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508699" y="5315837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ysClr val="windowText" lastClr="000000"/>
                </a:solidFill>
                <a:latin typeface="+mn-lt"/>
              </a:rPr>
              <a:t>8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757698" y="5443163"/>
            <a:ext cx="9567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10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707" y="4593306"/>
            <a:ext cx="3937780" cy="5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0" y="1503346"/>
            <a:ext cx="3417903" cy="706755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ldLvl="0" animBg="1"/>
      <p:bldP spid="13" grpId="0"/>
      <p:bldP spid="13" grpId="1"/>
      <p:bldP spid="14" grpId="0"/>
      <p:bldP spid="15" grpId="0" bldLvl="0" animBg="1"/>
      <p:bldP spid="16" grpId="0"/>
      <p:bldP spid="16" grpId="1"/>
      <p:bldP spid="17" grpId="0"/>
      <p:bldP spid="18" grpId="0"/>
      <p:bldP spid="19" grpId="0"/>
      <p:bldP spid="20" grpId="0" bldLvl="0" animBg="1"/>
      <p:bldP spid="21" grpId="0"/>
      <p:bldP spid="21" grpId="1"/>
      <p:bldP spid="22" grpId="0"/>
      <p:bldP spid="23" grpId="0" bldLvl="0" animBg="1"/>
      <p:bldP spid="24" grpId="0"/>
      <p:bldP spid="24" grpId="1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14933" y="1205708"/>
            <a:ext cx="978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82" y="2284187"/>
            <a:ext cx="10822976" cy="4514295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H="1" flipV="1">
            <a:off x="3639981" y="3725297"/>
            <a:ext cx="444314" cy="686905"/>
          </a:xfrm>
          <a:prstGeom prst="line">
            <a:avLst/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5677264" y="3550783"/>
            <a:ext cx="711307" cy="1521280"/>
          </a:xfrm>
          <a:prstGeom prst="line">
            <a:avLst/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</p:cxnSp>
      <p:sp>
        <p:nvSpPr>
          <p:cNvPr id="20" name="Arc 19"/>
          <p:cNvSpPr/>
          <p:nvPr/>
        </p:nvSpPr>
        <p:spPr>
          <a:xfrm rot="7687220">
            <a:off x="1597669" y="1992011"/>
            <a:ext cx="5758879" cy="4209626"/>
          </a:xfrm>
          <a:prstGeom prst="arc">
            <a:avLst>
              <a:gd name="adj1" fmla="val 13155313"/>
              <a:gd name="adj2" fmla="val 1315278"/>
            </a:avLst>
          </a:prstGeom>
          <a:noFill/>
          <a:ln w="50800" cap="flat" cmpd="sng" algn="ctr">
            <a:solidFill>
              <a:srgbClr val="FF0000">
                <a:alpha val="77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8"/>
          <p:cNvSpPr/>
          <p:nvPr/>
        </p:nvSpPr>
        <p:spPr>
          <a:xfrm rot="12077230">
            <a:off x="4400484" y="3293856"/>
            <a:ext cx="8190869" cy="3281213"/>
          </a:xfrm>
          <a:prstGeom prst="arc">
            <a:avLst>
              <a:gd name="adj1" fmla="val 15246506"/>
              <a:gd name="adj2" fmla="val 0"/>
            </a:avLst>
          </a:prstGeom>
          <a:ln w="50800">
            <a:solidFill>
              <a:srgbClr val="FF0000">
                <a:alpha val="7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  <p:pic>
        <p:nvPicPr>
          <p:cNvPr id="5" name="Picture 2" descr="C:\Users\ADMIN\Desktop\Phan Thi Do Uyen\Giai cuu dai duong\Picture2.png">
            <a:hlinkClick r:id="rId3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0" y="5072063"/>
            <a:ext cx="1809750" cy="178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 bldLvl="0" animBg="1"/>
      <p:bldP spid="19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535" y="4852514"/>
            <a:ext cx="210502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ạn san hô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6288"/>
            <a:ext cx="3400425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4483" y="386852"/>
            <a:ext cx="83820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 3: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Tính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49973" y="2322669"/>
            <a:ext cx="1628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+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31188" y="2912953"/>
            <a:ext cx="136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2390978" y="2910133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8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463040" y="4296781"/>
            <a:ext cx="1460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5222956" y="2320474"/>
            <a:ext cx="1231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9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220891" y="2910132"/>
            <a:ext cx="13466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000490" y="2351558"/>
            <a:ext cx="115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9015655" y="2853538"/>
            <a:ext cx="1327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6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9975615" y="2864158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9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2362444" y="234511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396838" y="4285419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7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6118120" y="2309808"/>
            <a:ext cx="1106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6125611" y="2879877"/>
            <a:ext cx="10763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10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9958062" y="236174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9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666706" y="203296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+mj-lt"/>
              </a:rPr>
              <a:t>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666706" y="3952739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+mn-lt"/>
              </a:rPr>
              <a:t>b)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1442615" y="4973503"/>
            <a:ext cx="1540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2374265" y="4980555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7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5337335" y="4350851"/>
            <a:ext cx="1758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solidFill>
                  <a:srgbClr val="000000"/>
                </a:solidFill>
                <a:latin typeface="+mn-lt"/>
              </a:rPr>
              <a:t>8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6295082" y="435869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8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5376490" y="4966983"/>
            <a:ext cx="14982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6346591" y="5000601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8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891368" y="4329294"/>
            <a:ext cx="145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10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en-US" sz="2800" b="1" kern="0" noProof="0" dirty="0">
                <a:solidFill>
                  <a:srgbClr val="000000"/>
                </a:solidFill>
                <a:latin typeface="+mn-lt"/>
              </a:rPr>
              <a:t>+</a:t>
            </a: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 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10048145" y="4329294"/>
            <a:ext cx="1147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10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936990" y="4906994"/>
            <a:ext cx="1667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rgbClr val="000000"/>
                </a:solidFill>
                <a:latin typeface="+mn-lt"/>
              </a:rPr>
              <a:t>0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 10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10048145" y="4906994"/>
            <a:ext cx="11826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</a:rPr>
              <a:t>=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4139" y="2124320"/>
            <a:ext cx="217170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845839" y="2094064"/>
            <a:ext cx="20523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19530" y="4080870"/>
            <a:ext cx="199072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13815" y="2075007"/>
            <a:ext cx="1990725" cy="1619250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144770" y="4126216"/>
            <a:ext cx="2141220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845839" y="4088258"/>
            <a:ext cx="2073275" cy="1571625"/>
          </a:xfrm>
          <a:prstGeom prst="rect">
            <a:avLst/>
          </a:pr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1040" name="Picture 16" descr="Vẽ Tay Nước Cỏ đáy Biển Nhóm Cá Minh Họa Tài Liệu Miễn Phí Hình ảnh | Định  dạng hình ảnh PNG 401408163| vn.lovepik.co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35" y="5088255"/>
            <a:ext cx="4969510" cy="20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2696" y="608552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355782" y="619756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15" y="5951855"/>
            <a:ext cx="83312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Rạn san hô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" y="5866765"/>
            <a:ext cx="3400425" cy="10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2696" y="60956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7355782" y="620772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15" y="5962015"/>
            <a:ext cx="83312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0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82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84" dur="3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92" dur="2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94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96" dur="3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" grpId="0" bldLvl="0" animBg="1"/>
      <p:bldP spid="37" grpId="0" bldLvl="0" animBg="1"/>
      <p:bldP spid="38" grpId="0" bldLvl="0" animBg="1"/>
      <p:bldP spid="38" grpId="1" bldLvl="0" animBg="1"/>
      <p:bldP spid="39" grpId="0" bldLvl="0" animBg="1"/>
      <p:bldP spid="40" grpId="0" bldLvl="0" animBg="1"/>
      <p:bldP spid="40" grpId="1" bldLvl="0" animBg="1"/>
      <p:bldP spid="41" grpId="0" bldLvl="0" animBg="1"/>
      <p:bldP spid="41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00" y="990601"/>
            <a:ext cx="3974486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7200" b="1" dirty="0" err="1">
                <a:ln/>
                <a:solidFill>
                  <a:srgbClr val="00B05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T</a:t>
            </a:r>
            <a:r>
              <a:rPr lang="en-US" sz="7200" b="1" dirty="0" err="1">
                <a:ln/>
                <a:solidFill>
                  <a:srgbClr val="00B0F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h</a:t>
            </a:r>
            <a:r>
              <a:rPr lang="en-US" sz="7200" b="1" dirty="0" err="1">
                <a:ln/>
                <a:solidFill>
                  <a:srgbClr val="00B05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ö</a:t>
            </a:r>
            <a:r>
              <a:rPr lang="en-US" sz="7200" b="1" dirty="0">
                <a:ln/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7200" b="1" dirty="0" err="1">
                <a:ln/>
                <a:solidFill>
                  <a:prstClr val="black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gi</a:t>
            </a:r>
            <a:r>
              <a:rPr lang="en-US" sz="7200" b="1" dirty="0" err="1">
                <a:ln/>
                <a:solidFill>
                  <a:srgbClr val="FF0000"/>
                </a:solidFill>
                <a:latin typeface="VNI-Avo" pitchFamily="2" charset="0"/>
                <a:cs typeface="Arial" panose="020B0604020202020204"/>
                <a:sym typeface="Arial" panose="020B0604020202020204"/>
              </a:rPr>
              <a:t>aõn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48902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- Cantec pentru copii + karaoke - HeyKids (online-video-cutter.com) (1)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7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203270" y="754705"/>
            <a:ext cx="9517786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3200" b="1" kern="0" dirty="0">
              <a:solidFill>
                <a:srgbClr val="000099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u="sng" kern="0" dirty="0" err="1">
                <a:solidFill>
                  <a:srgbClr val="000099"/>
                </a:solidFill>
                <a:latin typeface="+mn-lt"/>
              </a:rPr>
              <a:t>Bài</a:t>
            </a:r>
            <a:r>
              <a:rPr lang="en-US" altLang="en-US" sz="3200" b="1" u="sng" kern="0" dirty="0">
                <a:solidFill>
                  <a:srgbClr val="000099"/>
                </a:solidFill>
                <a:latin typeface="+mn-lt"/>
              </a:rPr>
              <a:t> 4: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Nêu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phép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tính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thích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hợp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với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mỗi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tranh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 </a:t>
            </a:r>
            <a:r>
              <a:rPr lang="en-US" altLang="en-US" sz="3200" b="1" kern="0" dirty="0" err="1">
                <a:solidFill>
                  <a:srgbClr val="000099"/>
                </a:solidFill>
                <a:latin typeface="+mn-lt"/>
              </a:rPr>
              <a:t>vẽ</a:t>
            </a:r>
            <a:r>
              <a:rPr lang="en-US" altLang="en-US" sz="3200" b="1" kern="0" dirty="0">
                <a:solidFill>
                  <a:srgbClr val="000099"/>
                </a:solidFill>
                <a:latin typeface="+mn-lt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10540"/>
            <a:ext cx="4586198" cy="31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42" y="2210540"/>
            <a:ext cx="4681482" cy="31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5194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54940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494076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7550" y="5519476"/>
            <a:ext cx="73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1881188" y="5519476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4213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5194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5494076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5494076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934575" y="5519476"/>
            <a:ext cx="731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8558213" y="5519476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631238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49226" y="2423204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+mn-lt"/>
              </a:rPr>
              <a:t>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6761733" y="2423204"/>
            <a:ext cx="80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latin typeface="+mn-lt"/>
              </a:rPr>
              <a:t>b)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228333" y="2528911"/>
            <a:ext cx="29592" cy="351378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4153FBE-65D4-4373-AD3C-A43E5F030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257" y="5551751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1FC6369-7049-4334-BFC0-15B50BB4B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320" y="5527603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DE6D46E-25BA-4AFD-9244-3B259B4B6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1" y="5509485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185536A-BC9F-47D7-832B-D1F72E7EC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76" y="55448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547901C-0AA3-47E0-B324-F81036E74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6088" y="5527603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9EDE70A-8140-4BD6-A1EC-7E521718E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4656" y="5494076"/>
            <a:ext cx="769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41" y="1032322"/>
            <a:ext cx="8486822" cy="426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428" y="565404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153" y="562864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15" y="562864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15" y="5501640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78" y="555720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5" y="555720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97015" y="5654040"/>
            <a:ext cx="73183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5220653" y="565404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07648" y="56261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488815" y="5657056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71703" y="5643720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989499" y="5626100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49076" y="5643721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  <a:cs typeface="Times New Roman" panose="02020603050405020304" pitchFamily="18" charset="0"/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25478" y="2042456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latin typeface="+mn-lt"/>
                <a:cs typeface="Times New Roman" panose="02020603050405020304" pitchFamily="18" charset="0"/>
              </a:rPr>
              <a:t>a)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-18415" y="-52834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Phan Thi Do Uyen\Giai cuu dai duong\Picture2.png">
            <a:hlinkClick r:id="rId2" action="ppaction://hlinksldjump"/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882" y="4647816"/>
            <a:ext cx="2105025" cy="207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5"/>
          <a:stretch>
            <a:fillRect/>
          </a:stretch>
        </p:blipFill>
        <p:spPr bwMode="auto">
          <a:xfrm>
            <a:off x="6212205" y="1194768"/>
            <a:ext cx="4251325" cy="302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50"/>
          <a:stretch>
            <a:fillRect/>
          </a:stretch>
        </p:blipFill>
        <p:spPr bwMode="auto">
          <a:xfrm>
            <a:off x="2123440" y="722630"/>
            <a:ext cx="3519170" cy="348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018" y="487870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43" y="4853305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005" y="4853305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30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68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5" y="4781868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6745605" y="4878705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5369243" y="4878705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442268" y="4904105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79186" y="491045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83779" y="4872968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143943" y="4893786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458143" y="4853305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dirty="0">
                <a:solidFill>
                  <a:sysClr val="windowText" lastClr="000000"/>
                </a:solidFill>
                <a:latin typeface="+mn-lt"/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499812" y="147176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0" dirty="0">
                <a:latin typeface="+mn-lt"/>
              </a:rPr>
              <a:t>b)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pic>
        <p:nvPicPr>
          <p:cNvPr id="1040" name="Picture 16" descr="Vẽ Tay Nước Cỏ đáy Biển Nhóm Cá Minh Họa Tài Liệu Miễn Phí Hình ảnh | Định  dạng hình ảnh PNG 401408163| vn.lovepik.co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435" y="5088255"/>
            <a:ext cx="4969510" cy="20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Rạn san hô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" y="5866765"/>
            <a:ext cx="3400425" cy="10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02696" y="60956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flipH="1">
            <a:off x="7355782" y="620772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15" y="5962015"/>
            <a:ext cx="83312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0" y="-415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41" dur="2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43" dur="3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45" dur="36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ầm Chồi Lá Tập 49 Những Em Bé Ngoan - Nhạc Thiếu Nhi VUS - Vietnamese songs for kids, children (online-video-cutter.com)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8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260" y="154857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2444037" y="5800059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955309" y="4583748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62000" y="554820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2545" y="3725228"/>
            <a:ext cx="1009650" cy="1704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8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-266188">
            <a:off x="7559358" y="2610803"/>
            <a:ext cx="1706562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983" y="2382203"/>
            <a:ext cx="1519237" cy="2195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1220" y="739140"/>
            <a:ext cx="1581150" cy="80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01795" y="762953"/>
            <a:ext cx="2181225" cy="1468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31633" y="5182553"/>
            <a:ext cx="1714500" cy="119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7658" y="1951990"/>
            <a:ext cx="1470025" cy="1714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5068" y="3999548"/>
            <a:ext cx="1817687" cy="1382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42 0.0487963 L -1.00448 0.1525 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0052 0.149352 L -1.03099 0.253056 " pathEditMode="relative" rAng="0" ptsTypes="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762 0.220278 " pathEditMode="relative" rAng="0" ptsTypes="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" y="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0938 0.103704 " pathEditMode="relative" ptsTypes="">
                                      <p:cBhvr>
                                        <p:cTn id="1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80938 0.103704 " pathEditMode="relative" ptsTypes="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16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1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20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22" dur="2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24" dur="3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>
            <a:clrChange>
              <a:clrFrom>
                <a:srgbClr val="F8F5F6"/>
              </a:clrFrom>
              <a:clrTo>
                <a:srgbClr val="F8F5F6">
                  <a:alpha val="0"/>
                </a:srgbClr>
              </a:clrTo>
            </a:clrChange>
          </a:blip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673611" y="1316542"/>
            <a:ext cx="7000875" cy="4486275"/>
          </a:xfrm>
          <a:prstGeom prst="cloudCallout">
            <a:avLst>
              <a:gd name="adj1" fmla="val 80734"/>
              <a:gd name="adj2" fmla="val 32777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em hãy kể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 các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thực tế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 phép cộng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phạm vi 10</a:t>
            </a: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4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1104" y="2234779"/>
            <a:ext cx="723398" cy="811813"/>
          </a:xfrm>
          <a:prstGeom prst="rect">
            <a:avLst/>
          </a:prstGeom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0" y="0"/>
            <a:ext cx="12192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</a:t>
            </a:r>
            <a:r>
              <a:rPr lang="en-US" sz="2400" dirty="0" err="1">
                <a:solidFill>
                  <a:srgbClr val="191919"/>
                </a:solidFill>
                <a:latin typeface="Arial"/>
              </a:rPr>
              <a:t>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21,tháng 10,năm 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endParaRPr lang="en-US" sz="2000" b="1" u="sng" dirty="0" smtClean="0">
              <a:solidFill>
                <a:srgbClr val="191919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Bài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: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Luyện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000" b="1" dirty="0" err="1" smtClean="0">
                <a:solidFill>
                  <a:srgbClr val="191919"/>
                </a:solidFill>
                <a:latin typeface="Arial"/>
              </a:rPr>
              <a:t>tập</a:t>
            </a:r>
            <a:r>
              <a:rPr lang="en-US" sz="2000" b="1" dirty="0" smtClean="0">
                <a:solidFill>
                  <a:srgbClr val="191919"/>
                </a:solidFill>
                <a:latin typeface="Arial"/>
              </a:rPr>
              <a:t>                    </a:t>
            </a:r>
            <a:endParaRPr lang="en-US" sz="2000" b="1" dirty="0" smtClean="0">
              <a:solidFill>
                <a:srgbClr val="191919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Google Shape;2175;p44"/>
          <p:cNvSpPr txBox="1">
            <a:spLocks noGrp="1"/>
          </p:cNvSpPr>
          <p:nvPr>
            <p:ph type="title"/>
          </p:nvPr>
        </p:nvSpPr>
        <p:spPr>
          <a:xfrm>
            <a:off x="5232401" y="-242888"/>
            <a:ext cx="5089525" cy="3797301"/>
          </a:xfrm>
        </p:spPr>
        <p:txBody>
          <a:bodyPr spcFirstLastPara="1"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191919"/>
              </a:buClr>
            </a:pPr>
            <a:r>
              <a:rPr lang="en-GB" sz="5400">
                <a:solidFill>
                  <a:srgbClr val="191919"/>
                </a:solidFill>
                <a:latin typeface="Times New Roman" panose="02020603050405020304" pitchFamily="18" charset="0"/>
                <a:ea typeface="Kurale" charset="0"/>
                <a:cs typeface="Times New Roman" panose="02020603050405020304" pitchFamily="18" charset="0"/>
                <a:sym typeface="Kurale" charset="0"/>
              </a:rPr>
              <a:t>CẢM ƠN CÁC EM ĐÃ CHÚ Ý LẮNG NGHE!</a:t>
            </a:r>
          </a:p>
        </p:txBody>
      </p:sp>
      <p:pic>
        <p:nvPicPr>
          <p:cNvPr id="16179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969963"/>
            <a:ext cx="21209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5" y="38830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61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24940" y="454242"/>
            <a:ext cx="5533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+mn-lt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+mn-lt"/>
              </a:rPr>
              <a:t>hai</a:t>
            </a:r>
            <a:r>
              <a:rPr lang="en-US" sz="2400" dirty="0" smtClean="0">
                <a:solidFill>
                  <a:srgbClr val="191919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+mn-lt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+mn-lt"/>
              </a:rPr>
              <a:t> 21, </a:t>
            </a:r>
            <a:r>
              <a:rPr lang="en-US" sz="2400" dirty="0" err="1" smtClean="0">
                <a:solidFill>
                  <a:srgbClr val="191919"/>
                </a:solidFill>
                <a:latin typeface="+mn-lt"/>
              </a:rPr>
              <a:t>tháng</a:t>
            </a:r>
            <a:r>
              <a:rPr lang="en-US" sz="2400" dirty="0" smtClean="0">
                <a:solidFill>
                  <a:srgbClr val="191919"/>
                </a:solidFill>
                <a:latin typeface="+mn-lt"/>
              </a:rPr>
              <a:t> 10, </a:t>
            </a:r>
            <a:r>
              <a:rPr lang="en-US" sz="2400" dirty="0" err="1" smtClean="0">
                <a:solidFill>
                  <a:srgbClr val="191919"/>
                </a:solidFill>
                <a:latin typeface="+mn-lt"/>
              </a:rPr>
              <a:t>năm</a:t>
            </a:r>
            <a:r>
              <a:rPr lang="en-US" sz="2400" dirty="0" smtClean="0">
                <a:solidFill>
                  <a:srgbClr val="191919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191919"/>
                </a:solidFill>
                <a:latin typeface="+mn-lt"/>
              </a:rPr>
              <a:t>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191919"/>
                </a:solidFill>
                <a:latin typeface="+mn-lt"/>
              </a:rPr>
              <a:t>Toán</a:t>
            </a:r>
            <a:r>
              <a:rPr lang="en-US" sz="2400" b="1" dirty="0" smtClean="0">
                <a:solidFill>
                  <a:srgbClr val="191919"/>
                </a:solidFill>
                <a:latin typeface="+mn-lt"/>
              </a:rPr>
              <a:t>                </a:t>
            </a:r>
            <a:endParaRPr lang="en-US" sz="2400" b="1" dirty="0" smtClean="0">
              <a:solidFill>
                <a:srgbClr val="191919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879541" y="1410220"/>
            <a:ext cx="6489577" cy="551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191919"/>
                </a:solidFill>
              </a:rPr>
              <a:t>Bài</a:t>
            </a:r>
            <a:r>
              <a:rPr lang="en-US" sz="2400" b="1" u="sng" dirty="0">
                <a:solidFill>
                  <a:srgbClr val="191919"/>
                </a:solidFill>
              </a:rPr>
              <a:t>: </a:t>
            </a:r>
            <a:r>
              <a:rPr lang="en-US" sz="2400" b="1" dirty="0" err="1">
                <a:solidFill>
                  <a:srgbClr val="191919"/>
                </a:solidFill>
              </a:rPr>
              <a:t>Phép</a:t>
            </a:r>
            <a:r>
              <a:rPr lang="en-US" sz="2400" b="1" dirty="0">
                <a:solidFill>
                  <a:srgbClr val="191919"/>
                </a:solidFill>
              </a:rPr>
              <a:t> </a:t>
            </a:r>
            <a:r>
              <a:rPr lang="en-US" sz="2400" b="1" dirty="0" err="1">
                <a:solidFill>
                  <a:srgbClr val="191919"/>
                </a:solidFill>
              </a:rPr>
              <a:t>cộng</a:t>
            </a:r>
            <a:r>
              <a:rPr lang="en-US" sz="2400" b="1" dirty="0">
                <a:solidFill>
                  <a:srgbClr val="191919"/>
                </a:solidFill>
              </a:rPr>
              <a:t> </a:t>
            </a:r>
            <a:r>
              <a:rPr lang="en-US" sz="2400" b="1" dirty="0" err="1">
                <a:solidFill>
                  <a:srgbClr val="191919"/>
                </a:solidFill>
              </a:rPr>
              <a:t>trong</a:t>
            </a:r>
            <a:r>
              <a:rPr lang="en-US" sz="2400" b="1" dirty="0">
                <a:solidFill>
                  <a:srgbClr val="191919"/>
                </a:solidFill>
              </a:rPr>
              <a:t> </a:t>
            </a:r>
            <a:r>
              <a:rPr lang="en-US" sz="2400" b="1" dirty="0" err="1">
                <a:solidFill>
                  <a:srgbClr val="191919"/>
                </a:solidFill>
              </a:rPr>
              <a:t>phạm</a:t>
            </a:r>
            <a:r>
              <a:rPr lang="en-US" sz="2400" b="1" dirty="0">
                <a:solidFill>
                  <a:srgbClr val="191919"/>
                </a:solidFill>
              </a:rPr>
              <a:t> vi 6 (</a:t>
            </a:r>
            <a:r>
              <a:rPr lang="en-US" sz="2400" b="1" dirty="0" err="1">
                <a:solidFill>
                  <a:srgbClr val="191919"/>
                </a:solidFill>
              </a:rPr>
              <a:t>tiếp</a:t>
            </a:r>
            <a:r>
              <a:rPr lang="en-US" sz="2400" b="1" dirty="0">
                <a:solidFill>
                  <a:srgbClr val="191919"/>
                </a:solidFill>
              </a:rPr>
              <a:t> </a:t>
            </a:r>
            <a:r>
              <a:rPr lang="en-US" sz="2400" b="1" dirty="0" err="1">
                <a:solidFill>
                  <a:srgbClr val="191919"/>
                </a:solidFill>
              </a:rPr>
              <a:t>theo</a:t>
            </a:r>
            <a:r>
              <a:rPr lang="en-US" sz="2400" b="1" dirty="0">
                <a:solidFill>
                  <a:srgbClr val="191919"/>
                </a:solidFill>
              </a:rPr>
              <a:t>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578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32">
            <a:off x="7804315" y="3438660"/>
            <a:ext cx="1756102" cy="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402637"/>
            <a:ext cx="1649670" cy="3664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26606" y="3096261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1" y="267750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7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+ 2 = 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3" y="3464417"/>
            <a:ext cx="2045473" cy="3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2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… = 7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40">
            <a:off x="7533096" y="3465628"/>
            <a:ext cx="2037853" cy="3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CCF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24940" y="454242"/>
            <a:ext cx="55330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Thứ</a:t>
            </a:r>
            <a:r>
              <a:rPr lang="en-US" sz="2400" dirty="0">
                <a:solidFill>
                  <a:srgbClr val="191919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hai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ngày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21,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tháng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10, </a:t>
            </a:r>
            <a:r>
              <a:rPr lang="en-US" sz="2400" dirty="0" err="1" smtClean="0">
                <a:solidFill>
                  <a:srgbClr val="191919"/>
                </a:solidFill>
                <a:latin typeface="Arial"/>
              </a:rPr>
              <a:t>năm</a:t>
            </a:r>
            <a:r>
              <a:rPr lang="en-US" sz="2400" dirty="0" smtClean="0">
                <a:solidFill>
                  <a:srgbClr val="191919"/>
                </a:solidFill>
                <a:latin typeface="Arial"/>
              </a:rPr>
              <a:t> 2024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 smtClean="0">
                <a:solidFill>
                  <a:srgbClr val="191919"/>
                </a:solidFill>
                <a:latin typeface="Arial"/>
              </a:rPr>
              <a:t>Toán</a:t>
            </a:r>
            <a:r>
              <a:rPr lang="en-US" sz="2400" b="1" dirty="0" smtClean="0">
                <a:solidFill>
                  <a:srgbClr val="191919"/>
                </a:solidFill>
                <a:latin typeface="Arial"/>
              </a:rPr>
              <a:t>                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4572001" y="1285239"/>
            <a:ext cx="2308194" cy="551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u="sng" dirty="0" err="1">
                <a:solidFill>
                  <a:srgbClr val="000099"/>
                </a:solidFill>
              </a:rPr>
              <a:t>Bài</a:t>
            </a:r>
            <a:r>
              <a:rPr lang="en-US" sz="2800" b="1" u="sng" dirty="0" smtClean="0">
                <a:solidFill>
                  <a:srgbClr val="000099"/>
                </a:solidFill>
              </a:rPr>
              <a:t>: </a:t>
            </a:r>
            <a:r>
              <a:rPr lang="en-US" sz="2800" b="1" u="sng" dirty="0" err="1" smtClean="0">
                <a:solidFill>
                  <a:srgbClr val="000099"/>
                </a:solidFill>
              </a:rPr>
              <a:t>Luyện</a:t>
            </a:r>
            <a:r>
              <a:rPr lang="en-US" sz="2800" b="1" u="sng" dirty="0" smtClean="0">
                <a:solidFill>
                  <a:srgbClr val="000099"/>
                </a:solidFill>
              </a:rPr>
              <a:t> </a:t>
            </a:r>
            <a:r>
              <a:rPr lang="en-US" sz="2800" b="1" u="sng" dirty="0" err="1" smtClean="0">
                <a:solidFill>
                  <a:srgbClr val="000099"/>
                </a:solidFill>
              </a:rPr>
              <a:t>tập</a:t>
            </a:r>
            <a:endParaRPr lang="en-US" sz="28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6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99" y="-46010"/>
            <a:ext cx="12402105" cy="6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lk Botanical Aesthetic Campaign by Slidesgo">
  <a:themeElements>
    <a:clrScheme name="Simple Light">
      <a:dk1>
        <a:srgbClr val="191919"/>
      </a:dk1>
      <a:lt1>
        <a:srgbClr val="FFFEEC"/>
      </a:lt1>
      <a:dk2>
        <a:srgbClr val="FC8E5C"/>
      </a:dk2>
      <a:lt2>
        <a:srgbClr val="E14D2A"/>
      </a:lt2>
      <a:accent1>
        <a:srgbClr val="F8C8B2"/>
      </a:accent1>
      <a:accent2>
        <a:srgbClr val="00AA91"/>
      </a:accent2>
      <a:accent3>
        <a:srgbClr val="5959A1"/>
      </a:accent3>
      <a:accent4>
        <a:srgbClr val="FF88B5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olk Botanical Aesthetic Campaign by Slidesgo">
  <a:themeElements>
    <a:clrScheme name="Simple Light">
      <a:dk1>
        <a:srgbClr val="191919"/>
      </a:dk1>
      <a:lt1>
        <a:srgbClr val="FFFEEC"/>
      </a:lt1>
      <a:dk2>
        <a:srgbClr val="FC8E5C"/>
      </a:dk2>
      <a:lt2>
        <a:srgbClr val="E14D2A"/>
      </a:lt2>
      <a:accent1>
        <a:srgbClr val="F8C8B2"/>
      </a:accent1>
      <a:accent2>
        <a:srgbClr val="00AA91"/>
      </a:accent2>
      <a:accent3>
        <a:srgbClr val="5959A1"/>
      </a:accent3>
      <a:accent4>
        <a:srgbClr val="FF88B5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521</Words>
  <Application>Microsoft Office PowerPoint</Application>
  <PresentationFormat>Widescreen</PresentationFormat>
  <Paragraphs>151</Paragraphs>
  <Slides>22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UTM Avo</vt:lpstr>
      <vt:lpstr>Arial</vt:lpstr>
      <vt:lpstr>Aldrich</vt:lpstr>
      <vt:lpstr>Calibri</vt:lpstr>
      <vt:lpstr>Times New Roman</vt:lpstr>
      <vt:lpstr>.VnAvant</vt:lpstr>
      <vt:lpstr>Calibri Light</vt:lpstr>
      <vt:lpstr>Kurale</vt:lpstr>
      <vt:lpstr>SimSun</vt:lpstr>
      <vt:lpstr>Abril Fatface</vt:lpstr>
      <vt:lpstr>Bebas Neue</vt:lpstr>
      <vt:lpstr>Albert Sans</vt:lpstr>
      <vt:lpstr>VNI-Avo</vt:lpstr>
      <vt:lpstr>Green Color</vt:lpstr>
      <vt:lpstr>Folk Botanical Aesthetic Campaign by Slidesgo</vt:lpstr>
      <vt:lpstr>5_Office Theme</vt:lpstr>
      <vt:lpstr>6_Office Theme</vt:lpstr>
      <vt:lpstr>1_Folk Botanical Aesthetic Campaign by Slidesgo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LẮNG NGHE!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60</cp:revision>
  <dcterms:created xsi:type="dcterms:W3CDTF">2021-11-01T08:16:00Z</dcterms:created>
  <dcterms:modified xsi:type="dcterms:W3CDTF">2024-10-31T16:23:24Z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F1B25431A3B0422A901523881EE5F1E9</vt:lpwstr>
  </property>
  <property fmtid="{D5CDD505-2E9C-101B-9397-08002B2CF9AE}" pid="3" name="KSOProductBuildVer">
    <vt:lpwstr>1033-11.2.0.10351</vt:lpwstr>
  </property>
</Properties>
</file>