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90" r:id="rId2"/>
    <p:sldId id="387" r:id="rId3"/>
    <p:sldId id="389" r:id="rId4"/>
    <p:sldId id="259" r:id="rId5"/>
    <p:sldId id="304" r:id="rId6"/>
    <p:sldId id="305" r:id="rId7"/>
    <p:sldId id="297" r:id="rId8"/>
    <p:sldId id="383" r:id="rId9"/>
    <p:sldId id="384" r:id="rId10"/>
    <p:sldId id="385" r:id="rId11"/>
    <p:sldId id="386" r:id="rId12"/>
    <p:sldId id="388" r:id="rId13"/>
    <p:sldId id="298" r:id="rId14"/>
    <p:sldId id="299" r:id="rId15"/>
    <p:sldId id="302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4DC"/>
    <a:srgbClr val="FFCC99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291" autoAdjust="0"/>
  </p:normalViewPr>
  <p:slideViewPr>
    <p:cSldViewPr>
      <p:cViewPr varScale="1">
        <p:scale>
          <a:sx n="81" d="100"/>
          <a:sy n="81" d="100"/>
        </p:scale>
        <p:origin x="120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340CA-A691-4FC2-BFB6-15C972E6B99F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EAD10-88EE-4EFD-851D-5AFA54E33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9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7F86A1-5C20-48CB-AF75-9572D47C540A}" type="slidenum">
              <a:rPr lang="en-US" smtClean="0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1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7F86A1-5C20-48CB-AF75-9572D47C540A}" type="slidenum">
              <a:rPr lang="en-US" smtClean="0"/>
              <a:pPr eaLnBrk="1" hangingPunct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18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7F86A1-5C20-48CB-AF75-9572D47C540A}" type="slidenum">
              <a:rPr lang="en-US" smtClean="0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56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7F86A1-5C20-48CB-AF75-9572D47C540A}" type="slidenum">
              <a:rPr lang="en-US" smtClean="0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91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7F86A1-5C20-48CB-AF75-9572D47C540A}" type="slidenum">
              <a:rPr lang="en-US" smtClean="0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96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7F86A1-5C20-48CB-AF75-9572D47C540A}" type="slidenum">
              <a:rPr lang="en-US" smtClean="0"/>
              <a:pPr eaLnBrk="1" hangingPunct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71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7F86A1-5C20-48CB-AF75-9572D47C540A}" type="slidenum">
              <a:rPr lang="en-US" smtClean="0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8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DE2-4145-4DAC-A32C-7DF69B7BC615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348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DE2-4145-4DAC-A32C-7DF69B7BC615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298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DE2-4145-4DAC-A32C-7DF69B7BC615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769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DE2-4145-4DAC-A32C-7DF69B7BC615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967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DE2-4145-4DAC-A32C-7DF69B7BC615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704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DE2-4145-4DAC-A32C-7DF69B7BC615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429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DE2-4145-4DAC-A32C-7DF69B7BC615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928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DE2-4145-4DAC-A32C-7DF69B7BC615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896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DE2-4145-4DAC-A32C-7DF69B7BC615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787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DE2-4145-4DAC-A32C-7DF69B7BC615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598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EDE2-4145-4DAC-A32C-7DF69B7BC615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559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1EDE2-4145-4DAC-A32C-7DF69B7BC615}" type="datetimeFigureOut">
              <a:rPr lang="en-US" smtClean="0"/>
              <a:pPr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4B1AB-D3DE-40E9-AA82-2F652F8A4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4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9.gif"/><Relationship Id="rId5" Type="http://schemas.openxmlformats.org/officeDocument/2006/relationships/image" Target="../media/image16.png"/><Relationship Id="rId15" Type="http://schemas.openxmlformats.org/officeDocument/2006/relationships/image" Target="../media/image23.gif"/><Relationship Id="rId10" Type="http://schemas.openxmlformats.org/officeDocument/2006/relationships/image" Target="../media/image18.gif"/><Relationship Id="rId4" Type="http://schemas.openxmlformats.org/officeDocument/2006/relationships/audio" Target="../media/audio3.wav"/><Relationship Id="rId9" Type="http://schemas.openxmlformats.org/officeDocument/2006/relationships/slide" Target="slide8.xml"/><Relationship Id="rId1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9.gif"/><Relationship Id="rId5" Type="http://schemas.openxmlformats.org/officeDocument/2006/relationships/image" Target="../media/image16.png"/><Relationship Id="rId15" Type="http://schemas.openxmlformats.org/officeDocument/2006/relationships/image" Target="../media/image23.gif"/><Relationship Id="rId10" Type="http://schemas.openxmlformats.org/officeDocument/2006/relationships/image" Target="../media/image18.gif"/><Relationship Id="rId4" Type="http://schemas.openxmlformats.org/officeDocument/2006/relationships/audio" Target="../media/audio3.wav"/><Relationship Id="rId9" Type="http://schemas.openxmlformats.org/officeDocument/2006/relationships/slide" Target="slide8.xml"/><Relationship Id="rId1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../Mosel/Desktop/SONG_007.MID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gif"/><Relationship Id="rId3" Type="http://schemas.openxmlformats.org/officeDocument/2006/relationships/slide" Target="slide9.xml"/><Relationship Id="rId7" Type="http://schemas.openxmlformats.org/officeDocument/2006/relationships/slide" Target="slide10.xml"/><Relationship Id="rId12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5.xml"/><Relationship Id="rId10" Type="http://schemas.openxmlformats.org/officeDocument/2006/relationships/slide" Target="slide11.xml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9.gif"/><Relationship Id="rId5" Type="http://schemas.openxmlformats.org/officeDocument/2006/relationships/image" Target="../media/image16.png"/><Relationship Id="rId15" Type="http://schemas.openxmlformats.org/officeDocument/2006/relationships/image" Target="../media/image23.gif"/><Relationship Id="rId10" Type="http://schemas.openxmlformats.org/officeDocument/2006/relationships/image" Target="../media/image18.gif"/><Relationship Id="rId4" Type="http://schemas.openxmlformats.org/officeDocument/2006/relationships/audio" Target="../media/audio3.wav"/><Relationship Id="rId9" Type="http://schemas.openxmlformats.org/officeDocument/2006/relationships/slide" Target="slide8.xml"/><Relationship Id="rId1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36941986-3CBE-4E90-938F-CDBDD8FAD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1" y="2438400"/>
            <a:ext cx="8610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latin typeface="Times New Roman" panose="02020603050405020304" pitchFamily="18" charset="0"/>
              </a:rPr>
              <a:t>Môn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Toán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PPCT: 32</a:t>
            </a:r>
          </a:p>
          <a:p>
            <a:pPr algn="ctr" eaLnBrk="1" hangingPunct="1"/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Phép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trừ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phạm</a:t>
            </a:r>
            <a:r>
              <a:rPr lang="en-US" altLang="en-US" sz="3600" b="1" dirty="0">
                <a:latin typeface="Times New Roman" panose="02020603050405020304" pitchFamily="18" charset="0"/>
              </a:rPr>
              <a:t> vi 6 (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3600" b="1" dirty="0">
                <a:latin typeface="Times New Roman" panose="02020603050405020304" pitchFamily="18" charset="0"/>
              </a:rPr>
              <a:t> 2)</a:t>
            </a:r>
          </a:p>
          <a:p>
            <a:pPr algn="ctr" eaLnBrk="1" hangingPunct="1"/>
            <a:r>
              <a:rPr lang="en-US" altLang="en-US" sz="3600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latin typeface="Times New Roman" panose="02020603050405020304" pitchFamily="18" charset="0"/>
              </a:rPr>
              <a:t>: 1B2</a:t>
            </a:r>
          </a:p>
          <a:p>
            <a:pPr algn="ctr"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San</a:t>
            </a:r>
          </a:p>
          <a:p>
            <a:pPr algn="ctr"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09/11/ 2024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D83B3F-353D-4A15-804A-C22025D1ED83}"/>
              </a:ext>
            </a:extLst>
          </p:cNvPr>
          <p:cNvSpPr/>
          <p:nvPr/>
        </p:nvSpPr>
        <p:spPr>
          <a:xfrm>
            <a:off x="609600" y="304800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THAO GIẢNG TỔ</a:t>
            </a:r>
          </a:p>
          <a:p>
            <a:pPr algn="ctr"/>
            <a:r>
              <a:rPr lang="en-US" sz="20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2024-2025</a:t>
            </a:r>
          </a:p>
        </p:txBody>
      </p:sp>
      <p:pic>
        <p:nvPicPr>
          <p:cNvPr id="6" name="Picture 30">
            <a:extLst>
              <a:ext uri="{FF2B5EF4-FFF2-40B4-BE49-F238E27FC236}">
                <a16:creationId xmlns:a16="http://schemas.microsoft.com/office/drawing/2014/main" id="{68485AA4-6523-4E63-A5CB-B959EF121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953000"/>
            <a:ext cx="1828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8" descr="资源 534302">
            <a:extLst>
              <a:ext uri="{FF2B5EF4-FFF2-40B4-BE49-F238E27FC236}">
                <a16:creationId xmlns:a16="http://schemas.microsoft.com/office/drawing/2014/main" id="{6B5846A3-2A09-45EF-9587-01719B1FC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99" y="5715000"/>
            <a:ext cx="724852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36207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3">
            <a:extLst>
              <a:ext uri="{FF2B5EF4-FFF2-40B4-BE49-F238E27FC236}">
                <a16:creationId xmlns:a16="http://schemas.microsoft.com/office/drawing/2014/main" id="{FDA07419-9E89-9B1B-EE90-48F7C9EDD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819150"/>
            <a:ext cx="1092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>
            <a:extLst>
              <a:ext uri="{FF2B5EF4-FFF2-40B4-BE49-F238E27FC236}">
                <a16:creationId xmlns:a16="http://schemas.microsoft.com/office/drawing/2014/main" id="{8D902023-248B-AEE8-5114-054ECB73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4502150"/>
            <a:ext cx="11080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B1ED3E-2E77-9047-34D6-ADD6FFD31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4119563"/>
            <a:ext cx="115887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A08825B4-4338-27A9-0EED-C61862740B39}"/>
              </a:ext>
            </a:extLst>
          </p:cNvPr>
          <p:cNvSpPr/>
          <p:nvPr/>
        </p:nvSpPr>
        <p:spPr>
          <a:xfrm>
            <a:off x="6726238" y="3797300"/>
            <a:ext cx="827087" cy="995363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CHÚC MỪNG BẠN ĐƯỢC 3 CÁI KẸO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C0864A-283E-61FA-FEF4-71AF5EA81B4B}"/>
              </a:ext>
            </a:extLst>
          </p:cNvPr>
          <p:cNvSpPr/>
          <p:nvPr/>
        </p:nvSpPr>
        <p:spPr>
          <a:xfrm rot="5600923">
            <a:off x="2497932" y="4899818"/>
            <a:ext cx="1828800" cy="227013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54CEC4BB-C2A7-7E01-0B0F-C330FCCA2915}"/>
              </a:ext>
            </a:extLst>
          </p:cNvPr>
          <p:cNvSpPr/>
          <p:nvPr/>
        </p:nvSpPr>
        <p:spPr>
          <a:xfrm rot="586976" flipH="1">
            <a:off x="2346325" y="4429125"/>
            <a:ext cx="2085975" cy="582613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 action="ppaction://hlinksldjump"/>
              </a:rPr>
              <a:t>HOME</a:t>
            </a:r>
            <a:endParaRPr lang="en-US" sz="21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416" name="Picture 34">
            <a:extLst>
              <a:ext uri="{FF2B5EF4-FFF2-40B4-BE49-F238E27FC236}">
                <a16:creationId xmlns:a16="http://schemas.microsoft.com/office/drawing/2014/main" id="{D5444B18-2057-B64D-ABB5-8183FB1F9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5267325"/>
            <a:ext cx="85883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7">
            <a:extLst>
              <a:ext uri="{FF2B5EF4-FFF2-40B4-BE49-F238E27FC236}">
                <a16:creationId xmlns:a16="http://schemas.microsoft.com/office/drawing/2014/main" id="{1E2A59E4-8ECD-20EE-FAA7-1BFE8473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995863"/>
            <a:ext cx="6540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44">
            <a:extLst>
              <a:ext uri="{FF2B5EF4-FFF2-40B4-BE49-F238E27FC236}">
                <a16:creationId xmlns:a16="http://schemas.microsoft.com/office/drawing/2014/main" id="{2430E1D2-E129-DA84-B2E6-78B95CECF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36988"/>
            <a:ext cx="6540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48">
            <a:extLst>
              <a:ext uri="{FF2B5EF4-FFF2-40B4-BE49-F238E27FC236}">
                <a16:creationId xmlns:a16="http://schemas.microsoft.com/office/drawing/2014/main" id="{274E286A-1529-4283-F54B-7FE8074F1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3435350"/>
            <a:ext cx="4381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50">
            <a:extLst>
              <a:ext uri="{FF2B5EF4-FFF2-40B4-BE49-F238E27FC236}">
                <a16:creationId xmlns:a16="http://schemas.microsoft.com/office/drawing/2014/main" id="{38805B4A-D572-7E05-C78A-01ED3D7D6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3605213"/>
            <a:ext cx="4953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6D5AA62-3EEA-EA9D-A16E-662574283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3797300"/>
            <a:ext cx="27781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B748AF9-339B-4F5E-9562-58C6A2CFE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3724275"/>
            <a:ext cx="4016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: Folded Corner 27">
            <a:extLst>
              <a:ext uri="{FF2B5EF4-FFF2-40B4-BE49-F238E27FC236}">
                <a16:creationId xmlns:a16="http://schemas.microsoft.com/office/drawing/2014/main" id="{A9A23FEE-F73B-33EA-FCE0-7176CAFDCAAD}"/>
              </a:ext>
            </a:extLst>
          </p:cNvPr>
          <p:cNvSpPr/>
          <p:nvPr/>
        </p:nvSpPr>
        <p:spPr>
          <a:xfrm>
            <a:off x="2000250" y="2098675"/>
            <a:ext cx="4324350" cy="84613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– 1 = </a:t>
            </a:r>
          </a:p>
        </p:txBody>
      </p:sp>
      <p:sp>
        <p:nvSpPr>
          <p:cNvPr id="18" name="Rectangle: Folded Corner 26">
            <a:extLst>
              <a:ext uri="{FF2B5EF4-FFF2-40B4-BE49-F238E27FC236}">
                <a16:creationId xmlns:a16="http://schemas.microsoft.com/office/drawing/2014/main" id="{C55E933E-9586-17DA-75A0-3930618F1F05}"/>
              </a:ext>
            </a:extLst>
          </p:cNvPr>
          <p:cNvSpPr/>
          <p:nvPr/>
        </p:nvSpPr>
        <p:spPr>
          <a:xfrm>
            <a:off x="1952625" y="2978150"/>
            <a:ext cx="4371975" cy="12954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– 5 = </a:t>
            </a:r>
          </a:p>
        </p:txBody>
      </p:sp>
      <p:sp>
        <p:nvSpPr>
          <p:cNvPr id="19" name="Rectangle: Folded Corner 26">
            <a:extLst>
              <a:ext uri="{FF2B5EF4-FFF2-40B4-BE49-F238E27FC236}">
                <a16:creationId xmlns:a16="http://schemas.microsoft.com/office/drawing/2014/main" id="{A4B9222C-638E-6391-E46E-16A1B0EDA546}"/>
              </a:ext>
            </a:extLst>
          </p:cNvPr>
          <p:cNvSpPr/>
          <p:nvPr/>
        </p:nvSpPr>
        <p:spPr>
          <a:xfrm>
            <a:off x="5421313" y="2963863"/>
            <a:ext cx="903287" cy="104775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0" name="Rectangle: Folded Corner 26">
            <a:extLst>
              <a:ext uri="{FF2B5EF4-FFF2-40B4-BE49-F238E27FC236}">
                <a16:creationId xmlns:a16="http://schemas.microsoft.com/office/drawing/2014/main" id="{95E8DBBF-E513-F8F5-17F1-5E692EE17102}"/>
              </a:ext>
            </a:extLst>
          </p:cNvPr>
          <p:cNvSpPr/>
          <p:nvPr/>
        </p:nvSpPr>
        <p:spPr>
          <a:xfrm>
            <a:off x="1946275" y="893763"/>
            <a:ext cx="4378325" cy="12954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– 2 = </a:t>
            </a:r>
          </a:p>
        </p:txBody>
      </p:sp>
      <p:sp>
        <p:nvSpPr>
          <p:cNvPr id="21" name="Rectangle: Folded Corner 26">
            <a:extLst>
              <a:ext uri="{FF2B5EF4-FFF2-40B4-BE49-F238E27FC236}">
                <a16:creationId xmlns:a16="http://schemas.microsoft.com/office/drawing/2014/main" id="{D4168612-CF6E-AE38-0771-6A11C00B8B41}"/>
              </a:ext>
            </a:extLst>
          </p:cNvPr>
          <p:cNvSpPr/>
          <p:nvPr/>
        </p:nvSpPr>
        <p:spPr>
          <a:xfrm>
            <a:off x="5540375" y="914400"/>
            <a:ext cx="579438" cy="104933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2" name="Rectangle: Folded Corner 26">
            <a:extLst>
              <a:ext uri="{FF2B5EF4-FFF2-40B4-BE49-F238E27FC236}">
                <a16:creationId xmlns:a16="http://schemas.microsoft.com/office/drawing/2014/main" id="{2AB9FDDB-4106-7AE7-AA03-A61D09B00736}"/>
              </a:ext>
            </a:extLst>
          </p:cNvPr>
          <p:cNvSpPr/>
          <p:nvPr/>
        </p:nvSpPr>
        <p:spPr>
          <a:xfrm>
            <a:off x="5516563" y="1998663"/>
            <a:ext cx="698500" cy="965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</p:spTree>
  </p:cSld>
  <p:clrMapOvr>
    <a:masterClrMapping/>
  </p:clrMapOvr>
  <p:transition>
    <p:sndAc>
      <p:stSnd>
        <p:snd r:embed="rId2" name="Tieng-yeah-tre-con-www_nhacchuongvui_com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3">
            <a:extLst>
              <a:ext uri="{FF2B5EF4-FFF2-40B4-BE49-F238E27FC236}">
                <a16:creationId xmlns:a16="http://schemas.microsoft.com/office/drawing/2014/main" id="{3419727A-2E55-514A-78EB-850DE6BD2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819150"/>
            <a:ext cx="1092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>
            <a:extLst>
              <a:ext uri="{FF2B5EF4-FFF2-40B4-BE49-F238E27FC236}">
                <a16:creationId xmlns:a16="http://schemas.microsoft.com/office/drawing/2014/main" id="{D20DF688-F80C-D953-F798-845C960D1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4502150"/>
            <a:ext cx="11080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88A435-849A-068B-3AD2-BB7842973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4119563"/>
            <a:ext cx="115887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50F0FB14-5CAB-50B6-7B9A-B1A24F70FAFD}"/>
              </a:ext>
            </a:extLst>
          </p:cNvPr>
          <p:cNvSpPr/>
          <p:nvPr/>
        </p:nvSpPr>
        <p:spPr>
          <a:xfrm>
            <a:off x="6726238" y="3797300"/>
            <a:ext cx="827087" cy="995363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CHÚC MỪNG BẠN ĐƯỢC 3 CÁI KẸO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4A482C-5BAE-DE61-1918-EF920B11F214}"/>
              </a:ext>
            </a:extLst>
          </p:cNvPr>
          <p:cNvSpPr/>
          <p:nvPr/>
        </p:nvSpPr>
        <p:spPr>
          <a:xfrm rot="5600923">
            <a:off x="2507457" y="5058569"/>
            <a:ext cx="1828800" cy="14128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B58E4810-E4FB-0BC4-6005-917BB52A0305}"/>
              </a:ext>
            </a:extLst>
          </p:cNvPr>
          <p:cNvSpPr/>
          <p:nvPr/>
        </p:nvSpPr>
        <p:spPr>
          <a:xfrm rot="586976" flipH="1">
            <a:off x="2706688" y="4378325"/>
            <a:ext cx="1733550" cy="777875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 action="ppaction://hlinksldjump"/>
              </a:rPr>
              <a:t>GO HOME</a:t>
            </a:r>
            <a:endParaRPr lang="en-US" sz="21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440" name="Picture 34">
            <a:extLst>
              <a:ext uri="{FF2B5EF4-FFF2-40B4-BE49-F238E27FC236}">
                <a16:creationId xmlns:a16="http://schemas.microsoft.com/office/drawing/2014/main" id="{87AC2F10-7067-6AEB-DC7A-C0DD8690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5383213"/>
            <a:ext cx="5365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7">
            <a:extLst>
              <a:ext uri="{FF2B5EF4-FFF2-40B4-BE49-F238E27FC236}">
                <a16:creationId xmlns:a16="http://schemas.microsoft.com/office/drawing/2014/main" id="{D1ABEBBB-350F-4430-2DB8-A39448945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4808538"/>
            <a:ext cx="6540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44">
            <a:extLst>
              <a:ext uri="{FF2B5EF4-FFF2-40B4-BE49-F238E27FC236}">
                <a16:creationId xmlns:a16="http://schemas.microsoft.com/office/drawing/2014/main" id="{CABCA519-624A-533F-DBDC-0C33E8EA9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29150"/>
            <a:ext cx="6540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48">
            <a:extLst>
              <a:ext uri="{FF2B5EF4-FFF2-40B4-BE49-F238E27FC236}">
                <a16:creationId xmlns:a16="http://schemas.microsoft.com/office/drawing/2014/main" id="{F8C7C1CF-98CB-5764-5163-6F5FDCAB3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3435350"/>
            <a:ext cx="4381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50">
            <a:extLst>
              <a:ext uri="{FF2B5EF4-FFF2-40B4-BE49-F238E27FC236}">
                <a16:creationId xmlns:a16="http://schemas.microsoft.com/office/drawing/2014/main" id="{6BCC8F31-8054-AE06-D480-C8B9ADC64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3605213"/>
            <a:ext cx="4953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9C158A8-671D-83A0-3C60-F2BDC44F4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3797300"/>
            <a:ext cx="27781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7ED85C7-893D-9C8B-CF9D-DD86AEE82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3724275"/>
            <a:ext cx="4016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: Folded Corner 27">
            <a:extLst>
              <a:ext uri="{FF2B5EF4-FFF2-40B4-BE49-F238E27FC236}">
                <a16:creationId xmlns:a16="http://schemas.microsoft.com/office/drawing/2014/main" id="{C65F6CAF-2B70-76FD-B43E-E8637E2A5892}"/>
              </a:ext>
            </a:extLst>
          </p:cNvPr>
          <p:cNvSpPr/>
          <p:nvPr/>
        </p:nvSpPr>
        <p:spPr>
          <a:xfrm>
            <a:off x="1635125" y="2098675"/>
            <a:ext cx="5054600" cy="84613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– 5 = </a:t>
            </a:r>
          </a:p>
        </p:txBody>
      </p:sp>
      <p:sp>
        <p:nvSpPr>
          <p:cNvPr id="18" name="Rectangle: Folded Corner 26">
            <a:extLst>
              <a:ext uri="{FF2B5EF4-FFF2-40B4-BE49-F238E27FC236}">
                <a16:creationId xmlns:a16="http://schemas.microsoft.com/office/drawing/2014/main" id="{F4299D6E-C03C-B18D-726F-4DA63E78D3E8}"/>
              </a:ext>
            </a:extLst>
          </p:cNvPr>
          <p:cNvSpPr/>
          <p:nvPr/>
        </p:nvSpPr>
        <p:spPr>
          <a:xfrm>
            <a:off x="1782763" y="2978150"/>
            <a:ext cx="4711700" cy="12954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– 6 = </a:t>
            </a:r>
          </a:p>
        </p:txBody>
      </p:sp>
      <p:sp>
        <p:nvSpPr>
          <p:cNvPr id="19" name="Rectangle: Folded Corner 26">
            <a:extLst>
              <a:ext uri="{FF2B5EF4-FFF2-40B4-BE49-F238E27FC236}">
                <a16:creationId xmlns:a16="http://schemas.microsoft.com/office/drawing/2014/main" id="{11E33A95-A1CA-4371-F72E-7504362B90C2}"/>
              </a:ext>
            </a:extLst>
          </p:cNvPr>
          <p:cNvSpPr/>
          <p:nvPr/>
        </p:nvSpPr>
        <p:spPr>
          <a:xfrm>
            <a:off x="5421313" y="3067050"/>
            <a:ext cx="903287" cy="104775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20" name="Rectangle: Folded Corner 26">
            <a:extLst>
              <a:ext uri="{FF2B5EF4-FFF2-40B4-BE49-F238E27FC236}">
                <a16:creationId xmlns:a16="http://schemas.microsoft.com/office/drawing/2014/main" id="{D74D0F87-1CB3-A8C1-5B50-2533DA181CB7}"/>
              </a:ext>
            </a:extLst>
          </p:cNvPr>
          <p:cNvSpPr/>
          <p:nvPr/>
        </p:nvSpPr>
        <p:spPr>
          <a:xfrm>
            <a:off x="1428750" y="893763"/>
            <a:ext cx="5413375" cy="12954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– 4 = </a:t>
            </a:r>
          </a:p>
        </p:txBody>
      </p:sp>
      <p:sp>
        <p:nvSpPr>
          <p:cNvPr id="21" name="Rectangle: Folded Corner 26">
            <a:extLst>
              <a:ext uri="{FF2B5EF4-FFF2-40B4-BE49-F238E27FC236}">
                <a16:creationId xmlns:a16="http://schemas.microsoft.com/office/drawing/2014/main" id="{7D18CCCC-C706-C677-111A-E97F5079D683}"/>
              </a:ext>
            </a:extLst>
          </p:cNvPr>
          <p:cNvSpPr/>
          <p:nvPr/>
        </p:nvSpPr>
        <p:spPr>
          <a:xfrm>
            <a:off x="5540375" y="914400"/>
            <a:ext cx="579438" cy="104933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22" name="Rectangle: Folded Corner 26">
            <a:extLst>
              <a:ext uri="{FF2B5EF4-FFF2-40B4-BE49-F238E27FC236}">
                <a16:creationId xmlns:a16="http://schemas.microsoft.com/office/drawing/2014/main" id="{64F6777B-F87C-867F-FC03-06B47D14C939}"/>
              </a:ext>
            </a:extLst>
          </p:cNvPr>
          <p:cNvSpPr/>
          <p:nvPr/>
        </p:nvSpPr>
        <p:spPr>
          <a:xfrm>
            <a:off x="5516563" y="1998663"/>
            <a:ext cx="698500" cy="965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</p:spTree>
  </p:cSld>
  <p:clrMapOvr>
    <a:masterClrMapping/>
  </p:clrMapOvr>
  <p:transition>
    <p:sndAc>
      <p:stSnd>
        <p:snd r:embed="rId2" name="Tieng-yeah-tre-con-www_nhacchuongvui_com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200" y="7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26FB28F7-176D-7671-BAFB-BF3BA4306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218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2 – 1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D3651748-715C-AA69-4F50-7D4D69631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410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3 – 2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EBCB965-FC11-346B-89CD-DBED6096F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364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5 – 1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7DDAC1C1-2513-CF69-5587-01FB40CB1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514600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4 – 2 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EEAB7BA-7CCD-FB5E-37E4-3F3E51D5D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72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4 – 1 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36BFA7C3-F071-E4D4-454C-0A206F1B8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055730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6 – 5 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5F53E84C-572D-9547-FDF7-F4B4A541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5218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4 – 4 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DFB3CDD0-3C39-9594-C656-10F2942B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8172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5 – 5 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E21F13F9-9E32-494C-63BB-1935FD5EA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889" y="5036402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6 – 6 </a:t>
            </a:r>
          </a:p>
        </p:txBody>
      </p:sp>
      <p:sp>
        <p:nvSpPr>
          <p:cNvPr id="2" name="Rectangle 23">
            <a:extLst>
              <a:ext uri="{FF2B5EF4-FFF2-40B4-BE49-F238E27FC236}">
                <a16:creationId xmlns:a16="http://schemas.microsoft.com/office/drawing/2014/main" id="{8DB41AD2-AF0C-9B1F-27C3-C3B65061C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655331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027943FC-04CF-A88B-23A8-044EF6A37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37132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561A8470-C335-287E-980B-803E5CAB6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087930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</a:t>
            </a: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4B0FC4DB-1F0B-BB11-B39E-44D8568DC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90800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A1D16FB1-A15D-76DB-49DE-BC5E0BEBD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871437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</a:t>
            </a: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C2694EE8-3658-F199-CA70-204426B03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115897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714780-B4C9-A232-0373-34F020919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590800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</a:t>
            </a: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626D0659-0FCC-3C1C-36A1-5DAEB7C8B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886200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</a:t>
            </a: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1A244F4D-3979-47C2-C430-3340E26D2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105400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</a:t>
            </a:r>
          </a:p>
        </p:txBody>
      </p:sp>
      <p:pic>
        <p:nvPicPr>
          <p:cNvPr id="27" name="Picture 19" descr="WhitecornerFlower">
            <a:extLst>
              <a:ext uri="{FF2B5EF4-FFF2-40B4-BE49-F238E27FC236}">
                <a16:creationId xmlns:a16="http://schemas.microsoft.com/office/drawing/2014/main" id="{992C7C20-903E-3C94-63E7-52E46A78B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Nhóm 5">
            <a:extLst>
              <a:ext uri="{FF2B5EF4-FFF2-40B4-BE49-F238E27FC236}">
                <a16:creationId xmlns:a16="http://schemas.microsoft.com/office/drawing/2014/main" id="{BE9CC778-066C-377A-FA75-B70AC6120BE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79138"/>
            <a:ext cx="2438400" cy="683062"/>
            <a:chOff x="457200" y="1854421"/>
            <a:chExt cx="2438400" cy="682364"/>
          </a:xfrm>
        </p:grpSpPr>
        <p:sp>
          <p:nvSpPr>
            <p:cNvPr id="28" name="Text Box 6">
              <a:extLst>
                <a:ext uri="{FF2B5EF4-FFF2-40B4-BE49-F238E27FC236}">
                  <a16:creationId xmlns:a16="http://schemas.microsoft.com/office/drawing/2014/main" id="{E3C6E617-36A3-9511-8DD7-B2CE00C5C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891115"/>
              <a:ext cx="1752600" cy="645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3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pSp>
          <p:nvGrpSpPr>
            <p:cNvPr id="29" name="Nhóm 16">
              <a:extLst>
                <a:ext uri="{FF2B5EF4-FFF2-40B4-BE49-F238E27FC236}">
                  <a16:creationId xmlns:a16="http://schemas.microsoft.com/office/drawing/2014/main" id="{CA26C861-4E2D-2340-6663-A8BF25CBFE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1854421"/>
              <a:ext cx="609600" cy="645671"/>
              <a:chOff x="457200" y="1854421"/>
              <a:chExt cx="609600" cy="645671"/>
            </a:xfrm>
          </p:grpSpPr>
          <p:sp>
            <p:nvSpPr>
              <p:cNvPr id="30" name="Hình Bầu dục 29">
                <a:extLst>
                  <a:ext uri="{FF2B5EF4-FFF2-40B4-BE49-F238E27FC236}">
                    <a16:creationId xmlns:a16="http://schemas.microsoft.com/office/drawing/2014/main" id="{683F7D9F-3B1D-83E6-8E59-D4FA9E6FB470}"/>
                  </a:ext>
                </a:extLst>
              </p:cNvPr>
              <p:cNvSpPr/>
              <p:nvPr/>
            </p:nvSpPr>
            <p:spPr>
              <a:xfrm>
                <a:off x="457200" y="1878209"/>
                <a:ext cx="609600" cy="58519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Hình chữ nhật 30">
                <a:extLst>
                  <a:ext uri="{FF2B5EF4-FFF2-40B4-BE49-F238E27FC236}">
                    <a16:creationId xmlns:a16="http://schemas.microsoft.com/office/drawing/2014/main" id="{AFB3B4B1-D43A-DB4C-5F69-50EAEC8B3DE1}"/>
                  </a:ext>
                </a:extLst>
              </p:cNvPr>
              <p:cNvSpPr/>
              <p:nvPr/>
            </p:nvSpPr>
            <p:spPr>
              <a:xfrm flipH="1">
                <a:off x="517525" y="1854421"/>
                <a:ext cx="488950" cy="6456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36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7168" name="Text Box 4">
            <a:extLst>
              <a:ext uri="{FF2B5EF4-FFF2-40B4-BE49-F238E27FC236}">
                <a16:creationId xmlns:a16="http://schemas.microsoft.com/office/drawing/2014/main" id="{B285D83B-DFED-AB2F-7CFD-7E26F6A67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algn="ctr" eaLnBrk="1" hangingPunct="1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6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6302655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200" y="7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Nhóm 5">
            <a:extLst>
              <a:ext uri="{FF2B5EF4-FFF2-40B4-BE49-F238E27FC236}">
                <a16:creationId xmlns:a16="http://schemas.microsoft.com/office/drawing/2014/main" id="{9912669B-B61C-07B1-DA2B-2F5A591A2A7E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26738"/>
            <a:ext cx="2286000" cy="652285"/>
            <a:chOff x="457200" y="1854421"/>
            <a:chExt cx="2286000" cy="651618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19FF5438-36AA-C2D4-A30C-4A34684BF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999" y="1891115"/>
              <a:ext cx="1600201" cy="614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altLang="en-US" sz="3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  <p:grpSp>
          <p:nvGrpSpPr>
            <p:cNvPr id="9" name="Nhóm 16">
              <a:extLst>
                <a:ext uri="{FF2B5EF4-FFF2-40B4-BE49-F238E27FC236}">
                  <a16:creationId xmlns:a16="http://schemas.microsoft.com/office/drawing/2014/main" id="{017EA811-E7C2-17CE-6F81-1BABC1744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1854421"/>
              <a:ext cx="609600" cy="645671"/>
              <a:chOff x="457200" y="1854421"/>
              <a:chExt cx="609600" cy="645671"/>
            </a:xfrm>
          </p:grpSpPr>
          <p:sp>
            <p:nvSpPr>
              <p:cNvPr id="10" name="Hình Bầu dục 9">
                <a:extLst>
                  <a:ext uri="{FF2B5EF4-FFF2-40B4-BE49-F238E27FC236}">
                    <a16:creationId xmlns:a16="http://schemas.microsoft.com/office/drawing/2014/main" id="{0E2D6AAF-2940-DBF6-7692-C33C42DFDE63}"/>
                  </a:ext>
                </a:extLst>
              </p:cNvPr>
              <p:cNvSpPr/>
              <p:nvPr/>
            </p:nvSpPr>
            <p:spPr>
              <a:xfrm>
                <a:off x="457200" y="1878209"/>
                <a:ext cx="609600" cy="58519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C69A0AFB-41A4-0EFB-8442-5056D920FF33}"/>
                  </a:ext>
                </a:extLst>
              </p:cNvPr>
              <p:cNvSpPr/>
              <p:nvPr/>
            </p:nvSpPr>
            <p:spPr>
              <a:xfrm flipH="1">
                <a:off x="517525" y="1854421"/>
                <a:ext cx="488950" cy="6456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36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13" name="Picture 19" descr="WhitecornerFlower">
            <a:extLst>
              <a:ext uri="{FF2B5EF4-FFF2-40B4-BE49-F238E27FC236}">
                <a16:creationId xmlns:a16="http://schemas.microsoft.com/office/drawing/2014/main" id="{E7A0BE25-0CCB-3D9F-F55B-B30CC8663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14FF502-DB3A-0AF1-3D4C-8C99391D8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196882"/>
            <a:ext cx="8991601" cy="458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74E61059-E030-C871-600C-7B0F0B9B4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algn="ctr" eaLnBrk="1" hangingPunct="1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6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014580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200" y="7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Nhóm 5">
            <a:extLst>
              <a:ext uri="{FF2B5EF4-FFF2-40B4-BE49-F238E27FC236}">
                <a16:creationId xmlns:a16="http://schemas.microsoft.com/office/drawing/2014/main" id="{9912669B-B61C-07B1-DA2B-2F5A591A2A7E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26736"/>
            <a:ext cx="2286000" cy="652282"/>
            <a:chOff x="457200" y="1854421"/>
            <a:chExt cx="2286000" cy="651616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19FF5438-36AA-C2D4-A30C-4A34684BF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999" y="1891114"/>
              <a:ext cx="1600201" cy="6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altLang="en-US" sz="3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  <p:grpSp>
          <p:nvGrpSpPr>
            <p:cNvPr id="9" name="Nhóm 16">
              <a:extLst>
                <a:ext uri="{FF2B5EF4-FFF2-40B4-BE49-F238E27FC236}">
                  <a16:creationId xmlns:a16="http://schemas.microsoft.com/office/drawing/2014/main" id="{017EA811-E7C2-17CE-6F81-1BABC1744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1854421"/>
              <a:ext cx="609600" cy="645671"/>
              <a:chOff x="457200" y="1854421"/>
              <a:chExt cx="609600" cy="645671"/>
            </a:xfrm>
          </p:grpSpPr>
          <p:sp>
            <p:nvSpPr>
              <p:cNvPr id="10" name="Hình Bầu dục 9">
                <a:extLst>
                  <a:ext uri="{FF2B5EF4-FFF2-40B4-BE49-F238E27FC236}">
                    <a16:creationId xmlns:a16="http://schemas.microsoft.com/office/drawing/2014/main" id="{0E2D6AAF-2940-DBF6-7692-C33C42DFDE63}"/>
                  </a:ext>
                </a:extLst>
              </p:cNvPr>
              <p:cNvSpPr/>
              <p:nvPr/>
            </p:nvSpPr>
            <p:spPr>
              <a:xfrm>
                <a:off x="457200" y="1878209"/>
                <a:ext cx="609600" cy="58519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C69A0AFB-41A4-0EFB-8442-5056D920FF33}"/>
                  </a:ext>
                </a:extLst>
              </p:cNvPr>
              <p:cNvSpPr/>
              <p:nvPr/>
            </p:nvSpPr>
            <p:spPr>
              <a:xfrm flipH="1">
                <a:off x="517525" y="1854421"/>
                <a:ext cx="488950" cy="6456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36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4E6AAEDE-AF8A-FD2E-083D-7EE4B232F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33" b="51521"/>
          <a:stretch/>
        </p:blipFill>
        <p:spPr bwMode="auto">
          <a:xfrm>
            <a:off x="76199" y="2135665"/>
            <a:ext cx="4419601" cy="233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22D546-1086-E4DF-0441-4E6F7935B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8" t="76" r="-415" b="51445"/>
          <a:stretch/>
        </p:blipFill>
        <p:spPr bwMode="auto">
          <a:xfrm>
            <a:off x="4495800" y="2209800"/>
            <a:ext cx="4419601" cy="22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B1D04F0-D416-B137-B67A-2C58B8755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8" r="51033" b="-217"/>
          <a:stretch/>
        </p:blipFill>
        <p:spPr bwMode="auto">
          <a:xfrm>
            <a:off x="83233" y="4457901"/>
            <a:ext cx="4419601" cy="233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52E9EC2A-2894-3324-7F26-44BC4F2A0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8" t="52071" r="-414" b="-550"/>
          <a:stretch/>
        </p:blipFill>
        <p:spPr bwMode="auto">
          <a:xfrm>
            <a:off x="4502834" y="4445436"/>
            <a:ext cx="4419600" cy="233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43CB1C19-9583-42C2-C418-7BB0624B3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algn="ctr" eaLnBrk="1" hangingPunct="1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6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6CB89A71-2D6E-37AF-D77B-D011A5A773D5}"/>
              </a:ext>
            </a:extLst>
          </p:cNvPr>
          <p:cNvSpPr/>
          <p:nvPr/>
        </p:nvSpPr>
        <p:spPr>
          <a:xfrm>
            <a:off x="1905000" y="37338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D9DD643F-1683-D55C-B1BE-277642BEF4D2}"/>
              </a:ext>
            </a:extLst>
          </p:cNvPr>
          <p:cNvSpPr/>
          <p:nvPr/>
        </p:nvSpPr>
        <p:spPr>
          <a:xfrm>
            <a:off x="5295902" y="3721335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C3B91207-BB42-068F-1617-0EC2A59BBC80}"/>
              </a:ext>
            </a:extLst>
          </p:cNvPr>
          <p:cNvSpPr/>
          <p:nvPr/>
        </p:nvSpPr>
        <p:spPr>
          <a:xfrm>
            <a:off x="6355081" y="3730653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B2319B0D-F225-284D-3F81-E67B2BB96A8F}"/>
              </a:ext>
            </a:extLst>
          </p:cNvPr>
          <p:cNvSpPr/>
          <p:nvPr/>
        </p:nvSpPr>
        <p:spPr>
          <a:xfrm>
            <a:off x="7465256" y="3738117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A9294BF3-C689-BF5E-8F0E-4B227A2420DB}"/>
              </a:ext>
            </a:extLst>
          </p:cNvPr>
          <p:cNvSpPr/>
          <p:nvPr/>
        </p:nvSpPr>
        <p:spPr>
          <a:xfrm>
            <a:off x="917183" y="60960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8A84C9E6-6134-D1A2-240F-2B0484676706}"/>
              </a:ext>
            </a:extLst>
          </p:cNvPr>
          <p:cNvSpPr/>
          <p:nvPr/>
        </p:nvSpPr>
        <p:spPr>
          <a:xfrm>
            <a:off x="1987500" y="6113631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B6BC7E5E-8497-65DE-924E-626E08167384}"/>
              </a:ext>
            </a:extLst>
          </p:cNvPr>
          <p:cNvSpPr/>
          <p:nvPr/>
        </p:nvSpPr>
        <p:spPr>
          <a:xfrm>
            <a:off x="3047999" y="60960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86ACB790-8479-1C17-6CD0-47E1576F560F}"/>
              </a:ext>
            </a:extLst>
          </p:cNvPr>
          <p:cNvSpPr/>
          <p:nvPr/>
        </p:nvSpPr>
        <p:spPr>
          <a:xfrm>
            <a:off x="5321102" y="60198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66742859-DD22-483E-D4A6-EC7EF1012387}"/>
              </a:ext>
            </a:extLst>
          </p:cNvPr>
          <p:cNvSpPr/>
          <p:nvPr/>
        </p:nvSpPr>
        <p:spPr>
          <a:xfrm>
            <a:off x="6357422" y="60198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238CEAB9-E10B-ABE8-5376-AE3FFF791751}"/>
              </a:ext>
            </a:extLst>
          </p:cNvPr>
          <p:cNvSpPr/>
          <p:nvPr/>
        </p:nvSpPr>
        <p:spPr>
          <a:xfrm>
            <a:off x="7496908" y="60198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63533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200" y="7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Nhóm 5">
            <a:extLst>
              <a:ext uri="{FF2B5EF4-FFF2-40B4-BE49-F238E27FC236}">
                <a16:creationId xmlns:a16="http://schemas.microsoft.com/office/drawing/2014/main" id="{9912669B-B61C-07B1-DA2B-2F5A591A2A7E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26738"/>
            <a:ext cx="8915400" cy="646332"/>
            <a:chOff x="457200" y="1854421"/>
            <a:chExt cx="8915400" cy="645671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19FF5438-36AA-C2D4-A30C-4A34684BF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1907230"/>
              <a:ext cx="8382000" cy="50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7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altLang="en-US" sz="27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altLang="en-US" sz="27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altLang="en-US" sz="27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altLang="en-US" sz="27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27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altLang="en-US" sz="27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altLang="en-US" sz="27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27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27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altLang="en-US" sz="27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27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altLang="en-US" sz="2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Nhóm 16">
              <a:extLst>
                <a:ext uri="{FF2B5EF4-FFF2-40B4-BE49-F238E27FC236}">
                  <a16:creationId xmlns:a16="http://schemas.microsoft.com/office/drawing/2014/main" id="{017EA811-E7C2-17CE-6F81-1BABC1744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1854421"/>
              <a:ext cx="609600" cy="645671"/>
              <a:chOff x="457200" y="1854421"/>
              <a:chExt cx="609600" cy="645671"/>
            </a:xfrm>
          </p:grpSpPr>
          <p:sp>
            <p:nvSpPr>
              <p:cNvPr id="10" name="Hình Bầu dục 9">
                <a:extLst>
                  <a:ext uri="{FF2B5EF4-FFF2-40B4-BE49-F238E27FC236}">
                    <a16:creationId xmlns:a16="http://schemas.microsoft.com/office/drawing/2014/main" id="{0E2D6AAF-2940-DBF6-7692-C33C42DFDE63}"/>
                  </a:ext>
                </a:extLst>
              </p:cNvPr>
              <p:cNvSpPr/>
              <p:nvPr/>
            </p:nvSpPr>
            <p:spPr>
              <a:xfrm>
                <a:off x="457200" y="1878209"/>
                <a:ext cx="609600" cy="58519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C69A0AFB-41A4-0EFB-8442-5056D920FF33}"/>
                  </a:ext>
                </a:extLst>
              </p:cNvPr>
              <p:cNvSpPr/>
              <p:nvPr/>
            </p:nvSpPr>
            <p:spPr>
              <a:xfrm flipH="1">
                <a:off x="517525" y="1854421"/>
                <a:ext cx="488950" cy="6456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36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13" name="Picture 19" descr="WhitecornerFlower">
            <a:extLst>
              <a:ext uri="{FF2B5EF4-FFF2-40B4-BE49-F238E27FC236}">
                <a16:creationId xmlns:a16="http://schemas.microsoft.com/office/drawing/2014/main" id="{E7A0BE25-0CCB-3D9F-F55B-B30CC8663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14FF502-DB3A-0AF1-3D4C-8C99391D8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160151"/>
            <a:ext cx="8991601" cy="462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F5A5A832-46F2-D96F-62B4-709D473808AB}"/>
              </a:ext>
            </a:extLst>
          </p:cNvPr>
          <p:cNvSpPr/>
          <p:nvPr/>
        </p:nvSpPr>
        <p:spPr>
          <a:xfrm>
            <a:off x="1905000" y="37338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3A55E72-8E93-E43C-137D-F9D6A2539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algn="ctr" eaLnBrk="1" hangingPunct="1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6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597E110D-D0E5-EDC4-4176-699172E2E70E}"/>
              </a:ext>
            </a:extLst>
          </p:cNvPr>
          <p:cNvSpPr/>
          <p:nvPr/>
        </p:nvSpPr>
        <p:spPr>
          <a:xfrm>
            <a:off x="5516880" y="37338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1D7CF7E3-64BD-CB98-635C-BA69365D21F6}"/>
              </a:ext>
            </a:extLst>
          </p:cNvPr>
          <p:cNvSpPr/>
          <p:nvPr/>
        </p:nvSpPr>
        <p:spPr>
          <a:xfrm>
            <a:off x="6583682" y="374398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7302D882-3169-578F-AE7E-A31EC75B23A9}"/>
              </a:ext>
            </a:extLst>
          </p:cNvPr>
          <p:cNvSpPr/>
          <p:nvPr/>
        </p:nvSpPr>
        <p:spPr>
          <a:xfrm>
            <a:off x="7692686" y="3733429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272C9152-EB0D-7EFD-C892-5D470E02E423}"/>
              </a:ext>
            </a:extLst>
          </p:cNvPr>
          <p:cNvSpPr/>
          <p:nvPr/>
        </p:nvSpPr>
        <p:spPr>
          <a:xfrm>
            <a:off x="838199" y="60960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5CD12CA8-865F-D34D-51A9-CF54BCACC216}"/>
              </a:ext>
            </a:extLst>
          </p:cNvPr>
          <p:cNvSpPr/>
          <p:nvPr/>
        </p:nvSpPr>
        <p:spPr>
          <a:xfrm>
            <a:off x="1943099" y="60960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DD575852-1E5E-B2BE-229B-E6E63EBEE769}"/>
              </a:ext>
            </a:extLst>
          </p:cNvPr>
          <p:cNvSpPr/>
          <p:nvPr/>
        </p:nvSpPr>
        <p:spPr>
          <a:xfrm>
            <a:off x="3047999" y="60960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6F64A47D-4FE0-9992-2A08-20802F2BBF3C}"/>
              </a:ext>
            </a:extLst>
          </p:cNvPr>
          <p:cNvSpPr/>
          <p:nvPr/>
        </p:nvSpPr>
        <p:spPr>
          <a:xfrm>
            <a:off x="5516880" y="60960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94AB2AA8-029C-998F-0228-D8EEF4A32D9A}"/>
              </a:ext>
            </a:extLst>
          </p:cNvPr>
          <p:cNvSpPr/>
          <p:nvPr/>
        </p:nvSpPr>
        <p:spPr>
          <a:xfrm>
            <a:off x="6553200" y="60960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C5A4A38F-60BE-3717-572E-BE08D1D61EC9}"/>
              </a:ext>
            </a:extLst>
          </p:cNvPr>
          <p:cNvSpPr/>
          <p:nvPr/>
        </p:nvSpPr>
        <p:spPr>
          <a:xfrm>
            <a:off x="7692686" y="6096000"/>
            <a:ext cx="685800" cy="59942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69368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6367644" y="3505777"/>
            <a:ext cx="1217684" cy="946943"/>
          </a:xfrm>
          <a:prstGeom prst="star16">
            <a:avLst>
              <a:gd name="adj" fmla="val 10917"/>
            </a:avLst>
          </a:prstGeom>
          <a:solidFill>
            <a:srgbClr val="FF66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 b="1">
              <a:latin typeface="Times New Roman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362200" y="3498850"/>
            <a:ext cx="1469231" cy="1073150"/>
          </a:xfrm>
          <a:prstGeom prst="star32">
            <a:avLst>
              <a:gd name="adj" fmla="val 6361"/>
            </a:avLst>
          </a:prstGeom>
          <a:solidFill>
            <a:srgbClr val="33CC33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 b="1">
              <a:latin typeface="Times New Roman" pitchFamily="18" charset="0"/>
            </a:endParaRPr>
          </a:p>
        </p:txBody>
      </p:sp>
      <p:pic>
        <p:nvPicPr>
          <p:cNvPr id="14" name="Picture 5" descr="grass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0" y="-381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WordArt 9"/>
          <p:cNvSpPr>
            <a:spLocks noChangeArrowheads="1" noChangeShapeType="1" noTextEdit="1"/>
          </p:cNvSpPr>
          <p:nvPr/>
        </p:nvSpPr>
        <p:spPr bwMode="auto">
          <a:xfrm>
            <a:off x="685800" y="36513"/>
            <a:ext cx="7648575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00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KẾT THÚC</a:t>
            </a:r>
            <a:endParaRPr lang="en-US" sz="3600" b="1" kern="10" dirty="0">
              <a:ln w="25400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50000">
                    <a:srgbClr val="FF0000"/>
                  </a:gs>
                  <a:gs pos="100000">
                    <a:srgbClr val="0000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6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WordArt 10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524000" y="2209800"/>
            <a:ext cx="6477000" cy="1135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Avo"/>
              </a:rPr>
              <a:t>CHÚC CÁC EM VUI VẺ</a:t>
            </a:r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3276600" y="3581400"/>
            <a:ext cx="2971800" cy="1905000"/>
            <a:chOff x="340" y="278"/>
            <a:chExt cx="549" cy="514"/>
          </a:xfrm>
        </p:grpSpPr>
        <p:pic>
          <p:nvPicPr>
            <p:cNvPr id="11" name="Picture 15" descr="3d butterfly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" y="278"/>
              <a:ext cx="504" cy="294"/>
            </a:xfrm>
            <a:prstGeom prst="rect">
              <a:avLst/>
            </a:prstGeom>
            <a:noFill/>
          </p:spPr>
        </p:pic>
        <p:pic>
          <p:nvPicPr>
            <p:cNvPr id="12" name="Picture 16" descr="Book-03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" y="504"/>
              <a:ext cx="330" cy="28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74888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7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9" grpId="1" animBg="1" autoUpdateAnimBg="0"/>
      <p:bldP spid="9" grpId="2" animBg="1" autoUpdateAnimBg="0"/>
      <p:bldP spid="10" grpId="0" animBg="1" autoUpdateAnimBg="0"/>
      <p:bldP spid="10" grpId="1" animBg="1" autoUpdateAnimBg="0"/>
      <p:bldP spid="10" grpId="2" animBg="1" autoUpdateAnimBg="0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>
            <a:extLst>
              <a:ext uri="{FF2B5EF4-FFF2-40B4-BE49-F238E27FC236}">
                <a16:creationId xmlns:a16="http://schemas.microsoft.com/office/drawing/2014/main" id="{C56E54AA-F06F-B195-9C1C-DA703AEA2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2237798"/>
            <a:ext cx="5257800" cy="1371600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4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7E39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007E39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7E39"/>
                </a:solidFill>
                <a:effectLst>
                  <a:outerShdw dist="45791" dir="2021404" algn="ctr" rotWithShape="0">
                    <a:srgbClr val="B2B2B2">
                      <a:alpha val="76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b="1" kern="10" dirty="0">
              <a:ln w="9525">
                <a:noFill/>
                <a:round/>
                <a:headEnd/>
                <a:tailEnd/>
              </a:ln>
              <a:solidFill>
                <a:srgbClr val="007E39"/>
              </a:solidFill>
              <a:effectLst>
                <a:outerShdw dist="45791" dir="2021404" algn="ctr" rotWithShape="0">
                  <a:srgbClr val="B2B2B2">
                    <a:alpha val="76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5" descr="phuong_phap_hoc_tap">
            <a:extLst>
              <a:ext uri="{FF2B5EF4-FFF2-40B4-BE49-F238E27FC236}">
                <a16:creationId xmlns:a16="http://schemas.microsoft.com/office/drawing/2014/main" id="{A6703727-F9E7-ED87-1C14-517AD35D3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5299075"/>
            <a:ext cx="1981201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A03C8E25-FC9F-3151-20B5-682AE6DC3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bảy, ngày 12 tháng 11 năm 2022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0297F9-4EF4-F624-5DF6-6E9DD03D9D1F}"/>
              </a:ext>
            </a:extLst>
          </p:cNvPr>
          <p:cNvSpPr/>
          <p:nvPr/>
        </p:nvSpPr>
        <p:spPr>
          <a:xfrm>
            <a:off x="2855913" y="4867275"/>
            <a:ext cx="609600" cy="60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13" name="Group 37"/>
          <p:cNvGrpSpPr>
            <a:grpSpLocks/>
          </p:cNvGrpSpPr>
          <p:nvPr/>
        </p:nvGrpSpPr>
        <p:grpSpPr bwMode="auto">
          <a:xfrm>
            <a:off x="5181600" y="2040090"/>
            <a:ext cx="2057400" cy="1221582"/>
            <a:chOff x="1152" y="384"/>
            <a:chExt cx="1296" cy="1026"/>
          </a:xfrm>
        </p:grpSpPr>
        <p:pic>
          <p:nvPicPr>
            <p:cNvPr id="24614" name="Picture 38" descr="Tranh tô màu con th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18" t="11824" r="14815" b="13454"/>
            <a:stretch>
              <a:fillRect/>
            </a:stretch>
          </p:blipFill>
          <p:spPr bwMode="auto">
            <a:xfrm>
              <a:off x="1152" y="384"/>
              <a:ext cx="1296" cy="1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615" name="Oval 39"/>
            <p:cNvSpPr>
              <a:spLocks noChangeArrowheads="1"/>
            </p:cNvSpPr>
            <p:nvPr/>
          </p:nvSpPr>
          <p:spPr bwMode="auto">
            <a:xfrm>
              <a:off x="1200" y="816"/>
              <a:ext cx="912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75" b="1" dirty="0">
                  <a:latin typeface="VNI-Avo" pitchFamily="2" charset="0"/>
                </a:rPr>
                <a:t>5 - 1</a:t>
              </a:r>
            </a:p>
          </p:txBody>
        </p:sp>
      </p:grpSp>
      <p:grpSp>
        <p:nvGrpSpPr>
          <p:cNvPr id="24616" name="Group 40"/>
          <p:cNvGrpSpPr>
            <a:grpSpLocks/>
          </p:cNvGrpSpPr>
          <p:nvPr/>
        </p:nvGrpSpPr>
        <p:grpSpPr bwMode="auto">
          <a:xfrm>
            <a:off x="2209800" y="1828801"/>
            <a:ext cx="2057400" cy="1221582"/>
            <a:chOff x="1152" y="384"/>
            <a:chExt cx="1296" cy="1026"/>
          </a:xfrm>
        </p:grpSpPr>
        <p:pic>
          <p:nvPicPr>
            <p:cNvPr id="24617" name="Picture 41" descr="Tranh tô màu con th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18" t="11824" r="14815" b="13454"/>
            <a:stretch>
              <a:fillRect/>
            </a:stretch>
          </p:blipFill>
          <p:spPr bwMode="auto">
            <a:xfrm>
              <a:off x="1152" y="384"/>
              <a:ext cx="1296" cy="1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618" name="Oval 42"/>
            <p:cNvSpPr>
              <a:spLocks noChangeArrowheads="1"/>
            </p:cNvSpPr>
            <p:nvPr/>
          </p:nvSpPr>
          <p:spPr bwMode="auto">
            <a:xfrm>
              <a:off x="1200" y="816"/>
              <a:ext cx="912" cy="384"/>
            </a:xfrm>
            <a:prstGeom prst="ellipse">
              <a:avLst/>
            </a:prstGeom>
            <a:solidFill>
              <a:srgbClr val="8CDB11"/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75" b="1" dirty="0">
                  <a:latin typeface="VNI-Avo" pitchFamily="2" charset="0"/>
                </a:rPr>
                <a:t>3 - 2</a:t>
              </a:r>
            </a:p>
          </p:txBody>
        </p:sp>
      </p:grpSp>
      <p:grpSp>
        <p:nvGrpSpPr>
          <p:cNvPr id="24619" name="Group 43"/>
          <p:cNvGrpSpPr>
            <a:grpSpLocks/>
          </p:cNvGrpSpPr>
          <p:nvPr/>
        </p:nvGrpSpPr>
        <p:grpSpPr bwMode="auto">
          <a:xfrm>
            <a:off x="1737122" y="3446860"/>
            <a:ext cx="2057400" cy="1221582"/>
            <a:chOff x="1152" y="384"/>
            <a:chExt cx="1296" cy="1026"/>
          </a:xfrm>
        </p:grpSpPr>
        <p:pic>
          <p:nvPicPr>
            <p:cNvPr id="24620" name="Picture 44" descr="Tranh tô màu con th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18" t="11824" r="14815" b="13454"/>
            <a:stretch>
              <a:fillRect/>
            </a:stretch>
          </p:blipFill>
          <p:spPr bwMode="auto">
            <a:xfrm>
              <a:off x="1152" y="384"/>
              <a:ext cx="1296" cy="1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621" name="Oval 45"/>
            <p:cNvSpPr>
              <a:spLocks noChangeArrowheads="1"/>
            </p:cNvSpPr>
            <p:nvPr/>
          </p:nvSpPr>
          <p:spPr bwMode="auto">
            <a:xfrm>
              <a:off x="1200" y="816"/>
              <a:ext cx="912" cy="3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75" b="1" dirty="0">
                  <a:latin typeface="VNI-Avo" pitchFamily="2" charset="0"/>
                </a:rPr>
                <a:t>4 - 2</a:t>
              </a:r>
            </a:p>
          </p:txBody>
        </p:sp>
      </p:grpSp>
      <p:grpSp>
        <p:nvGrpSpPr>
          <p:cNvPr id="24622" name="Group 46"/>
          <p:cNvGrpSpPr>
            <a:grpSpLocks/>
          </p:cNvGrpSpPr>
          <p:nvPr/>
        </p:nvGrpSpPr>
        <p:grpSpPr bwMode="auto">
          <a:xfrm>
            <a:off x="4648200" y="3658149"/>
            <a:ext cx="2057400" cy="1221582"/>
            <a:chOff x="1152" y="384"/>
            <a:chExt cx="1296" cy="1026"/>
          </a:xfrm>
        </p:grpSpPr>
        <p:pic>
          <p:nvPicPr>
            <p:cNvPr id="24623" name="Picture 47" descr="Tranh tô màu con th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18" t="11824" r="14815" b="13454"/>
            <a:stretch>
              <a:fillRect/>
            </a:stretch>
          </p:blipFill>
          <p:spPr bwMode="auto">
            <a:xfrm>
              <a:off x="1152" y="384"/>
              <a:ext cx="1296" cy="1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624" name="Oval 48"/>
            <p:cNvSpPr>
              <a:spLocks noChangeArrowheads="1"/>
            </p:cNvSpPr>
            <p:nvPr/>
          </p:nvSpPr>
          <p:spPr bwMode="auto">
            <a:xfrm>
              <a:off x="1200" y="816"/>
              <a:ext cx="912" cy="384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75" b="1">
                  <a:latin typeface="VNI-Avo" pitchFamily="2" charset="0"/>
                </a:rPr>
                <a:t>6 - 3</a:t>
              </a:r>
            </a:p>
          </p:txBody>
        </p:sp>
      </p:grpSp>
      <p:grpSp>
        <p:nvGrpSpPr>
          <p:cNvPr id="24625" name="Group 49"/>
          <p:cNvGrpSpPr>
            <a:grpSpLocks/>
          </p:cNvGrpSpPr>
          <p:nvPr/>
        </p:nvGrpSpPr>
        <p:grpSpPr bwMode="auto">
          <a:xfrm>
            <a:off x="0" y="4686300"/>
            <a:ext cx="1600200" cy="628650"/>
            <a:chOff x="0" y="288"/>
            <a:chExt cx="1008" cy="624"/>
          </a:xfrm>
        </p:grpSpPr>
        <p:sp>
          <p:nvSpPr>
            <p:cNvPr id="24626" name="Rectangle 50"/>
            <p:cNvSpPr>
              <a:spLocks noChangeArrowheads="1"/>
            </p:cNvSpPr>
            <p:nvPr/>
          </p:nvSpPr>
          <p:spPr bwMode="auto">
            <a:xfrm>
              <a:off x="96" y="480"/>
              <a:ext cx="81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100" b="1">
                  <a:solidFill>
                    <a:srgbClr val="FF0000"/>
                  </a:solidFill>
                  <a:latin typeface="VNI-Avo" pitchFamily="2" charset="0"/>
                </a:rPr>
                <a:t>4</a:t>
              </a:r>
            </a:p>
          </p:txBody>
        </p:sp>
        <p:sp>
          <p:nvSpPr>
            <p:cNvPr id="24627" name="AutoShape 51"/>
            <p:cNvSpPr>
              <a:spLocks noChangeArrowheads="1"/>
            </p:cNvSpPr>
            <p:nvPr/>
          </p:nvSpPr>
          <p:spPr bwMode="auto">
            <a:xfrm flipV="1">
              <a:off x="0" y="288"/>
              <a:ext cx="1008" cy="19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350"/>
            </a:p>
          </p:txBody>
        </p:sp>
      </p:grpSp>
      <p:grpSp>
        <p:nvGrpSpPr>
          <p:cNvPr id="24628" name="Group 52"/>
          <p:cNvGrpSpPr>
            <a:grpSpLocks/>
          </p:cNvGrpSpPr>
          <p:nvPr/>
        </p:nvGrpSpPr>
        <p:grpSpPr bwMode="auto">
          <a:xfrm>
            <a:off x="7086600" y="2022231"/>
            <a:ext cx="1600200" cy="628650"/>
            <a:chOff x="0" y="288"/>
            <a:chExt cx="1008" cy="624"/>
          </a:xfrm>
        </p:grpSpPr>
        <p:sp>
          <p:nvSpPr>
            <p:cNvPr id="24629" name="Rectangle 53"/>
            <p:cNvSpPr>
              <a:spLocks noChangeArrowheads="1"/>
            </p:cNvSpPr>
            <p:nvPr/>
          </p:nvSpPr>
          <p:spPr bwMode="auto">
            <a:xfrm>
              <a:off x="96" y="480"/>
              <a:ext cx="81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100" b="1">
                  <a:solidFill>
                    <a:srgbClr val="FF0000"/>
                  </a:solidFill>
                  <a:latin typeface="VNI-Avo" pitchFamily="2" charset="0"/>
                </a:rPr>
                <a:t>3</a:t>
              </a:r>
            </a:p>
          </p:txBody>
        </p:sp>
        <p:sp>
          <p:nvSpPr>
            <p:cNvPr id="24630" name="AutoShape 54"/>
            <p:cNvSpPr>
              <a:spLocks noChangeArrowheads="1"/>
            </p:cNvSpPr>
            <p:nvPr/>
          </p:nvSpPr>
          <p:spPr bwMode="auto">
            <a:xfrm flipV="1">
              <a:off x="0" y="288"/>
              <a:ext cx="1008" cy="19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350"/>
            </a:p>
          </p:txBody>
        </p:sp>
      </p:grpSp>
      <p:grpSp>
        <p:nvGrpSpPr>
          <p:cNvPr id="24631" name="Group 55"/>
          <p:cNvGrpSpPr>
            <a:grpSpLocks/>
          </p:cNvGrpSpPr>
          <p:nvPr/>
        </p:nvGrpSpPr>
        <p:grpSpPr bwMode="auto">
          <a:xfrm>
            <a:off x="304800" y="2286000"/>
            <a:ext cx="1600200" cy="628650"/>
            <a:chOff x="0" y="288"/>
            <a:chExt cx="1008" cy="624"/>
          </a:xfrm>
        </p:grpSpPr>
        <p:sp>
          <p:nvSpPr>
            <p:cNvPr id="24632" name="Rectangle 56"/>
            <p:cNvSpPr>
              <a:spLocks noChangeArrowheads="1"/>
            </p:cNvSpPr>
            <p:nvPr/>
          </p:nvSpPr>
          <p:spPr bwMode="auto">
            <a:xfrm>
              <a:off x="96" y="480"/>
              <a:ext cx="81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100" b="1">
                  <a:solidFill>
                    <a:srgbClr val="FF0000"/>
                  </a:solidFill>
                  <a:latin typeface="VNI-Avo" pitchFamily="2" charset="0"/>
                </a:rPr>
                <a:t>2</a:t>
              </a:r>
            </a:p>
          </p:txBody>
        </p:sp>
        <p:sp>
          <p:nvSpPr>
            <p:cNvPr id="24633" name="AutoShape 57"/>
            <p:cNvSpPr>
              <a:spLocks noChangeArrowheads="1"/>
            </p:cNvSpPr>
            <p:nvPr/>
          </p:nvSpPr>
          <p:spPr bwMode="auto">
            <a:xfrm flipV="1">
              <a:off x="0" y="288"/>
              <a:ext cx="1008" cy="19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350"/>
            </a:p>
          </p:txBody>
        </p:sp>
      </p:grpSp>
      <p:grpSp>
        <p:nvGrpSpPr>
          <p:cNvPr id="24634" name="Group 58"/>
          <p:cNvGrpSpPr>
            <a:grpSpLocks/>
          </p:cNvGrpSpPr>
          <p:nvPr/>
        </p:nvGrpSpPr>
        <p:grpSpPr bwMode="auto">
          <a:xfrm>
            <a:off x="6945630" y="4554416"/>
            <a:ext cx="1600200" cy="628650"/>
            <a:chOff x="0" y="288"/>
            <a:chExt cx="1008" cy="624"/>
          </a:xfrm>
        </p:grpSpPr>
        <p:sp>
          <p:nvSpPr>
            <p:cNvPr id="24635" name="Rectangle 59"/>
            <p:cNvSpPr>
              <a:spLocks noChangeArrowheads="1"/>
            </p:cNvSpPr>
            <p:nvPr/>
          </p:nvSpPr>
          <p:spPr bwMode="auto">
            <a:xfrm>
              <a:off x="96" y="480"/>
              <a:ext cx="81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100" b="1" dirty="0">
                  <a:solidFill>
                    <a:srgbClr val="FF0000"/>
                  </a:solidFill>
                  <a:latin typeface="VNI-Avo" pitchFamily="2" charset="0"/>
                </a:rPr>
                <a:t>1</a:t>
              </a:r>
            </a:p>
          </p:txBody>
        </p:sp>
        <p:sp>
          <p:nvSpPr>
            <p:cNvPr id="24636" name="AutoShape 60"/>
            <p:cNvSpPr>
              <a:spLocks noChangeArrowheads="1"/>
            </p:cNvSpPr>
            <p:nvPr/>
          </p:nvSpPr>
          <p:spPr bwMode="auto">
            <a:xfrm flipV="1">
              <a:off x="0" y="288"/>
              <a:ext cx="1008" cy="19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1350"/>
            </a:p>
          </p:txBody>
        </p:sp>
      </p:grpSp>
      <p:sp>
        <p:nvSpPr>
          <p:cNvPr id="24637" name="Rectangle 3"/>
          <p:cNvSpPr>
            <a:spLocks noChangeArrowheads="1"/>
          </p:cNvSpPr>
          <p:nvPr/>
        </p:nvSpPr>
        <p:spPr bwMode="auto">
          <a:xfrm>
            <a:off x="457200" y="914403"/>
            <a:ext cx="8305800" cy="6426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492" tIns="26747" rIns="53492" bIns="26747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vi-VN" sz="255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TÌM NHÀ CHO THỎ</a:t>
            </a:r>
            <a:endParaRPr lang="en-US" sz="255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380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 0.12685 C 0.12786 0.12569 0.08776 0.2993 0.13177 0.2993 C 0.18151 0.2993 0.2595 0.50185 0.28737 0.50324 L 0.40455 0.47662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1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-0.02199 L -0.13412 0.10023 C -0.16615 0.10741 -0.16485 0.20486 -0.21537 0.20486 C -0.25886 0.20509 -0.31706 0.26806 -0.35039 0.29144 C -0.38373 0.31482 -0.37995 0.34028 -0.41537 0.34468 L -0.56289 0.31806 L -0.57292 0.33357 " pathEditMode="relative" rAng="0" ptsTypes="FffaFAF">
                                      <p:cBhvr>
                                        <p:cTn id="10" dur="2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3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-0.00324 L 0.00795 0.02732 C -0.00182 0.03125 -0.01588 0.0338 -0.03099 0.0338 C -0.04791 0.0338 -0.03151 -0.04143 -0.04088 -0.04537 L -0.05703 -0.19652 L -0.08333 -0.30995 L -0.1608 -0.33657 " pathEditMode="relative" rAng="0" ptsTypes="FffFAAF">
                                      <p:cBhvr>
                                        <p:cTn id="14" dur="2000" fill="hold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3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05795 1.11022E-16 C 0.08386 1.11022E-16 0.11628 -0.08843 0.11628 -0.15995 L 0.11628 -0.31875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10"/>
          <p:cNvSpPr>
            <a:spLocks noChangeArrowheads="1" noChangeShapeType="1" noTextEdit="1"/>
          </p:cNvSpPr>
          <p:nvPr/>
        </p:nvSpPr>
        <p:spPr bwMode="auto">
          <a:xfrm>
            <a:off x="685800" y="2986980"/>
            <a:ext cx="8229599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dirty="0" err="1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dirty="0" err="1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dirty="0" err="1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vi 6 (</a:t>
            </a:r>
            <a:r>
              <a:rPr lang="en-US" sz="4000" b="1" kern="10" dirty="0" err="1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kern="10" dirty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2057400" y="228600"/>
            <a:ext cx="708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8000"/>
                </a:solidFill>
              </a:rPr>
              <a:t>BỘ GIÁO DỤC VÀ ĐÀO TẠO</a:t>
            </a:r>
          </a:p>
          <a:p>
            <a:pPr algn="ctr" eaLnBrk="1" hangingPunct="1"/>
            <a:r>
              <a:rPr lang="en-US" sz="2400" b="1">
                <a:solidFill>
                  <a:srgbClr val="008000"/>
                </a:solidFill>
              </a:rPr>
              <a:t>SỞ GD &amp; ĐT TỈNH BÌNH DƯƠNG</a:t>
            </a:r>
          </a:p>
        </p:txBody>
      </p:sp>
      <p:grpSp>
        <p:nvGrpSpPr>
          <p:cNvPr id="5126" name="Group 24"/>
          <p:cNvGrpSpPr>
            <a:grpSpLocks/>
          </p:cNvGrpSpPr>
          <p:nvPr/>
        </p:nvGrpSpPr>
        <p:grpSpPr bwMode="auto">
          <a:xfrm>
            <a:off x="415925" y="228600"/>
            <a:ext cx="1701800" cy="1247775"/>
            <a:chOff x="0" y="0"/>
            <a:chExt cx="1072" cy="786"/>
          </a:xfrm>
        </p:grpSpPr>
        <p:graphicFrame>
          <p:nvGraphicFramePr>
            <p:cNvPr id="5130" name="Object 14"/>
            <p:cNvGraphicFramePr>
              <a:graphicFrameLocks noChangeAspect="1"/>
            </p:cNvGraphicFramePr>
            <p:nvPr/>
          </p:nvGraphicFramePr>
          <p:xfrm>
            <a:off x="74" y="94"/>
            <a:ext cx="912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" r:id="rId3" imgW="1036015" imgH="504749" progId="">
                    <p:embed/>
                  </p:oleObj>
                </mc:Choice>
                <mc:Fallback>
                  <p:oleObj r:id="rId3" imgW="1036015" imgH="504749" progId="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contrast="1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" y="94"/>
                          <a:ext cx="912" cy="4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1" name="Text Box 12"/>
            <p:cNvSpPr txBox="1">
              <a:spLocks noChangeArrowheads="1"/>
            </p:cNvSpPr>
            <p:nvPr/>
          </p:nvSpPr>
          <p:spPr bwMode="auto">
            <a:xfrm>
              <a:off x="296" y="172"/>
              <a:ext cx="432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65000"/>
                </a:lnSpc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</a:rPr>
                <a:t>Dạy</a:t>
              </a:r>
            </a:p>
            <a:p>
              <a:pPr eaLnBrk="1" hangingPunct="1">
                <a:lnSpc>
                  <a:spcPct val="65000"/>
                </a:lnSpc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</a:rPr>
                <a:t> tốt </a:t>
              </a:r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500" y="170"/>
              <a:ext cx="336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65000"/>
                </a:lnSpc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</a:rPr>
                <a:t>Học</a:t>
              </a:r>
            </a:p>
            <a:p>
              <a:pPr eaLnBrk="1" hangingPunct="1">
                <a:lnSpc>
                  <a:spcPct val="65000"/>
                </a:lnSpc>
                <a:spcBef>
                  <a:spcPct val="50000"/>
                </a:spcBef>
              </a:pPr>
              <a:r>
                <a:rPr lang="en-US" sz="1200" b="1">
                  <a:solidFill>
                    <a:srgbClr val="FF0000"/>
                  </a:solidFill>
                </a:rPr>
                <a:t> tốt </a:t>
              </a:r>
            </a:p>
          </p:txBody>
        </p:sp>
        <p:sp>
          <p:nvSpPr>
            <p:cNvPr id="5133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6" y="0"/>
              <a:ext cx="1056" cy="57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vi-VN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Trường Tiểu Học Hoà Lợi</a:t>
              </a:r>
              <a:endPara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134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0" y="210"/>
              <a:ext cx="1056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PUBND </a:t>
              </a:r>
              <a:r>
                <a:rPr lang="en-US" sz="24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Thành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US" sz="24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phố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US" sz="24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Bến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US" sz="24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Cát</a:t>
              </a:r>
              <a:endPara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127" name="Rectangle 25"/>
          <p:cNvSpPr>
            <a:spLocks noChangeArrowheads="1"/>
          </p:cNvSpPr>
          <p:nvPr/>
        </p:nvSpPr>
        <p:spPr bwMode="auto">
          <a:xfrm>
            <a:off x="1882775" y="1638498"/>
            <a:ext cx="58116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algn="ctr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953000"/>
            <a:ext cx="1828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53000"/>
            <a:ext cx="1828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943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algn="ctr" eaLnBrk="1" hangingPunct="1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6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pic>
        <p:nvPicPr>
          <p:cNvPr id="14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200" y="7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Nhóm 5">
            <a:extLst>
              <a:ext uri="{FF2B5EF4-FFF2-40B4-BE49-F238E27FC236}">
                <a16:creationId xmlns:a16="http://schemas.microsoft.com/office/drawing/2014/main" id="{9912669B-B61C-07B1-DA2B-2F5A591A2A7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79138"/>
            <a:ext cx="2438400" cy="683062"/>
            <a:chOff x="457200" y="1854421"/>
            <a:chExt cx="2438400" cy="682364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19FF5438-36AA-C2D4-A30C-4A34684BF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891115"/>
              <a:ext cx="1752600" cy="645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  <p:grpSp>
          <p:nvGrpSpPr>
            <p:cNvPr id="9" name="Nhóm 16">
              <a:extLst>
                <a:ext uri="{FF2B5EF4-FFF2-40B4-BE49-F238E27FC236}">
                  <a16:creationId xmlns:a16="http://schemas.microsoft.com/office/drawing/2014/main" id="{017EA811-E7C2-17CE-6F81-1BABC1744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1854421"/>
              <a:ext cx="609600" cy="645671"/>
              <a:chOff x="457200" y="1854421"/>
              <a:chExt cx="609600" cy="645671"/>
            </a:xfrm>
          </p:grpSpPr>
          <p:sp>
            <p:nvSpPr>
              <p:cNvPr id="10" name="Hình Bầu dục 9">
                <a:extLst>
                  <a:ext uri="{FF2B5EF4-FFF2-40B4-BE49-F238E27FC236}">
                    <a16:creationId xmlns:a16="http://schemas.microsoft.com/office/drawing/2014/main" id="{0E2D6AAF-2940-DBF6-7692-C33C42DFDE63}"/>
                  </a:ext>
                </a:extLst>
              </p:cNvPr>
              <p:cNvSpPr/>
              <p:nvPr/>
            </p:nvSpPr>
            <p:spPr>
              <a:xfrm>
                <a:off x="457200" y="1878209"/>
                <a:ext cx="609600" cy="58519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C69A0AFB-41A4-0EFB-8442-5056D920FF33}"/>
                  </a:ext>
                </a:extLst>
              </p:cNvPr>
              <p:cNvSpPr/>
              <p:nvPr/>
            </p:nvSpPr>
            <p:spPr>
              <a:xfrm flipH="1">
                <a:off x="517525" y="1854421"/>
                <a:ext cx="488950" cy="6456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36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23" name="Picture 19" descr="WhitecornerFlower">
            <a:extLst>
              <a:ext uri="{FF2B5EF4-FFF2-40B4-BE49-F238E27FC236}">
                <a16:creationId xmlns:a16="http://schemas.microsoft.com/office/drawing/2014/main" id="{BB007AB5-EFD1-9770-8613-5819FA139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CF3CDBD-0487-AFFD-8B5D-50634BAF7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22630" r="57858" b="47185"/>
          <a:stretch/>
        </p:blipFill>
        <p:spPr bwMode="auto">
          <a:xfrm>
            <a:off x="914400" y="2492375"/>
            <a:ext cx="3009898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6832BAC-50B2-9864-6D6E-B6F0E14AD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2" t="21420" r="828" b="46272"/>
          <a:stretch/>
        </p:blipFill>
        <p:spPr bwMode="auto">
          <a:xfrm>
            <a:off x="5219702" y="2438401"/>
            <a:ext cx="3009898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2F0A059-A021-0B3D-5F83-713435287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60439" r="56946" b="7253"/>
          <a:stretch/>
        </p:blipFill>
        <p:spPr bwMode="auto">
          <a:xfrm>
            <a:off x="800102" y="4648201"/>
            <a:ext cx="3009898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0B33AF5C-9AFF-C091-B7E9-FCB710F0D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0" t="61096" r="5509" b="6596"/>
          <a:stretch/>
        </p:blipFill>
        <p:spPr bwMode="auto">
          <a:xfrm>
            <a:off x="5181600" y="4648201"/>
            <a:ext cx="2590800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122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algn="ctr" eaLnBrk="1" hangingPunct="1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6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pic>
        <p:nvPicPr>
          <p:cNvPr id="14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200" y="7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Nhóm 5">
            <a:extLst>
              <a:ext uri="{FF2B5EF4-FFF2-40B4-BE49-F238E27FC236}">
                <a16:creationId xmlns:a16="http://schemas.microsoft.com/office/drawing/2014/main" id="{9912669B-B61C-07B1-DA2B-2F5A591A2A7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79138"/>
            <a:ext cx="2438400" cy="683062"/>
            <a:chOff x="457200" y="1854421"/>
            <a:chExt cx="2438400" cy="682364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19FF5438-36AA-C2D4-A30C-4A34684BF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891115"/>
              <a:ext cx="1752600" cy="645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  <p:grpSp>
          <p:nvGrpSpPr>
            <p:cNvPr id="9" name="Nhóm 16">
              <a:extLst>
                <a:ext uri="{FF2B5EF4-FFF2-40B4-BE49-F238E27FC236}">
                  <a16:creationId xmlns:a16="http://schemas.microsoft.com/office/drawing/2014/main" id="{017EA811-E7C2-17CE-6F81-1BABC1744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1854421"/>
              <a:ext cx="609600" cy="645671"/>
              <a:chOff x="457200" y="1854421"/>
              <a:chExt cx="609600" cy="645671"/>
            </a:xfrm>
          </p:grpSpPr>
          <p:sp>
            <p:nvSpPr>
              <p:cNvPr id="10" name="Hình Bầu dục 9">
                <a:extLst>
                  <a:ext uri="{FF2B5EF4-FFF2-40B4-BE49-F238E27FC236}">
                    <a16:creationId xmlns:a16="http://schemas.microsoft.com/office/drawing/2014/main" id="{0E2D6AAF-2940-DBF6-7692-C33C42DFDE63}"/>
                  </a:ext>
                </a:extLst>
              </p:cNvPr>
              <p:cNvSpPr/>
              <p:nvPr/>
            </p:nvSpPr>
            <p:spPr>
              <a:xfrm>
                <a:off x="457200" y="1878209"/>
                <a:ext cx="609600" cy="58519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C69A0AFB-41A4-0EFB-8442-5056D920FF33}"/>
                  </a:ext>
                </a:extLst>
              </p:cNvPr>
              <p:cNvSpPr/>
              <p:nvPr/>
            </p:nvSpPr>
            <p:spPr>
              <a:xfrm flipH="1">
                <a:off x="517525" y="1854421"/>
                <a:ext cx="488950" cy="6456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36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23" name="Picture 19" descr="WhitecornerFlower">
            <a:extLst>
              <a:ext uri="{FF2B5EF4-FFF2-40B4-BE49-F238E27FC236}">
                <a16:creationId xmlns:a16="http://schemas.microsoft.com/office/drawing/2014/main" id="{BB007AB5-EFD1-9770-8613-5819FA139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CF3CDBD-0487-AFFD-8B5D-50634BAF7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22630" r="57858" b="47185"/>
          <a:stretch/>
        </p:blipFill>
        <p:spPr bwMode="auto">
          <a:xfrm>
            <a:off x="914400" y="2492375"/>
            <a:ext cx="3009898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6832BAC-50B2-9864-6D6E-B6F0E14AD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2" t="21420" r="828" b="46272"/>
          <a:stretch/>
        </p:blipFill>
        <p:spPr bwMode="auto">
          <a:xfrm>
            <a:off x="5219702" y="2438401"/>
            <a:ext cx="3009898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2F0A059-A021-0B3D-5F83-713435287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60439" r="56946" b="7253"/>
          <a:stretch/>
        </p:blipFill>
        <p:spPr bwMode="auto">
          <a:xfrm>
            <a:off x="800102" y="4648201"/>
            <a:ext cx="3009898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0B33AF5C-9AFF-C091-B7E9-FCB710F0D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0" t="61096" r="5509" b="6596"/>
          <a:stretch/>
        </p:blipFill>
        <p:spPr bwMode="auto">
          <a:xfrm>
            <a:off x="5181600" y="4648201"/>
            <a:ext cx="2590800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80CB7637-2A49-20B2-ED05-C2B7C250E007}"/>
              </a:ext>
            </a:extLst>
          </p:cNvPr>
          <p:cNvSpPr/>
          <p:nvPr/>
        </p:nvSpPr>
        <p:spPr>
          <a:xfrm>
            <a:off x="2895600" y="3352800"/>
            <a:ext cx="685800" cy="91440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6EDB70DE-B5D3-A7F1-ECA6-12C15B17C2CC}"/>
              </a:ext>
            </a:extLst>
          </p:cNvPr>
          <p:cNvSpPr/>
          <p:nvPr/>
        </p:nvSpPr>
        <p:spPr>
          <a:xfrm>
            <a:off x="7010400" y="3355145"/>
            <a:ext cx="685800" cy="91440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CF2E0C98-E609-7877-639B-4C83893E27AB}"/>
              </a:ext>
            </a:extLst>
          </p:cNvPr>
          <p:cNvSpPr/>
          <p:nvPr/>
        </p:nvSpPr>
        <p:spPr>
          <a:xfrm>
            <a:off x="2743200" y="5638800"/>
            <a:ext cx="685800" cy="91440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966B52E8-7FF4-6A00-3BF1-D61775DB0ADD}"/>
              </a:ext>
            </a:extLst>
          </p:cNvPr>
          <p:cNvSpPr/>
          <p:nvPr/>
        </p:nvSpPr>
        <p:spPr>
          <a:xfrm>
            <a:off x="7005711" y="5562600"/>
            <a:ext cx="685800" cy="914400"/>
          </a:xfrm>
          <a:prstGeom prst="roundRect">
            <a:avLst/>
          </a:prstGeom>
          <a:ln w="28575">
            <a:solidFill>
              <a:srgbClr val="ED51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77543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200" y="7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26FB28F7-176D-7671-BAFB-BF3BA4306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218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2 – 1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D3651748-715C-AA69-4F50-7D4D69631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410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3 – 2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EBCB965-FC11-346B-89CD-DBED6096F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364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5 – 1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7DDAC1C1-2513-CF69-5587-01FB40CB1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514600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4 – 2 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EEAB7BA-7CCD-FB5E-37E4-3F3E51D5D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72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4 – 1 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36BFA7C3-F071-E4D4-454C-0A206F1B8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055730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6 – 5 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5F53E84C-572D-9547-FDF7-F4B4A541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5218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4 – 4 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DFB3CDD0-3C39-9594-C656-10F2942B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817203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5 – 5 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E21F13F9-9E32-494C-63BB-1935FD5EA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889" y="5036402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6 – 6 </a:t>
            </a:r>
          </a:p>
        </p:txBody>
      </p:sp>
      <p:pic>
        <p:nvPicPr>
          <p:cNvPr id="27" name="Picture 19" descr="WhitecornerFlower">
            <a:extLst>
              <a:ext uri="{FF2B5EF4-FFF2-40B4-BE49-F238E27FC236}">
                <a16:creationId xmlns:a16="http://schemas.microsoft.com/office/drawing/2014/main" id="{992C7C20-903E-3C94-63E7-52E46A78B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Nhóm 5">
            <a:extLst>
              <a:ext uri="{FF2B5EF4-FFF2-40B4-BE49-F238E27FC236}">
                <a16:creationId xmlns:a16="http://schemas.microsoft.com/office/drawing/2014/main" id="{BE9CC778-066C-377A-FA75-B70AC6120BE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79138"/>
            <a:ext cx="2438400" cy="683062"/>
            <a:chOff x="457200" y="1854421"/>
            <a:chExt cx="2438400" cy="682364"/>
          </a:xfrm>
        </p:grpSpPr>
        <p:sp>
          <p:nvSpPr>
            <p:cNvPr id="28" name="Text Box 6">
              <a:extLst>
                <a:ext uri="{FF2B5EF4-FFF2-40B4-BE49-F238E27FC236}">
                  <a16:creationId xmlns:a16="http://schemas.microsoft.com/office/drawing/2014/main" id="{E3C6E617-36A3-9511-8DD7-B2CE00C5C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891115"/>
              <a:ext cx="1752600" cy="645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3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pSp>
          <p:nvGrpSpPr>
            <p:cNvPr id="29" name="Nhóm 16">
              <a:extLst>
                <a:ext uri="{FF2B5EF4-FFF2-40B4-BE49-F238E27FC236}">
                  <a16:creationId xmlns:a16="http://schemas.microsoft.com/office/drawing/2014/main" id="{CA26C861-4E2D-2340-6663-A8BF25CBFE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1854421"/>
              <a:ext cx="609600" cy="645671"/>
              <a:chOff x="457200" y="1854421"/>
              <a:chExt cx="609600" cy="645671"/>
            </a:xfrm>
          </p:grpSpPr>
          <p:sp>
            <p:nvSpPr>
              <p:cNvPr id="30" name="Hình Bầu dục 29">
                <a:extLst>
                  <a:ext uri="{FF2B5EF4-FFF2-40B4-BE49-F238E27FC236}">
                    <a16:creationId xmlns:a16="http://schemas.microsoft.com/office/drawing/2014/main" id="{683F7D9F-3B1D-83E6-8E59-D4FA9E6FB470}"/>
                  </a:ext>
                </a:extLst>
              </p:cNvPr>
              <p:cNvSpPr/>
              <p:nvPr/>
            </p:nvSpPr>
            <p:spPr>
              <a:xfrm>
                <a:off x="457200" y="1878209"/>
                <a:ext cx="609600" cy="58519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Hình chữ nhật 30">
                <a:extLst>
                  <a:ext uri="{FF2B5EF4-FFF2-40B4-BE49-F238E27FC236}">
                    <a16:creationId xmlns:a16="http://schemas.microsoft.com/office/drawing/2014/main" id="{AFB3B4B1-D43A-DB4C-5F69-50EAEC8B3DE1}"/>
                  </a:ext>
                </a:extLst>
              </p:cNvPr>
              <p:cNvSpPr/>
              <p:nvPr/>
            </p:nvSpPr>
            <p:spPr>
              <a:xfrm flipH="1">
                <a:off x="517525" y="1854421"/>
                <a:ext cx="488950" cy="6456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36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7168" name="Text Box 4">
            <a:extLst>
              <a:ext uri="{FF2B5EF4-FFF2-40B4-BE49-F238E27FC236}">
                <a16:creationId xmlns:a16="http://schemas.microsoft.com/office/drawing/2014/main" id="{B285D83B-DFED-AB2F-7CFD-7E26F6A67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09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algn="ctr" eaLnBrk="1" hangingPunct="1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6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12452663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923D8F7-E467-FB26-6D13-6DA82D73357B}"/>
              </a:ext>
            </a:extLst>
          </p:cNvPr>
          <p:cNvSpPr/>
          <p:nvPr/>
        </p:nvSpPr>
        <p:spPr>
          <a:xfrm>
            <a:off x="1143000" y="3216275"/>
            <a:ext cx="6858000" cy="8572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4F91721-82ED-20B4-98D2-702BC21EDC40}"/>
              </a:ext>
            </a:extLst>
          </p:cNvPr>
          <p:cNvSpPr/>
          <p:nvPr/>
        </p:nvSpPr>
        <p:spPr>
          <a:xfrm>
            <a:off x="1143000" y="4071938"/>
            <a:ext cx="6858000" cy="8556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BD0214FD-38CC-9CD4-A89E-C2501474A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2613025"/>
            <a:ext cx="110648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009150EB-9815-0260-0B27-2111BD4F7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179638"/>
            <a:ext cx="11588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C57E69E0-82DF-8CCE-65BD-B88C8F455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613025"/>
            <a:ext cx="110648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5C357E-4E8D-D7D2-62C3-F39EC1471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179638"/>
            <a:ext cx="11588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id="{B058E35E-B4C8-6612-772E-996C7D054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2593975"/>
            <a:ext cx="110648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225F7E-FD2E-9C6D-FA05-93263CFFA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2179638"/>
            <a:ext cx="11588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36">
            <a:extLst>
              <a:ext uri="{FF2B5EF4-FFF2-40B4-BE49-F238E27FC236}">
                <a16:creationId xmlns:a16="http://schemas.microsoft.com/office/drawing/2014/main" id="{B382C2EB-553A-02C6-B92D-56F392899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89588"/>
            <a:ext cx="3429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37">
            <a:extLst>
              <a:ext uri="{FF2B5EF4-FFF2-40B4-BE49-F238E27FC236}">
                <a16:creationId xmlns:a16="http://schemas.microsoft.com/office/drawing/2014/main" id="{73977F7E-F3D7-5F5C-2739-E89905730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89588"/>
            <a:ext cx="3429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8">
            <a:extLst>
              <a:ext uri="{FF2B5EF4-FFF2-40B4-BE49-F238E27FC236}">
                <a16:creationId xmlns:a16="http://schemas.microsoft.com/office/drawing/2014/main" id="{E6E6A41F-A5DB-69DD-8180-2E68AD18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3429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39">
            <a:extLst>
              <a:ext uri="{FF2B5EF4-FFF2-40B4-BE49-F238E27FC236}">
                <a16:creationId xmlns:a16="http://schemas.microsoft.com/office/drawing/2014/main" id="{D88BE11F-FA0E-2EEC-668D-743534201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57250"/>
            <a:ext cx="3429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01B448-E793-331F-65BA-FF9A62E45972}"/>
              </a:ext>
            </a:extLst>
          </p:cNvPr>
          <p:cNvSpPr/>
          <p:nvPr/>
        </p:nvSpPr>
        <p:spPr>
          <a:xfrm>
            <a:off x="2171700" y="1428751"/>
            <a:ext cx="53721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27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7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</a:p>
        </p:txBody>
      </p:sp>
      <p:sp>
        <p:nvSpPr>
          <p:cNvPr id="2" name="Right Arrow 1">
            <a:hlinkClick r:id="rId14" action="ppaction://hlinksldjump"/>
            <a:extLst>
              <a:ext uri="{FF2B5EF4-FFF2-40B4-BE49-F238E27FC236}">
                <a16:creationId xmlns:a16="http://schemas.microsoft.com/office/drawing/2014/main" id="{79DA8668-E558-9D4E-9C39-D930ACDBC8EB}"/>
              </a:ext>
            </a:extLst>
          </p:cNvPr>
          <p:cNvSpPr/>
          <p:nvPr/>
        </p:nvSpPr>
        <p:spPr>
          <a:xfrm>
            <a:off x="7733714" y="2376913"/>
            <a:ext cx="1223889" cy="76406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3">
            <a:extLst>
              <a:ext uri="{FF2B5EF4-FFF2-40B4-BE49-F238E27FC236}">
                <a16:creationId xmlns:a16="http://schemas.microsoft.com/office/drawing/2014/main" id="{EA0EC8B1-109E-6A0B-E34D-C60D46DA2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819150"/>
            <a:ext cx="1092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>
            <a:extLst>
              <a:ext uri="{FF2B5EF4-FFF2-40B4-BE49-F238E27FC236}">
                <a16:creationId xmlns:a16="http://schemas.microsoft.com/office/drawing/2014/main" id="{81E667F3-5AC2-1BDC-3AB9-63399F335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4502150"/>
            <a:ext cx="11080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22524E-BE40-E8F5-22E6-F6438BDE3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4119563"/>
            <a:ext cx="115887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F9A1B2A7-BB2E-9501-3304-F2185CC95D8D}"/>
              </a:ext>
            </a:extLst>
          </p:cNvPr>
          <p:cNvSpPr/>
          <p:nvPr/>
        </p:nvSpPr>
        <p:spPr>
          <a:xfrm>
            <a:off x="6726238" y="3797300"/>
            <a:ext cx="827087" cy="995363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CHÚC MỪNG BẠN ĐƯỢC 3 CÁI KẸO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976CC40-BC82-BE72-7A35-5826AD526278}"/>
              </a:ext>
            </a:extLst>
          </p:cNvPr>
          <p:cNvSpPr/>
          <p:nvPr/>
        </p:nvSpPr>
        <p:spPr>
          <a:xfrm rot="5600923">
            <a:off x="2507457" y="5006181"/>
            <a:ext cx="1828800" cy="14128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5B0B00AF-DB42-EF67-5F28-E96005ADB19E}"/>
              </a:ext>
            </a:extLst>
          </p:cNvPr>
          <p:cNvSpPr/>
          <p:nvPr/>
        </p:nvSpPr>
        <p:spPr>
          <a:xfrm rot="586976" flipH="1">
            <a:off x="2428875" y="4384675"/>
            <a:ext cx="1809750" cy="685800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lang="en-US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 action="ppaction://hlinksldjump"/>
              </a:rPr>
              <a:t>HOME</a:t>
            </a:r>
            <a:endParaRPr lang="en-US" sz="21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392" name="Picture 34">
            <a:extLst>
              <a:ext uri="{FF2B5EF4-FFF2-40B4-BE49-F238E27FC236}">
                <a16:creationId xmlns:a16="http://schemas.microsoft.com/office/drawing/2014/main" id="{58785617-834B-DEC9-AD8F-02F5CB177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5330825"/>
            <a:ext cx="5365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37">
            <a:extLst>
              <a:ext uri="{FF2B5EF4-FFF2-40B4-BE49-F238E27FC236}">
                <a16:creationId xmlns:a16="http://schemas.microsoft.com/office/drawing/2014/main" id="{95876234-11CB-94DD-4DBF-0F75B170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4689475"/>
            <a:ext cx="6540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4">
            <a:extLst>
              <a:ext uri="{FF2B5EF4-FFF2-40B4-BE49-F238E27FC236}">
                <a16:creationId xmlns:a16="http://schemas.microsoft.com/office/drawing/2014/main" id="{A531B585-5C84-424D-EE56-1F06CDA9A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36988"/>
            <a:ext cx="6540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8">
            <a:extLst>
              <a:ext uri="{FF2B5EF4-FFF2-40B4-BE49-F238E27FC236}">
                <a16:creationId xmlns:a16="http://schemas.microsoft.com/office/drawing/2014/main" id="{C17089F2-B5AB-0B15-88D0-A72C24D8A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3435350"/>
            <a:ext cx="4381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50">
            <a:extLst>
              <a:ext uri="{FF2B5EF4-FFF2-40B4-BE49-F238E27FC236}">
                <a16:creationId xmlns:a16="http://schemas.microsoft.com/office/drawing/2014/main" id="{1D58FE85-E90B-88F2-0E8D-8EDFA4963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3605213"/>
            <a:ext cx="4953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795C94E-57DA-6FD3-77C1-4A2A51EF1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3797300"/>
            <a:ext cx="27781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672A723-F29B-C401-F171-20EF6046A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3724275"/>
            <a:ext cx="4016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Folded Corner 27">
            <a:extLst>
              <a:ext uri="{FF2B5EF4-FFF2-40B4-BE49-F238E27FC236}">
                <a16:creationId xmlns:a16="http://schemas.microsoft.com/office/drawing/2014/main" id="{21B1C730-2A30-BCED-8097-6E1E1BE58222}"/>
              </a:ext>
            </a:extLst>
          </p:cNvPr>
          <p:cNvSpPr/>
          <p:nvPr/>
        </p:nvSpPr>
        <p:spPr>
          <a:xfrm>
            <a:off x="2109788" y="2098675"/>
            <a:ext cx="4105275" cy="84613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– 2 = </a:t>
            </a:r>
          </a:p>
        </p:txBody>
      </p:sp>
      <p:sp>
        <p:nvSpPr>
          <p:cNvPr id="24" name="Rectangle: Folded Corner 26">
            <a:extLst>
              <a:ext uri="{FF2B5EF4-FFF2-40B4-BE49-F238E27FC236}">
                <a16:creationId xmlns:a16="http://schemas.microsoft.com/office/drawing/2014/main" id="{F627F8D5-7309-1FD6-818E-39D40C752AB1}"/>
              </a:ext>
            </a:extLst>
          </p:cNvPr>
          <p:cNvSpPr/>
          <p:nvPr/>
        </p:nvSpPr>
        <p:spPr>
          <a:xfrm>
            <a:off x="1874838" y="2978150"/>
            <a:ext cx="4525962" cy="12954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– 1 = </a:t>
            </a:r>
          </a:p>
        </p:txBody>
      </p:sp>
      <p:sp>
        <p:nvSpPr>
          <p:cNvPr id="25" name="Rectangle: Folded Corner 26">
            <a:extLst>
              <a:ext uri="{FF2B5EF4-FFF2-40B4-BE49-F238E27FC236}">
                <a16:creationId xmlns:a16="http://schemas.microsoft.com/office/drawing/2014/main" id="{F84FD530-818F-EAF8-EE0D-2FEE06912548}"/>
              </a:ext>
            </a:extLst>
          </p:cNvPr>
          <p:cNvSpPr/>
          <p:nvPr/>
        </p:nvSpPr>
        <p:spPr>
          <a:xfrm>
            <a:off x="5421313" y="2963863"/>
            <a:ext cx="903287" cy="104775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6" name="Rectangle: Folded Corner 26">
            <a:extLst>
              <a:ext uri="{FF2B5EF4-FFF2-40B4-BE49-F238E27FC236}">
                <a16:creationId xmlns:a16="http://schemas.microsoft.com/office/drawing/2014/main" id="{22613DD2-1F12-C028-8254-29725C981F37}"/>
              </a:ext>
            </a:extLst>
          </p:cNvPr>
          <p:cNvSpPr/>
          <p:nvPr/>
        </p:nvSpPr>
        <p:spPr>
          <a:xfrm>
            <a:off x="1870075" y="893763"/>
            <a:ext cx="4530725" cy="12954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– 1 = </a:t>
            </a:r>
          </a:p>
        </p:txBody>
      </p:sp>
      <p:sp>
        <p:nvSpPr>
          <p:cNvPr id="29" name="Rectangle: Folded Corner 26">
            <a:extLst>
              <a:ext uri="{FF2B5EF4-FFF2-40B4-BE49-F238E27FC236}">
                <a16:creationId xmlns:a16="http://schemas.microsoft.com/office/drawing/2014/main" id="{EBA1A439-B303-13E7-F1FB-C6F55C2A64C0}"/>
              </a:ext>
            </a:extLst>
          </p:cNvPr>
          <p:cNvSpPr/>
          <p:nvPr/>
        </p:nvSpPr>
        <p:spPr>
          <a:xfrm>
            <a:off x="5540375" y="914400"/>
            <a:ext cx="579438" cy="104933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" name="Rectangle: Folded Corner 26">
            <a:extLst>
              <a:ext uri="{FF2B5EF4-FFF2-40B4-BE49-F238E27FC236}">
                <a16:creationId xmlns:a16="http://schemas.microsoft.com/office/drawing/2014/main" id="{74B2C4F7-CB80-79A8-F2E3-63A9DE7D5075}"/>
              </a:ext>
            </a:extLst>
          </p:cNvPr>
          <p:cNvSpPr/>
          <p:nvPr/>
        </p:nvSpPr>
        <p:spPr>
          <a:xfrm>
            <a:off x="5516563" y="1998663"/>
            <a:ext cx="698500" cy="965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</p:spTree>
  </p:cSld>
  <p:clrMapOvr>
    <a:masterClrMapping/>
  </p:clrMapOvr>
  <p:transition>
    <p:sndAc>
      <p:stSnd>
        <p:snd r:embed="rId2" name="Tieng-yeah-tre-con-www_nhacchuongvui_com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522</Words>
  <Application>Microsoft Office PowerPoint</Application>
  <PresentationFormat>On-screen Show (4:3)</PresentationFormat>
  <Paragraphs>151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.VnTime</vt:lpstr>
      <vt:lpstr>Arial</vt:lpstr>
      <vt:lpstr>Calibri</vt:lpstr>
      <vt:lpstr>Tahoma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161</cp:revision>
  <dcterms:created xsi:type="dcterms:W3CDTF">2017-10-16T05:50:03Z</dcterms:created>
  <dcterms:modified xsi:type="dcterms:W3CDTF">2024-11-06T11:55:58Z</dcterms:modified>
</cp:coreProperties>
</file>