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8" r:id="rId2"/>
    <p:sldMasterId id="2147483692" r:id="rId3"/>
  </p:sldMasterIdLst>
  <p:notesMasterIdLst>
    <p:notesMasterId r:id="rId24"/>
  </p:notesMasterIdLst>
  <p:sldIdLst>
    <p:sldId id="321" r:id="rId4"/>
    <p:sldId id="471" r:id="rId5"/>
    <p:sldId id="488" r:id="rId6"/>
    <p:sldId id="481" r:id="rId7"/>
    <p:sldId id="489" r:id="rId8"/>
    <p:sldId id="490" r:id="rId9"/>
    <p:sldId id="514" r:id="rId10"/>
    <p:sldId id="515" r:id="rId11"/>
    <p:sldId id="484" r:id="rId12"/>
    <p:sldId id="334" r:id="rId13"/>
    <p:sldId id="493" r:id="rId14"/>
    <p:sldId id="479" r:id="rId15"/>
    <p:sldId id="518" r:id="rId16"/>
    <p:sldId id="2636" r:id="rId17"/>
    <p:sldId id="2631" r:id="rId18"/>
    <p:sldId id="2632" r:id="rId19"/>
    <p:sldId id="2635" r:id="rId20"/>
    <p:sldId id="2633" r:id="rId21"/>
    <p:sldId id="2634" r:id="rId22"/>
    <p:sldId id="513"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0" d="100"/>
          <a:sy n="70" d="100"/>
        </p:scale>
        <p:origin x="73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C9A0B2-6D59-4555-AA8B-CCC4A17BCB7A}" type="datetimeFigureOut">
              <a:rPr lang="en-US" smtClean="0"/>
              <a:t>3/13/2025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E95689-2C0B-4C01-B61C-938C3671DBDB}" type="slidenum">
              <a:rPr lang="en-US" smtClean="0"/>
              <a:t>‹#›</a:t>
            </a:fld>
            <a:endParaRPr lang="en-US"/>
          </a:p>
        </p:txBody>
      </p:sp>
    </p:spTree>
    <p:extLst>
      <p:ext uri="{BB962C8B-B14F-4D97-AF65-F5344CB8AC3E}">
        <p14:creationId xmlns:p14="http://schemas.microsoft.com/office/powerpoint/2010/main" val="1525104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F4E4EA4-B4BF-4158-9FE1-424235DEDA2D}" type="slidenum">
              <a:rPr lang="en-US" smtClean="0"/>
              <a:t>1</a:t>
            </a:fld>
            <a:endParaRPr lang="en-US"/>
          </a:p>
        </p:txBody>
      </p:sp>
    </p:spTree>
    <p:extLst>
      <p:ext uri="{BB962C8B-B14F-4D97-AF65-F5344CB8AC3E}">
        <p14:creationId xmlns:p14="http://schemas.microsoft.com/office/powerpoint/2010/main" val="23480651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BE330D-D8B2-3776-4BD9-FA4A2A7097A6}"/>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6C18055-51F4-8C0F-F565-830BD3D82389}"/>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22D7F4ED-D4A7-19AE-0DBF-092533C223A2}"/>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4CDE364C-31FD-257B-72A8-4316D4AE767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A373866-77D8-49C7-A20B-163E78F6769B}"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6012535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5316880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3136674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2679786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9054155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204950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err="1">
                <a:solidFill>
                  <a:prstClr val="black"/>
                </a:solidFill>
                <a:latin typeface="Calibri"/>
              </a:rPr>
              <a:t>Chú</a:t>
            </a:r>
            <a:r>
              <a:rPr lang="en-US" sz="1200" b="1" dirty="0">
                <a:solidFill>
                  <a:prstClr val="black"/>
                </a:solidFill>
                <a:latin typeface="Calibri"/>
              </a:rPr>
              <a:t> </a:t>
            </a:r>
            <a:r>
              <a:rPr lang="en-US" sz="1200" b="1" dirty="0" err="1">
                <a:solidFill>
                  <a:prstClr val="black"/>
                </a:solidFill>
                <a:latin typeface="Calibri"/>
              </a:rPr>
              <a:t>thích</a:t>
            </a:r>
            <a:r>
              <a:rPr lang="en-US" sz="1200" b="1" dirty="0">
                <a:solidFill>
                  <a:prstClr val="black"/>
                </a:solidFill>
                <a:latin typeface="Calibri"/>
              </a:rPr>
              <a:t>: </a:t>
            </a:r>
            <a:r>
              <a:rPr lang="en-US" sz="1200" b="1" dirty="0" err="1">
                <a:solidFill>
                  <a:prstClr val="black"/>
                </a:solidFill>
                <a:latin typeface="Calibri"/>
              </a:rPr>
              <a:t>Thành</a:t>
            </a:r>
            <a:r>
              <a:rPr lang="en-US" sz="1200" b="1" dirty="0">
                <a:solidFill>
                  <a:prstClr val="black"/>
                </a:solidFill>
                <a:latin typeface="Calibri"/>
              </a:rPr>
              <a:t> </a:t>
            </a:r>
            <a:r>
              <a:rPr lang="en-US" sz="1200" b="1" dirty="0" err="1">
                <a:solidFill>
                  <a:prstClr val="black"/>
                </a:solidFill>
                <a:latin typeface="Calibri"/>
              </a:rPr>
              <a:t>phố</a:t>
            </a:r>
            <a:r>
              <a:rPr lang="en-US" sz="1200" b="1" dirty="0">
                <a:solidFill>
                  <a:prstClr val="black"/>
                </a:solidFill>
                <a:latin typeface="Calibri"/>
              </a:rPr>
              <a:t> </a:t>
            </a:r>
            <a:r>
              <a:rPr lang="en-US" sz="1200" b="1" dirty="0" err="1">
                <a:solidFill>
                  <a:prstClr val="black"/>
                </a:solidFill>
                <a:latin typeface="Calibri"/>
              </a:rPr>
              <a:t>đang</a:t>
            </a:r>
            <a:r>
              <a:rPr lang="en-US" sz="1200" b="1" dirty="0">
                <a:solidFill>
                  <a:prstClr val="black"/>
                </a:solidFill>
                <a:latin typeface="Calibri"/>
              </a:rPr>
              <a:t> </a:t>
            </a:r>
            <a:r>
              <a:rPr lang="en-US" sz="1200" b="1" dirty="0" err="1">
                <a:solidFill>
                  <a:prstClr val="black"/>
                </a:solidFill>
                <a:latin typeface="Calibri"/>
              </a:rPr>
              <a:t>bị</a:t>
            </a:r>
            <a:r>
              <a:rPr lang="en-US" sz="1200" b="1" dirty="0">
                <a:solidFill>
                  <a:prstClr val="black"/>
                </a:solidFill>
                <a:latin typeface="Calibri"/>
              </a:rPr>
              <a:t> </a:t>
            </a:r>
            <a:r>
              <a:rPr lang="en-US" sz="1200" b="1" dirty="0" err="1">
                <a:solidFill>
                  <a:prstClr val="black"/>
                </a:solidFill>
                <a:latin typeface="Calibri"/>
              </a:rPr>
              <a:t>những</a:t>
            </a:r>
            <a:r>
              <a:rPr lang="en-US" sz="1200" b="1" dirty="0">
                <a:solidFill>
                  <a:prstClr val="black"/>
                </a:solidFill>
                <a:latin typeface="Calibri"/>
              </a:rPr>
              <a:t> con vi-rut </a:t>
            </a:r>
            <a:r>
              <a:rPr lang="en-US" sz="1200" b="1" dirty="0" err="1">
                <a:solidFill>
                  <a:prstClr val="black"/>
                </a:solidFill>
                <a:latin typeface="Calibri"/>
              </a:rPr>
              <a:t>đe</a:t>
            </a:r>
            <a:r>
              <a:rPr lang="en-US" sz="1200" b="1" dirty="0">
                <a:solidFill>
                  <a:prstClr val="black"/>
                </a:solidFill>
                <a:latin typeface="Calibri"/>
              </a:rPr>
              <a:t> </a:t>
            </a:r>
            <a:r>
              <a:rPr lang="en-US" sz="1200" b="1" dirty="0" err="1">
                <a:solidFill>
                  <a:prstClr val="black"/>
                </a:solidFill>
                <a:latin typeface="Calibri"/>
              </a:rPr>
              <a:t>dọa</a:t>
            </a:r>
            <a:r>
              <a:rPr lang="en-US" sz="1200" b="1" dirty="0">
                <a:solidFill>
                  <a:prstClr val="black"/>
                </a:solidFill>
                <a:latin typeface="Calibri"/>
              </a:rPr>
              <a:t>, </a:t>
            </a:r>
            <a:r>
              <a:rPr lang="en-US" sz="1200" b="1" dirty="0" err="1">
                <a:solidFill>
                  <a:prstClr val="black"/>
                </a:solidFill>
                <a:latin typeface="Calibri"/>
              </a:rPr>
              <a:t>các</a:t>
            </a:r>
            <a:r>
              <a:rPr lang="en-US" sz="1200" b="1" dirty="0">
                <a:solidFill>
                  <a:prstClr val="black"/>
                </a:solidFill>
                <a:latin typeface="Calibri"/>
              </a:rPr>
              <a:t> con </a:t>
            </a:r>
            <a:r>
              <a:rPr lang="en-US" sz="1200" b="1" dirty="0" err="1">
                <a:solidFill>
                  <a:prstClr val="black"/>
                </a:solidFill>
                <a:latin typeface="Calibri"/>
              </a:rPr>
              <a:t>hãy</a:t>
            </a:r>
            <a:r>
              <a:rPr lang="en-US" sz="1200" b="1" dirty="0">
                <a:solidFill>
                  <a:prstClr val="black"/>
                </a:solidFill>
                <a:latin typeface="Calibri"/>
              </a:rPr>
              <a:t> </a:t>
            </a:r>
            <a:r>
              <a:rPr lang="en-US" sz="1200" b="1" dirty="0" err="1">
                <a:solidFill>
                  <a:prstClr val="black"/>
                </a:solidFill>
                <a:latin typeface="Calibri"/>
              </a:rPr>
              <a:t>trả</a:t>
            </a:r>
            <a:r>
              <a:rPr lang="en-US" sz="1200" b="1" dirty="0">
                <a:solidFill>
                  <a:prstClr val="black"/>
                </a:solidFill>
                <a:latin typeface="Calibri"/>
              </a:rPr>
              <a:t> </a:t>
            </a:r>
            <a:r>
              <a:rPr lang="en-US" sz="1200" b="1" dirty="0" err="1">
                <a:solidFill>
                  <a:prstClr val="black"/>
                </a:solidFill>
                <a:latin typeface="Calibri"/>
              </a:rPr>
              <a:t>lời</a:t>
            </a:r>
            <a:r>
              <a:rPr lang="en-US" sz="1200" b="1" dirty="0">
                <a:solidFill>
                  <a:prstClr val="black"/>
                </a:solidFill>
                <a:latin typeface="Calibri"/>
              </a:rPr>
              <a:t> </a:t>
            </a:r>
            <a:r>
              <a:rPr lang="en-US" sz="1200" b="1" dirty="0" err="1">
                <a:solidFill>
                  <a:prstClr val="black"/>
                </a:solidFill>
                <a:latin typeface="Calibri"/>
              </a:rPr>
              <a:t>đúng</a:t>
            </a:r>
            <a:r>
              <a:rPr lang="en-US" sz="1200" b="1" dirty="0">
                <a:solidFill>
                  <a:prstClr val="black"/>
                </a:solidFill>
                <a:latin typeface="Calibri"/>
              </a:rPr>
              <a:t> </a:t>
            </a:r>
            <a:r>
              <a:rPr lang="en-US" sz="1200" b="1" dirty="0" err="1">
                <a:solidFill>
                  <a:prstClr val="black"/>
                </a:solidFill>
                <a:latin typeface="Calibri"/>
              </a:rPr>
              <a:t>các</a:t>
            </a:r>
            <a:r>
              <a:rPr lang="en-US" sz="1200" b="1" dirty="0">
                <a:solidFill>
                  <a:prstClr val="black"/>
                </a:solidFill>
                <a:latin typeface="Calibri"/>
              </a:rPr>
              <a:t> </a:t>
            </a:r>
            <a:r>
              <a:rPr lang="en-US" sz="1200" b="1" dirty="0" err="1">
                <a:solidFill>
                  <a:prstClr val="black"/>
                </a:solidFill>
                <a:latin typeface="Calibri"/>
              </a:rPr>
              <a:t>câu</a:t>
            </a:r>
            <a:r>
              <a:rPr lang="en-US" sz="1200" b="1" dirty="0">
                <a:solidFill>
                  <a:prstClr val="black"/>
                </a:solidFill>
                <a:latin typeface="Calibri"/>
              </a:rPr>
              <a:t> </a:t>
            </a:r>
            <a:r>
              <a:rPr lang="en-US" sz="1200" b="1" dirty="0" err="1">
                <a:solidFill>
                  <a:prstClr val="black"/>
                </a:solidFill>
                <a:latin typeface="Calibri"/>
              </a:rPr>
              <a:t>hỏi</a:t>
            </a:r>
            <a:r>
              <a:rPr lang="en-US" sz="1200" b="1" dirty="0">
                <a:solidFill>
                  <a:prstClr val="black"/>
                </a:solidFill>
                <a:latin typeface="Calibri"/>
              </a:rPr>
              <a:t> </a:t>
            </a:r>
            <a:r>
              <a:rPr lang="en-US" sz="1200" b="1" dirty="0" err="1">
                <a:solidFill>
                  <a:prstClr val="black"/>
                </a:solidFill>
                <a:latin typeface="Calibri"/>
              </a:rPr>
              <a:t>mà</a:t>
            </a:r>
            <a:r>
              <a:rPr lang="en-US" sz="1200" b="1" dirty="0">
                <a:solidFill>
                  <a:prstClr val="black"/>
                </a:solidFill>
                <a:latin typeface="Calibri"/>
              </a:rPr>
              <a:t> vi-rut </a:t>
            </a:r>
            <a:r>
              <a:rPr lang="en-US" sz="1200" b="1" dirty="0" err="1">
                <a:solidFill>
                  <a:prstClr val="black"/>
                </a:solidFill>
                <a:latin typeface="Calibri"/>
              </a:rPr>
              <a:t>đưa</a:t>
            </a:r>
            <a:r>
              <a:rPr lang="en-US" sz="1200" b="1" dirty="0">
                <a:solidFill>
                  <a:prstClr val="black"/>
                </a:solidFill>
                <a:latin typeface="Calibri"/>
              </a:rPr>
              <a:t> </a:t>
            </a:r>
            <a:r>
              <a:rPr lang="en-US" sz="1200" b="1" dirty="0" err="1">
                <a:solidFill>
                  <a:prstClr val="black"/>
                </a:solidFill>
                <a:latin typeface="Calibri"/>
              </a:rPr>
              <a:t>ra</a:t>
            </a:r>
            <a:r>
              <a:rPr lang="en-US" sz="1200" b="1" dirty="0">
                <a:solidFill>
                  <a:prstClr val="black"/>
                </a:solidFill>
                <a:latin typeface="Calibri"/>
              </a:rPr>
              <a:t> </a:t>
            </a:r>
            <a:r>
              <a:rPr lang="en-US" sz="1200" b="1" dirty="0" err="1">
                <a:solidFill>
                  <a:prstClr val="black"/>
                </a:solidFill>
                <a:latin typeface="Calibri"/>
              </a:rPr>
              <a:t>để</a:t>
            </a:r>
            <a:r>
              <a:rPr lang="en-US" sz="1200" b="1" dirty="0">
                <a:solidFill>
                  <a:prstClr val="black"/>
                </a:solidFill>
                <a:latin typeface="Calibri"/>
              </a:rPr>
              <a:t> </a:t>
            </a:r>
            <a:r>
              <a:rPr lang="en-US" sz="1200" b="1" dirty="0" err="1">
                <a:solidFill>
                  <a:prstClr val="black"/>
                </a:solidFill>
                <a:latin typeface="Calibri"/>
              </a:rPr>
              <a:t>chúng</a:t>
            </a:r>
            <a:r>
              <a:rPr lang="en-US" sz="1200" b="1" dirty="0">
                <a:solidFill>
                  <a:prstClr val="black"/>
                </a:solidFill>
                <a:latin typeface="Calibri"/>
              </a:rPr>
              <a:t> </a:t>
            </a:r>
            <a:r>
              <a:rPr lang="en-US" sz="1200" b="1" dirty="0" err="1">
                <a:solidFill>
                  <a:prstClr val="black"/>
                </a:solidFill>
                <a:latin typeface="Calibri"/>
              </a:rPr>
              <a:t>trở</a:t>
            </a:r>
            <a:r>
              <a:rPr lang="en-US" sz="1200" b="1" dirty="0">
                <a:solidFill>
                  <a:prstClr val="black"/>
                </a:solidFill>
                <a:latin typeface="Calibri"/>
              </a:rPr>
              <a:t> </a:t>
            </a:r>
            <a:r>
              <a:rPr lang="en-US" sz="1200" b="1" dirty="0" err="1">
                <a:solidFill>
                  <a:prstClr val="black"/>
                </a:solidFill>
                <a:latin typeface="Calibri"/>
              </a:rPr>
              <a:t>về</a:t>
            </a:r>
            <a:r>
              <a:rPr lang="en-US" sz="1200" b="1" dirty="0">
                <a:solidFill>
                  <a:prstClr val="black"/>
                </a:solidFill>
                <a:latin typeface="Calibri"/>
              </a:rPr>
              <a:t> </a:t>
            </a:r>
            <a:r>
              <a:rPr lang="en-US" sz="1200" b="1" dirty="0" err="1">
                <a:solidFill>
                  <a:prstClr val="black"/>
                </a:solidFill>
                <a:latin typeface="Calibri"/>
              </a:rPr>
              <a:t>hành</a:t>
            </a:r>
            <a:r>
              <a:rPr lang="en-US" sz="1200" b="1" dirty="0">
                <a:solidFill>
                  <a:prstClr val="black"/>
                </a:solidFill>
                <a:latin typeface="Calibri"/>
              </a:rPr>
              <a:t> </a:t>
            </a:r>
            <a:r>
              <a:rPr lang="en-US" sz="1200" b="1" dirty="0" err="1">
                <a:solidFill>
                  <a:prstClr val="black"/>
                </a:solidFill>
                <a:latin typeface="Calibri"/>
              </a:rPr>
              <a:t>tinh</a:t>
            </a:r>
            <a:r>
              <a:rPr lang="en-US" sz="1200" b="1" dirty="0">
                <a:solidFill>
                  <a:prstClr val="black"/>
                </a:solidFill>
                <a:latin typeface="Calibri"/>
              </a:rPr>
              <a:t> </a:t>
            </a:r>
            <a:r>
              <a:rPr lang="en-US" sz="1200" b="1" dirty="0" err="1">
                <a:solidFill>
                  <a:prstClr val="black"/>
                </a:solidFill>
                <a:latin typeface="Calibri"/>
              </a:rPr>
              <a:t>của</a:t>
            </a:r>
            <a:r>
              <a:rPr lang="en-US" sz="1200" b="1" dirty="0">
                <a:solidFill>
                  <a:prstClr val="black"/>
                </a:solidFill>
                <a:latin typeface="Calibri"/>
              </a:rPr>
              <a:t> </a:t>
            </a:r>
            <a:r>
              <a:rPr lang="en-US" sz="1200" b="1" dirty="0" err="1">
                <a:solidFill>
                  <a:prstClr val="black"/>
                </a:solidFill>
                <a:latin typeface="Calibri"/>
              </a:rPr>
              <a:t>chúng</a:t>
            </a:r>
            <a:r>
              <a:rPr lang="en-US" sz="1200" b="1" dirty="0">
                <a:solidFill>
                  <a:prstClr val="black"/>
                </a:solidFill>
                <a:latin typeface="Calibri"/>
              </a:rPr>
              <a:t> </a:t>
            </a:r>
            <a:r>
              <a:rPr lang="en-US" sz="1200" b="1" dirty="0" err="1">
                <a:solidFill>
                  <a:prstClr val="black"/>
                </a:solidFill>
                <a:latin typeface="Calibri"/>
              </a:rPr>
              <a:t>nhé</a:t>
            </a:r>
            <a:r>
              <a:rPr lang="en-US" sz="1200" b="1" dirty="0">
                <a:solidFill>
                  <a:prstClr val="black"/>
                </a:solidFill>
                <a:latin typeface="Calibri"/>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dirty="0" err="1">
                <a:solidFill>
                  <a:prstClr val="black"/>
                </a:solidFill>
                <a:latin typeface="Calibri"/>
              </a:rPr>
              <a:t>Bấm</a:t>
            </a:r>
            <a:r>
              <a:rPr lang="en-US" sz="1200" b="1" baseline="0" dirty="0">
                <a:solidFill>
                  <a:prstClr val="black"/>
                </a:solidFill>
                <a:latin typeface="Calibri"/>
              </a:rPr>
              <a:t> </a:t>
            </a:r>
            <a:r>
              <a:rPr lang="en-US" sz="1200" b="1" baseline="0" dirty="0" err="1">
                <a:solidFill>
                  <a:prstClr val="black"/>
                </a:solidFill>
                <a:latin typeface="Calibri"/>
              </a:rPr>
              <a:t>vào</a:t>
            </a:r>
            <a:r>
              <a:rPr lang="en-US" sz="1200" b="1" baseline="0" dirty="0">
                <a:solidFill>
                  <a:prstClr val="black"/>
                </a:solidFill>
                <a:latin typeface="Calibri"/>
              </a:rPr>
              <a:t> con vi </a:t>
            </a:r>
            <a:r>
              <a:rPr lang="en-US" sz="1200" b="1" baseline="0" dirty="0" err="1">
                <a:solidFill>
                  <a:prstClr val="black"/>
                </a:solidFill>
                <a:latin typeface="Calibri"/>
              </a:rPr>
              <a:t>rút</a:t>
            </a:r>
            <a:r>
              <a:rPr lang="en-US" sz="1200" b="1" baseline="0" dirty="0">
                <a:solidFill>
                  <a:prstClr val="black"/>
                </a:solidFill>
                <a:latin typeface="Calibri"/>
              </a:rPr>
              <a:t> </a:t>
            </a:r>
            <a:r>
              <a:rPr lang="en-US" sz="1200" b="1" baseline="0" dirty="0" err="1">
                <a:solidFill>
                  <a:prstClr val="black"/>
                </a:solidFill>
                <a:latin typeface="Calibri"/>
              </a:rPr>
              <a:t>để</a:t>
            </a:r>
            <a:r>
              <a:rPr lang="en-US" sz="1200" b="1" baseline="0" dirty="0">
                <a:solidFill>
                  <a:prstClr val="black"/>
                </a:solidFill>
                <a:latin typeface="Calibri"/>
              </a:rPr>
              <a:t> </a:t>
            </a:r>
            <a:r>
              <a:rPr lang="en-US" sz="1200" b="1" baseline="0" dirty="0" err="1">
                <a:solidFill>
                  <a:prstClr val="black"/>
                </a:solidFill>
                <a:latin typeface="Calibri"/>
              </a:rPr>
              <a:t>đến</a:t>
            </a:r>
            <a:r>
              <a:rPr lang="en-US" sz="1200" b="1" baseline="0" dirty="0">
                <a:solidFill>
                  <a:prstClr val="black"/>
                </a:solidFill>
                <a:latin typeface="Calibri"/>
              </a:rPr>
              <a:t> slide </a:t>
            </a:r>
            <a:r>
              <a:rPr lang="en-US" sz="1200" b="1" baseline="0" dirty="0" err="1">
                <a:solidFill>
                  <a:prstClr val="black"/>
                </a:solidFill>
                <a:latin typeface="Calibri"/>
              </a:rPr>
              <a:t>câu</a:t>
            </a:r>
            <a:r>
              <a:rPr lang="en-US" sz="1200" b="1" baseline="0" dirty="0">
                <a:solidFill>
                  <a:prstClr val="black"/>
                </a:solidFill>
                <a:latin typeface="Calibri"/>
              </a:rPr>
              <a:t> </a:t>
            </a:r>
            <a:r>
              <a:rPr lang="en-US" sz="1200" b="1" baseline="0" dirty="0" err="1">
                <a:solidFill>
                  <a:prstClr val="black"/>
                </a:solidFill>
                <a:latin typeface="Calibri"/>
              </a:rPr>
              <a:t>hỏi</a:t>
            </a:r>
            <a:r>
              <a:rPr lang="en-US" sz="1200" b="1" baseline="0" dirty="0">
                <a:solidFill>
                  <a:prstClr val="black"/>
                </a:solidFill>
                <a:latin typeface="Calibri"/>
              </a:rPr>
              <a: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baseline="0" dirty="0" err="1">
                <a:solidFill>
                  <a:prstClr val="black"/>
                </a:solidFill>
                <a:latin typeface="Calibri"/>
              </a:rPr>
              <a:t>Xong</a:t>
            </a:r>
            <a:r>
              <a:rPr lang="en-US" sz="1200" b="1" baseline="0" dirty="0">
                <a:solidFill>
                  <a:prstClr val="black"/>
                </a:solidFill>
                <a:latin typeface="Calibri"/>
              </a:rPr>
              <a:t> 4 </a:t>
            </a:r>
            <a:r>
              <a:rPr lang="en-US" sz="1200" b="1" baseline="0" dirty="0" err="1">
                <a:solidFill>
                  <a:prstClr val="black"/>
                </a:solidFill>
                <a:latin typeface="Calibri"/>
              </a:rPr>
              <a:t>câu</a:t>
            </a:r>
            <a:r>
              <a:rPr lang="en-US" sz="1200" b="1" baseline="0" dirty="0">
                <a:solidFill>
                  <a:prstClr val="black"/>
                </a:solidFill>
                <a:latin typeface="Calibri"/>
              </a:rPr>
              <a:t> </a:t>
            </a:r>
            <a:r>
              <a:rPr lang="en-US" sz="1200" b="1" baseline="0" dirty="0" err="1">
                <a:solidFill>
                  <a:prstClr val="black"/>
                </a:solidFill>
                <a:latin typeface="Calibri"/>
              </a:rPr>
              <a:t>hỏi</a:t>
            </a:r>
            <a:r>
              <a:rPr lang="en-US" sz="1200" b="1" baseline="0" dirty="0">
                <a:solidFill>
                  <a:prstClr val="black"/>
                </a:solidFill>
                <a:latin typeface="Calibri"/>
              </a:rPr>
              <a:t> </a:t>
            </a:r>
            <a:r>
              <a:rPr lang="en-US" sz="1200" b="1" baseline="0" dirty="0" err="1">
                <a:solidFill>
                  <a:prstClr val="black"/>
                </a:solidFill>
                <a:latin typeface="Calibri"/>
              </a:rPr>
              <a:t>bấm</a:t>
            </a:r>
            <a:r>
              <a:rPr lang="en-US" sz="1200" b="1" baseline="0" dirty="0">
                <a:solidFill>
                  <a:prstClr val="black"/>
                </a:solidFill>
                <a:latin typeface="Calibri"/>
              </a:rPr>
              <a:t> </a:t>
            </a:r>
            <a:r>
              <a:rPr lang="en-US" sz="1200" b="1" baseline="0" dirty="0" err="1">
                <a:solidFill>
                  <a:prstClr val="black"/>
                </a:solidFill>
                <a:latin typeface="Calibri"/>
              </a:rPr>
              <a:t>vào</a:t>
            </a:r>
            <a:r>
              <a:rPr lang="en-US" sz="1200" b="1" baseline="0" dirty="0">
                <a:solidFill>
                  <a:prstClr val="black"/>
                </a:solidFill>
                <a:latin typeface="Calibri"/>
              </a:rPr>
              <a:t> “</a:t>
            </a:r>
            <a:r>
              <a:rPr lang="en-US" sz="1200" b="1" baseline="0" dirty="0" err="1">
                <a:solidFill>
                  <a:prstClr val="black"/>
                </a:solidFill>
                <a:latin typeface="Calibri"/>
              </a:rPr>
              <a:t>Hoàn</a:t>
            </a:r>
            <a:r>
              <a:rPr lang="en-US" sz="1200" b="1" baseline="0" dirty="0">
                <a:solidFill>
                  <a:prstClr val="black"/>
                </a:solidFill>
                <a:latin typeface="Calibri"/>
              </a:rPr>
              <a:t> </a:t>
            </a:r>
            <a:r>
              <a:rPr lang="en-US" sz="1200" b="1" baseline="0" dirty="0" err="1">
                <a:solidFill>
                  <a:prstClr val="black"/>
                </a:solidFill>
                <a:latin typeface="Calibri"/>
              </a:rPr>
              <a:t>thành</a:t>
            </a:r>
            <a:r>
              <a:rPr lang="en-US" sz="1200" b="1" baseline="0" dirty="0">
                <a:solidFill>
                  <a:prstClr val="black"/>
                </a:solidFill>
                <a:latin typeface="Calibri"/>
              </a:rPr>
              <a:t>”</a:t>
            </a:r>
            <a:endParaRPr lang="en-US" sz="1200" b="1" dirty="0">
              <a:solidFill>
                <a:prstClr val="black"/>
              </a:solidFill>
              <a:latin typeface="Calibri"/>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A79482-D1F0-4171-91B0-F5E8D9D621F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08137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2006556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527428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8257599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4019428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A79482-D1F0-4171-91B0-F5E8D9D621F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78917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2" y="2130429"/>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2" y="3886200"/>
            <a:ext cx="8534400" cy="1752600"/>
          </a:xfrm>
          <a:prstGeom prst="rect">
            <a:avLst/>
          </a:prstGeom>
        </p:spPr>
        <p:txBody>
          <a:bodyPr/>
          <a:lstStyle>
            <a:lvl1pPr marL="0" indent="0" algn="ctr">
              <a:buNone/>
              <a:defRPr>
                <a:solidFill>
                  <a:schemeClr val="tx1">
                    <a:tint val="75000"/>
                  </a:schemeClr>
                </a:solidFill>
              </a:defRPr>
            </a:lvl1pPr>
            <a:lvl2pPr marL="609463" indent="0" algn="ctr">
              <a:buNone/>
              <a:defRPr>
                <a:solidFill>
                  <a:schemeClr val="tx1">
                    <a:tint val="75000"/>
                  </a:schemeClr>
                </a:solidFill>
              </a:defRPr>
            </a:lvl2pPr>
            <a:lvl3pPr marL="1218926" indent="0" algn="ctr">
              <a:buNone/>
              <a:defRPr>
                <a:solidFill>
                  <a:schemeClr val="tx1">
                    <a:tint val="75000"/>
                  </a:schemeClr>
                </a:solidFill>
              </a:defRPr>
            </a:lvl3pPr>
            <a:lvl4pPr marL="1828388" indent="0" algn="ctr">
              <a:buNone/>
              <a:defRPr>
                <a:solidFill>
                  <a:schemeClr val="tx1">
                    <a:tint val="75000"/>
                  </a:schemeClr>
                </a:solidFill>
              </a:defRPr>
            </a:lvl4pPr>
            <a:lvl5pPr marL="2437851" indent="0" algn="ctr">
              <a:buNone/>
              <a:defRPr>
                <a:solidFill>
                  <a:schemeClr val="tx1">
                    <a:tint val="75000"/>
                  </a:schemeClr>
                </a:solidFill>
              </a:defRPr>
            </a:lvl5pPr>
            <a:lvl6pPr marL="3047314" indent="0" algn="ctr">
              <a:buNone/>
              <a:defRPr>
                <a:solidFill>
                  <a:schemeClr val="tx1">
                    <a:tint val="75000"/>
                  </a:schemeClr>
                </a:solidFill>
              </a:defRPr>
            </a:lvl6pPr>
            <a:lvl7pPr marL="3656777" indent="0" algn="ctr">
              <a:buNone/>
              <a:defRPr>
                <a:solidFill>
                  <a:schemeClr val="tx1">
                    <a:tint val="75000"/>
                  </a:schemeClr>
                </a:solidFill>
              </a:defRPr>
            </a:lvl7pPr>
            <a:lvl8pPr marL="4266240" indent="0" algn="ctr">
              <a:buNone/>
              <a:defRPr>
                <a:solidFill>
                  <a:schemeClr val="tx1">
                    <a:tint val="75000"/>
                  </a:schemeClr>
                </a:solidFill>
              </a:defRPr>
            </a:lvl8pPr>
            <a:lvl9pPr marL="487570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1" y="6356353"/>
            <a:ext cx="2844800" cy="365125"/>
          </a:xfrm>
          <a:prstGeom prst="rect">
            <a:avLst/>
          </a:prstGeom>
        </p:spPr>
        <p:txBody>
          <a:bodyPr/>
          <a:lstStyle/>
          <a:p>
            <a:pPr>
              <a:defRPr/>
            </a:pPr>
            <a:fld id="{406E9206-D2D6-4057-92D4-39C87A03E66D}" type="datetime1">
              <a:rPr lang="en-US" altLang="zh-CN" smtClean="0">
                <a:solidFill>
                  <a:prstClr val="black">
                    <a:tint val="75000"/>
                  </a:prstClr>
                </a:solidFill>
              </a:rPr>
              <a:pPr>
                <a:defRPr/>
              </a:pPr>
              <a:t>3/13/2025</a:t>
            </a:fld>
            <a:endParaRPr lang="en-US" dirty="0">
              <a:solidFill>
                <a:prstClr val="black">
                  <a:tint val="75000"/>
                </a:prstClr>
              </a:solidFill>
            </a:endParaRPr>
          </a:p>
        </p:txBody>
      </p:sp>
      <p:sp>
        <p:nvSpPr>
          <p:cNvPr id="5" name="Footer Placeholder 4"/>
          <p:cNvSpPr>
            <a:spLocks noGrp="1"/>
          </p:cNvSpPr>
          <p:nvPr>
            <p:ph type="ftr" sz="quarter" idx="11"/>
          </p:nvPr>
        </p:nvSpPr>
        <p:spPr>
          <a:xfrm>
            <a:off x="4165602" y="6356353"/>
            <a:ext cx="3860800" cy="365125"/>
          </a:xfrm>
          <a:prstGeom prst="rect">
            <a:avLst/>
          </a:prstGeom>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8737601" y="6356353"/>
            <a:ext cx="2844800" cy="365125"/>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870484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15088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66475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8976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1"/>
          </a:xfrm>
          <a:prstGeom prst="rect">
            <a:avLst/>
          </a:prstGeom>
        </p:spPr>
        <p:txBody>
          <a:bodyPr anchor="b"/>
          <a:lstStyle>
            <a:lvl1pPr algn="l">
              <a:defRPr sz="2699" b="1"/>
            </a:lvl1pPr>
          </a:lstStyle>
          <a:p>
            <a:r>
              <a:rPr lang="en-US"/>
              <a:t>Click to edit Master title style</a:t>
            </a:r>
          </a:p>
        </p:txBody>
      </p:sp>
      <p:sp>
        <p:nvSpPr>
          <p:cNvPr id="3" name="Content Placeholder 2"/>
          <p:cNvSpPr>
            <a:spLocks noGrp="1"/>
          </p:cNvSpPr>
          <p:nvPr>
            <p:ph idx="1"/>
          </p:nvPr>
        </p:nvSpPr>
        <p:spPr>
          <a:xfrm>
            <a:off x="4766734" y="273054"/>
            <a:ext cx="6815667" cy="5853113"/>
          </a:xfrm>
          <a:prstGeom prst="rect">
            <a:avLst/>
          </a:prstGeom>
        </p:spPr>
        <p:txBody>
          <a:bodyPr/>
          <a:lstStyle>
            <a:lvl1pPr>
              <a:defRPr sz="4299"/>
            </a:lvl1pPr>
            <a:lvl2pPr>
              <a:defRPr sz="3799"/>
            </a:lvl2pPr>
            <a:lvl3pPr>
              <a:defRPr sz="3199"/>
            </a:lvl3pPr>
            <a:lvl4pPr>
              <a:defRPr sz="2699"/>
            </a:lvl4pPr>
            <a:lvl5pPr>
              <a:defRPr sz="2699"/>
            </a:lvl5pPr>
            <a:lvl6pPr>
              <a:defRPr sz="2699"/>
            </a:lvl6pPr>
            <a:lvl7pPr>
              <a:defRPr sz="2699"/>
            </a:lvl7pPr>
            <a:lvl8pPr>
              <a:defRPr sz="2699"/>
            </a:lvl8pPr>
            <a:lvl9pPr>
              <a:defRPr sz="26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5"/>
            <a:ext cx="4011084" cy="4691063"/>
          </a:xfrm>
          <a:prstGeom prst="rect">
            <a:avLst/>
          </a:prstGeo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Click to edit Master text styles</a:t>
            </a:r>
          </a:p>
        </p:txBody>
      </p:sp>
      <p:sp>
        <p:nvSpPr>
          <p:cNvPr id="5" name="Date Placeholder 4"/>
          <p:cNvSpPr>
            <a:spLocks noGrp="1"/>
          </p:cNvSpPr>
          <p:nvPr>
            <p:ph type="dt" sz="half" idx="10"/>
          </p:nvPr>
        </p:nvSpPr>
        <p:spPr>
          <a:xfrm>
            <a:off x="609601" y="6356353"/>
            <a:ext cx="2844800" cy="365125"/>
          </a:xfrm>
          <a:prstGeom prst="rect">
            <a:avLst/>
          </a:prstGeom>
        </p:spPr>
        <p:txBody>
          <a:bodyPr/>
          <a:lstStyle/>
          <a:p>
            <a:pPr>
              <a:defRPr/>
            </a:pPr>
            <a:fld id="{43C7FCF6-76BD-4495-B08F-4C059D2BA31F}" type="datetime1">
              <a:rPr lang="en-US" altLang="zh-CN" smtClean="0">
                <a:solidFill>
                  <a:prstClr val="black">
                    <a:tint val="75000"/>
                  </a:prstClr>
                </a:solidFill>
              </a:rPr>
              <a:pPr>
                <a:defRPr/>
              </a:pPr>
              <a:t>3/13/2025</a:t>
            </a:fld>
            <a:endParaRPr lang="en-US" dirty="0">
              <a:solidFill>
                <a:prstClr val="black">
                  <a:tint val="75000"/>
                </a:prstClr>
              </a:solidFill>
            </a:endParaRPr>
          </a:p>
        </p:txBody>
      </p:sp>
      <p:sp>
        <p:nvSpPr>
          <p:cNvPr id="6" name="Footer Placeholder 5"/>
          <p:cNvSpPr>
            <a:spLocks noGrp="1"/>
          </p:cNvSpPr>
          <p:nvPr>
            <p:ph type="ftr" sz="quarter" idx="11"/>
          </p:nvPr>
        </p:nvSpPr>
        <p:spPr>
          <a:xfrm>
            <a:off x="4165602" y="6356353"/>
            <a:ext cx="3860800" cy="365125"/>
          </a:xfrm>
          <a:prstGeom prst="rect">
            <a:avLst/>
          </a:prstGeom>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a:xfrm>
            <a:off x="8737601" y="6356353"/>
            <a:ext cx="2844800" cy="365125"/>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6937405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2"/>
            <a:ext cx="7315200" cy="566739"/>
          </a:xfrm>
          <a:prstGeom prst="rect">
            <a:avLst/>
          </a:prstGeom>
        </p:spPr>
        <p:txBody>
          <a:bodyPr anchor="b"/>
          <a:lstStyle>
            <a:lvl1pPr algn="l">
              <a:defRPr sz="2699" b="1"/>
            </a:lvl1pPr>
          </a:lstStyle>
          <a:p>
            <a:r>
              <a:rPr lang="en-US"/>
              <a:t>Click to edit Master title style</a:t>
            </a:r>
          </a:p>
        </p:txBody>
      </p:sp>
      <p:sp>
        <p:nvSpPr>
          <p:cNvPr id="3" name="Picture Placeholder 2"/>
          <p:cNvSpPr>
            <a:spLocks noGrp="1"/>
          </p:cNvSpPr>
          <p:nvPr>
            <p:ph type="pic" idx="1"/>
          </p:nvPr>
        </p:nvSpPr>
        <p:spPr>
          <a:xfrm>
            <a:off x="2389717" y="612777"/>
            <a:ext cx="7315200" cy="4114800"/>
          </a:xfrm>
          <a:prstGeom prst="rect">
            <a:avLst/>
          </a:prstGeom>
        </p:spPr>
        <p:txBody>
          <a:bodyPr/>
          <a:lstStyle>
            <a:lvl1pPr marL="0" indent="0">
              <a:buNone/>
              <a:defRPr sz="4299"/>
            </a:lvl1pPr>
            <a:lvl2pPr marL="609463" indent="0">
              <a:buNone/>
              <a:defRPr sz="3799"/>
            </a:lvl2pPr>
            <a:lvl3pPr marL="1218926" indent="0">
              <a:buNone/>
              <a:defRPr sz="3199"/>
            </a:lvl3pPr>
            <a:lvl4pPr marL="1828388" indent="0">
              <a:buNone/>
              <a:defRPr sz="2699"/>
            </a:lvl4pPr>
            <a:lvl5pPr marL="2437851" indent="0">
              <a:buNone/>
              <a:defRPr sz="2699"/>
            </a:lvl5pPr>
            <a:lvl6pPr marL="3047314" indent="0">
              <a:buNone/>
              <a:defRPr sz="2699"/>
            </a:lvl6pPr>
            <a:lvl7pPr marL="3656777" indent="0">
              <a:buNone/>
              <a:defRPr sz="2699"/>
            </a:lvl7pPr>
            <a:lvl8pPr marL="4266240" indent="0">
              <a:buNone/>
              <a:defRPr sz="2699"/>
            </a:lvl8pPr>
            <a:lvl9pPr marL="4875703" indent="0">
              <a:buNone/>
              <a:defRPr sz="2699"/>
            </a:lvl9pPr>
          </a:lstStyle>
          <a:p>
            <a:endParaRPr lang="en-US" dirty="0"/>
          </a:p>
        </p:txBody>
      </p:sp>
      <p:sp>
        <p:nvSpPr>
          <p:cNvPr id="4" name="Text Placeholder 3"/>
          <p:cNvSpPr>
            <a:spLocks noGrp="1"/>
          </p:cNvSpPr>
          <p:nvPr>
            <p:ph type="body" sz="half" idx="2"/>
          </p:nvPr>
        </p:nvSpPr>
        <p:spPr>
          <a:xfrm>
            <a:off x="2389717" y="5367341"/>
            <a:ext cx="7315200" cy="804863"/>
          </a:xfrm>
          <a:prstGeom prst="rect">
            <a:avLst/>
          </a:prstGeom>
        </p:spPr>
        <p:txBody>
          <a:bodyPr/>
          <a:lstStyle>
            <a:lvl1pPr marL="0" indent="0">
              <a:buNone/>
              <a:defRPr sz="1900"/>
            </a:lvl1pPr>
            <a:lvl2pPr marL="609463" indent="0">
              <a:buNone/>
              <a:defRPr sz="1600"/>
            </a:lvl2pPr>
            <a:lvl3pPr marL="1218926" indent="0">
              <a:buNone/>
              <a:defRPr sz="1400"/>
            </a:lvl3pPr>
            <a:lvl4pPr marL="1828388" indent="0">
              <a:buNone/>
              <a:defRPr sz="1200"/>
            </a:lvl4pPr>
            <a:lvl5pPr marL="2437851" indent="0">
              <a:buNone/>
              <a:defRPr sz="1200"/>
            </a:lvl5pPr>
            <a:lvl6pPr marL="3047314" indent="0">
              <a:buNone/>
              <a:defRPr sz="1200"/>
            </a:lvl6pPr>
            <a:lvl7pPr marL="3656777" indent="0">
              <a:buNone/>
              <a:defRPr sz="1200"/>
            </a:lvl7pPr>
            <a:lvl8pPr marL="4266240" indent="0">
              <a:buNone/>
              <a:defRPr sz="1200"/>
            </a:lvl8pPr>
            <a:lvl9pPr marL="4875703" indent="0">
              <a:buNone/>
              <a:defRPr sz="1200"/>
            </a:lvl9pPr>
          </a:lstStyle>
          <a:p>
            <a:pPr lvl="0"/>
            <a:r>
              <a:rPr lang="en-US"/>
              <a:t>Click to edit Master text styles</a:t>
            </a:r>
          </a:p>
        </p:txBody>
      </p:sp>
      <p:sp>
        <p:nvSpPr>
          <p:cNvPr id="5" name="Date Placeholder 4"/>
          <p:cNvSpPr>
            <a:spLocks noGrp="1"/>
          </p:cNvSpPr>
          <p:nvPr>
            <p:ph type="dt" sz="half" idx="10"/>
          </p:nvPr>
        </p:nvSpPr>
        <p:spPr>
          <a:xfrm>
            <a:off x="609601" y="6356353"/>
            <a:ext cx="2844800" cy="365125"/>
          </a:xfrm>
          <a:prstGeom prst="rect">
            <a:avLst/>
          </a:prstGeom>
        </p:spPr>
        <p:txBody>
          <a:bodyPr/>
          <a:lstStyle/>
          <a:p>
            <a:pPr>
              <a:defRPr/>
            </a:pPr>
            <a:fld id="{E257577C-F53D-4BB9-9408-EB84DEB3CD80}" type="datetime1">
              <a:rPr lang="en-US" altLang="zh-CN" smtClean="0">
                <a:solidFill>
                  <a:prstClr val="black">
                    <a:tint val="75000"/>
                  </a:prstClr>
                </a:solidFill>
              </a:rPr>
              <a:pPr>
                <a:defRPr/>
              </a:pPr>
              <a:t>3/13/2025</a:t>
            </a:fld>
            <a:endParaRPr lang="en-US" dirty="0">
              <a:solidFill>
                <a:prstClr val="black">
                  <a:tint val="75000"/>
                </a:prstClr>
              </a:solidFill>
            </a:endParaRPr>
          </a:p>
        </p:txBody>
      </p:sp>
      <p:sp>
        <p:nvSpPr>
          <p:cNvPr id="6" name="Footer Placeholder 5"/>
          <p:cNvSpPr>
            <a:spLocks noGrp="1"/>
          </p:cNvSpPr>
          <p:nvPr>
            <p:ph type="ftr" sz="quarter" idx="11"/>
          </p:nvPr>
        </p:nvSpPr>
        <p:spPr>
          <a:xfrm>
            <a:off x="4165602" y="6356353"/>
            <a:ext cx="3860800" cy="365125"/>
          </a:xfrm>
          <a:prstGeom prst="rect">
            <a:avLst/>
          </a:prstGeom>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a:xfrm>
            <a:off x="8737601" y="6356353"/>
            <a:ext cx="2844800" cy="365125"/>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5233652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40"/>
            <a:ext cx="109728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09601" y="1600202"/>
            <a:ext cx="10972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1" y="6356353"/>
            <a:ext cx="2844800" cy="365125"/>
          </a:xfrm>
          <a:prstGeom prst="rect">
            <a:avLst/>
          </a:prstGeom>
        </p:spPr>
        <p:txBody>
          <a:bodyPr/>
          <a:lstStyle/>
          <a:p>
            <a:pPr>
              <a:defRPr/>
            </a:pPr>
            <a:fld id="{77D58058-BD14-4845-947D-4A9B79A00D09}" type="datetime1">
              <a:rPr lang="en-US" altLang="zh-CN" smtClean="0">
                <a:solidFill>
                  <a:prstClr val="black">
                    <a:tint val="75000"/>
                  </a:prstClr>
                </a:solidFill>
              </a:rPr>
              <a:pPr>
                <a:defRPr/>
              </a:pPr>
              <a:t>3/13/2025</a:t>
            </a:fld>
            <a:endParaRPr lang="en-US" dirty="0">
              <a:solidFill>
                <a:prstClr val="black">
                  <a:tint val="75000"/>
                </a:prstClr>
              </a:solidFill>
            </a:endParaRPr>
          </a:p>
        </p:txBody>
      </p:sp>
      <p:sp>
        <p:nvSpPr>
          <p:cNvPr id="5" name="Footer Placeholder 4"/>
          <p:cNvSpPr>
            <a:spLocks noGrp="1"/>
          </p:cNvSpPr>
          <p:nvPr>
            <p:ph type="ftr" sz="quarter" idx="11"/>
          </p:nvPr>
        </p:nvSpPr>
        <p:spPr>
          <a:xfrm>
            <a:off x="4165602" y="6356353"/>
            <a:ext cx="3860800" cy="365125"/>
          </a:xfrm>
          <a:prstGeom prst="rect">
            <a:avLst/>
          </a:prstGeom>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8737601" y="6356353"/>
            <a:ext cx="2844800" cy="365125"/>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6937387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0"/>
            <a:ext cx="27432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2" y="274640"/>
            <a:ext cx="80264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1" y="6356353"/>
            <a:ext cx="2844800" cy="365125"/>
          </a:xfrm>
          <a:prstGeom prst="rect">
            <a:avLst/>
          </a:prstGeom>
        </p:spPr>
        <p:txBody>
          <a:bodyPr/>
          <a:lstStyle/>
          <a:p>
            <a:pPr>
              <a:defRPr/>
            </a:pPr>
            <a:fld id="{18ECB469-C949-4E3F-B0CB-0C15DA7B7F92}" type="datetime1">
              <a:rPr lang="en-US" altLang="zh-CN" smtClean="0">
                <a:solidFill>
                  <a:prstClr val="black">
                    <a:tint val="75000"/>
                  </a:prstClr>
                </a:solidFill>
              </a:rPr>
              <a:pPr>
                <a:defRPr/>
              </a:pPr>
              <a:t>3/13/2025</a:t>
            </a:fld>
            <a:endParaRPr lang="en-US" dirty="0">
              <a:solidFill>
                <a:prstClr val="black">
                  <a:tint val="75000"/>
                </a:prstClr>
              </a:solidFill>
            </a:endParaRPr>
          </a:p>
        </p:txBody>
      </p:sp>
      <p:sp>
        <p:nvSpPr>
          <p:cNvPr id="5" name="Footer Placeholder 4"/>
          <p:cNvSpPr>
            <a:spLocks noGrp="1"/>
          </p:cNvSpPr>
          <p:nvPr>
            <p:ph type="ftr" sz="quarter" idx="11"/>
          </p:nvPr>
        </p:nvSpPr>
        <p:spPr>
          <a:xfrm>
            <a:off x="4165602" y="6356353"/>
            <a:ext cx="3860800" cy="365125"/>
          </a:xfrm>
          <a:prstGeom prst="rect">
            <a:avLst/>
          </a:prstGeom>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8737601" y="6356353"/>
            <a:ext cx="2844800" cy="365125"/>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9698059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46249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1" y="2130427"/>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1" y="3886200"/>
            <a:ext cx="8534400" cy="1752600"/>
          </a:xfrm>
          <a:prstGeom prst="rect">
            <a:avLst/>
          </a:prstGeom>
        </p:spPr>
        <p:txBody>
          <a:bodyPr/>
          <a:lstStyle>
            <a:lvl1pPr marL="0" indent="0" algn="ctr">
              <a:buNone/>
              <a:defRPr>
                <a:solidFill>
                  <a:schemeClr val="tx1">
                    <a:tint val="75000"/>
                  </a:schemeClr>
                </a:solidFill>
              </a:defRPr>
            </a:lvl1pPr>
            <a:lvl2pPr marL="457063" indent="0" algn="ctr">
              <a:buNone/>
              <a:defRPr>
                <a:solidFill>
                  <a:schemeClr val="tx1">
                    <a:tint val="75000"/>
                  </a:schemeClr>
                </a:solidFill>
              </a:defRPr>
            </a:lvl2pPr>
            <a:lvl3pPr marL="914126" indent="0" algn="ctr">
              <a:buNone/>
              <a:defRPr>
                <a:solidFill>
                  <a:schemeClr val="tx1">
                    <a:tint val="75000"/>
                  </a:schemeClr>
                </a:solidFill>
              </a:defRPr>
            </a:lvl3pPr>
            <a:lvl4pPr marL="1371189" indent="0" algn="ctr">
              <a:buNone/>
              <a:defRPr>
                <a:solidFill>
                  <a:schemeClr val="tx1">
                    <a:tint val="75000"/>
                  </a:schemeClr>
                </a:solidFill>
              </a:defRPr>
            </a:lvl4pPr>
            <a:lvl5pPr marL="1828251" indent="0" algn="ctr">
              <a:buNone/>
              <a:defRPr>
                <a:solidFill>
                  <a:schemeClr val="tx1">
                    <a:tint val="75000"/>
                  </a:schemeClr>
                </a:solidFill>
              </a:defRPr>
            </a:lvl5pPr>
            <a:lvl6pPr marL="2285314" indent="0" algn="ctr">
              <a:buNone/>
              <a:defRPr>
                <a:solidFill>
                  <a:schemeClr val="tx1">
                    <a:tint val="75000"/>
                  </a:schemeClr>
                </a:solidFill>
              </a:defRPr>
            </a:lvl6pPr>
            <a:lvl7pPr marL="2742377" indent="0" algn="ctr">
              <a:buNone/>
              <a:defRPr>
                <a:solidFill>
                  <a:schemeClr val="tx1">
                    <a:tint val="75000"/>
                  </a:schemeClr>
                </a:solidFill>
              </a:defRPr>
            </a:lvl7pPr>
            <a:lvl8pPr marL="3199440" indent="0" algn="ctr">
              <a:buNone/>
              <a:defRPr>
                <a:solidFill>
                  <a:schemeClr val="tx1">
                    <a:tint val="75000"/>
                  </a:schemeClr>
                </a:solidFill>
              </a:defRPr>
            </a:lvl8pPr>
            <a:lvl9pPr marL="365650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1" y="6356351"/>
            <a:ext cx="2844800" cy="365125"/>
          </a:xfrm>
          <a:prstGeom prst="rect">
            <a:avLst/>
          </a:prstGeom>
        </p:spPr>
        <p:txBody>
          <a:bodyPr/>
          <a:lstStyle/>
          <a:p>
            <a:pPr defTabSz="914126"/>
            <a:fld id="{F0C0A7CE-68B0-4D7E-9884-D7BE6EE8BC27}" type="datetimeFigureOut">
              <a:rPr lang="en-US" smtClean="0">
                <a:solidFill>
                  <a:prstClr val="black">
                    <a:tint val="75000"/>
                  </a:prstClr>
                </a:solidFill>
              </a:rPr>
              <a:pPr defTabSz="914126"/>
              <a:t>3/13/2025</a:t>
            </a:fld>
            <a:endParaRPr lang="en-US">
              <a:solidFill>
                <a:prstClr val="black">
                  <a:tint val="75000"/>
                </a:prstClr>
              </a:solidFill>
            </a:endParaRPr>
          </a:p>
        </p:txBody>
      </p:sp>
      <p:sp>
        <p:nvSpPr>
          <p:cNvPr id="5" name="Footer Placeholder 4"/>
          <p:cNvSpPr>
            <a:spLocks noGrp="1"/>
          </p:cNvSpPr>
          <p:nvPr>
            <p:ph type="ftr" sz="quarter" idx="11"/>
          </p:nvPr>
        </p:nvSpPr>
        <p:spPr>
          <a:xfrm>
            <a:off x="4165601" y="6356351"/>
            <a:ext cx="3860800" cy="365125"/>
          </a:xfrm>
          <a:prstGeom prst="rect">
            <a:avLst/>
          </a:prstGeom>
        </p:spPr>
        <p:txBody>
          <a:bodyPr/>
          <a:lstStyle/>
          <a:p>
            <a:pPr defTabSz="914126"/>
            <a:endParaRPr lang="en-US">
              <a:solidFill>
                <a:prstClr val="black">
                  <a:tint val="75000"/>
                </a:prstClr>
              </a:solidFill>
            </a:endParaRPr>
          </a:p>
        </p:txBody>
      </p:sp>
      <p:sp>
        <p:nvSpPr>
          <p:cNvPr id="6" name="Slide Number Placeholder 5"/>
          <p:cNvSpPr>
            <a:spLocks noGrp="1"/>
          </p:cNvSpPr>
          <p:nvPr>
            <p:ph type="sldNum" sz="quarter" idx="12"/>
          </p:nvPr>
        </p:nvSpPr>
        <p:spPr>
          <a:xfrm>
            <a:off x="8737601" y="6356351"/>
            <a:ext cx="2844800" cy="365125"/>
          </a:xfrm>
          <a:prstGeom prst="rect">
            <a:avLst/>
          </a:prstGeom>
        </p:spPr>
        <p:txBody>
          <a:bodyPr/>
          <a:lstStyle/>
          <a:p>
            <a:pPr defTabSz="914126"/>
            <a:fld id="{56EB1A48-EBEA-472A-9755-08B7148B9B1C}" type="slidenum">
              <a:rPr lang="en-US" smtClean="0">
                <a:solidFill>
                  <a:prstClr val="black">
                    <a:tint val="75000"/>
                  </a:prstClr>
                </a:solidFill>
              </a:rPr>
              <a:pPr defTabSz="914126"/>
              <a:t>‹#›</a:t>
            </a:fld>
            <a:endParaRPr lang="en-US">
              <a:solidFill>
                <a:prstClr val="black">
                  <a:tint val="75000"/>
                </a:prstClr>
              </a:solidFill>
            </a:endParaRPr>
          </a:p>
        </p:txBody>
      </p:sp>
    </p:spTree>
    <p:extLst>
      <p:ext uri="{BB962C8B-B14F-4D97-AF65-F5344CB8AC3E}">
        <p14:creationId xmlns:p14="http://schemas.microsoft.com/office/powerpoint/2010/main" val="30051971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38"/>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1" y="1600202"/>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1" y="6356351"/>
            <a:ext cx="2844800" cy="365125"/>
          </a:xfrm>
          <a:prstGeom prst="rect">
            <a:avLst/>
          </a:prstGeom>
        </p:spPr>
        <p:txBody>
          <a:bodyPr/>
          <a:lstStyle/>
          <a:p>
            <a:pPr defTabSz="914126"/>
            <a:fld id="{F0C0A7CE-68B0-4D7E-9884-D7BE6EE8BC27}" type="datetimeFigureOut">
              <a:rPr lang="en-US" smtClean="0">
                <a:solidFill>
                  <a:prstClr val="black">
                    <a:tint val="75000"/>
                  </a:prstClr>
                </a:solidFill>
              </a:rPr>
              <a:pPr defTabSz="914126"/>
              <a:t>3/13/2025</a:t>
            </a:fld>
            <a:endParaRPr lang="en-US">
              <a:solidFill>
                <a:prstClr val="black">
                  <a:tint val="75000"/>
                </a:prstClr>
              </a:solidFill>
            </a:endParaRPr>
          </a:p>
        </p:txBody>
      </p:sp>
      <p:sp>
        <p:nvSpPr>
          <p:cNvPr id="5" name="Footer Placeholder 4"/>
          <p:cNvSpPr>
            <a:spLocks noGrp="1"/>
          </p:cNvSpPr>
          <p:nvPr>
            <p:ph type="ftr" sz="quarter" idx="11"/>
          </p:nvPr>
        </p:nvSpPr>
        <p:spPr>
          <a:xfrm>
            <a:off x="4165601" y="6356351"/>
            <a:ext cx="3860800" cy="365125"/>
          </a:xfrm>
          <a:prstGeom prst="rect">
            <a:avLst/>
          </a:prstGeom>
        </p:spPr>
        <p:txBody>
          <a:bodyPr/>
          <a:lstStyle/>
          <a:p>
            <a:pPr defTabSz="914126"/>
            <a:endParaRPr lang="en-US">
              <a:solidFill>
                <a:prstClr val="black">
                  <a:tint val="75000"/>
                </a:prstClr>
              </a:solidFill>
            </a:endParaRPr>
          </a:p>
        </p:txBody>
      </p:sp>
      <p:sp>
        <p:nvSpPr>
          <p:cNvPr id="6" name="Slide Number Placeholder 5"/>
          <p:cNvSpPr>
            <a:spLocks noGrp="1"/>
          </p:cNvSpPr>
          <p:nvPr>
            <p:ph type="sldNum" sz="quarter" idx="12"/>
          </p:nvPr>
        </p:nvSpPr>
        <p:spPr>
          <a:xfrm>
            <a:off x="8737601" y="6356351"/>
            <a:ext cx="2844800" cy="365125"/>
          </a:xfrm>
          <a:prstGeom prst="rect">
            <a:avLst/>
          </a:prstGeom>
        </p:spPr>
        <p:txBody>
          <a:bodyPr/>
          <a:lstStyle/>
          <a:p>
            <a:pPr defTabSz="914126"/>
            <a:fld id="{56EB1A48-EBEA-472A-9755-08B7148B9B1C}" type="slidenum">
              <a:rPr lang="en-US" smtClean="0">
                <a:solidFill>
                  <a:prstClr val="black">
                    <a:tint val="75000"/>
                  </a:prstClr>
                </a:solidFill>
              </a:rPr>
              <a:pPr defTabSz="914126"/>
              <a:t>‹#›</a:t>
            </a:fld>
            <a:endParaRPr lang="en-US">
              <a:solidFill>
                <a:prstClr val="black">
                  <a:tint val="75000"/>
                </a:prstClr>
              </a:solidFill>
            </a:endParaRPr>
          </a:p>
        </p:txBody>
      </p:sp>
    </p:spTree>
    <p:extLst>
      <p:ext uri="{BB962C8B-B14F-4D97-AF65-F5344CB8AC3E}">
        <p14:creationId xmlns:p14="http://schemas.microsoft.com/office/powerpoint/2010/main" val="27637531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40"/>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1" y="1600202"/>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1" y="6356353"/>
            <a:ext cx="2844800" cy="365125"/>
          </a:xfrm>
          <a:prstGeom prst="rect">
            <a:avLst/>
          </a:prstGeom>
        </p:spPr>
        <p:txBody>
          <a:bodyPr/>
          <a:lstStyle/>
          <a:p>
            <a:pPr>
              <a:defRPr/>
            </a:pPr>
            <a:fld id="{C052E9E1-D97D-4C90-BB96-FA1ED58B786F}" type="datetime1">
              <a:rPr lang="en-US" altLang="zh-CN" smtClean="0">
                <a:solidFill>
                  <a:prstClr val="black">
                    <a:tint val="75000"/>
                  </a:prstClr>
                </a:solidFill>
              </a:rPr>
              <a:pPr>
                <a:defRPr/>
              </a:pPr>
              <a:t>3/13/2025</a:t>
            </a:fld>
            <a:endParaRPr lang="en-US" dirty="0">
              <a:solidFill>
                <a:prstClr val="black">
                  <a:tint val="75000"/>
                </a:prstClr>
              </a:solidFill>
            </a:endParaRPr>
          </a:p>
        </p:txBody>
      </p:sp>
      <p:sp>
        <p:nvSpPr>
          <p:cNvPr id="5" name="Footer Placeholder 4"/>
          <p:cNvSpPr>
            <a:spLocks noGrp="1"/>
          </p:cNvSpPr>
          <p:nvPr>
            <p:ph type="ftr" sz="quarter" idx="11"/>
          </p:nvPr>
        </p:nvSpPr>
        <p:spPr>
          <a:xfrm>
            <a:off x="4165602" y="6356353"/>
            <a:ext cx="3860800" cy="365125"/>
          </a:xfrm>
          <a:prstGeom prst="rect">
            <a:avLst/>
          </a:prstGeom>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8737601" y="6356353"/>
            <a:ext cx="2844800" cy="365125"/>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4201622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5" y="4406901"/>
            <a:ext cx="10363200" cy="1362075"/>
          </a:xfrm>
          <a:prstGeom prst="rect">
            <a:avLst/>
          </a:prstGeom>
        </p:spPr>
        <p:txBody>
          <a:bodyPr anchor="t"/>
          <a:lstStyle>
            <a:lvl1pPr algn="l">
              <a:defRPr sz="3999" b="1" cap="all"/>
            </a:lvl1pPr>
          </a:lstStyle>
          <a:p>
            <a:r>
              <a:rPr lang="en-US"/>
              <a:t>Click to edit Master title style</a:t>
            </a:r>
          </a:p>
        </p:txBody>
      </p:sp>
      <p:sp>
        <p:nvSpPr>
          <p:cNvPr id="3" name="Text Placeholder 2"/>
          <p:cNvSpPr>
            <a:spLocks noGrp="1"/>
          </p:cNvSpPr>
          <p:nvPr>
            <p:ph type="body" idx="1"/>
          </p:nvPr>
        </p:nvSpPr>
        <p:spPr>
          <a:xfrm>
            <a:off x="963085" y="2906714"/>
            <a:ext cx="10363200" cy="1500187"/>
          </a:xfrm>
          <a:prstGeom prst="rect">
            <a:avLst/>
          </a:prstGeom>
        </p:spPr>
        <p:txBody>
          <a:bodyPr anchor="b"/>
          <a:lstStyle>
            <a:lvl1pPr marL="0" indent="0">
              <a:buNone/>
              <a:defRPr sz="2000">
                <a:solidFill>
                  <a:schemeClr val="tx1">
                    <a:tint val="75000"/>
                  </a:schemeClr>
                </a:solidFill>
              </a:defRPr>
            </a:lvl1pPr>
            <a:lvl2pPr marL="457063" indent="0">
              <a:buNone/>
              <a:defRPr sz="1800">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1" y="6356351"/>
            <a:ext cx="2844800" cy="365125"/>
          </a:xfrm>
          <a:prstGeom prst="rect">
            <a:avLst/>
          </a:prstGeom>
        </p:spPr>
        <p:txBody>
          <a:bodyPr/>
          <a:lstStyle/>
          <a:p>
            <a:pPr defTabSz="914126"/>
            <a:fld id="{F0C0A7CE-68B0-4D7E-9884-D7BE6EE8BC27}" type="datetimeFigureOut">
              <a:rPr lang="en-US" smtClean="0">
                <a:solidFill>
                  <a:prstClr val="black">
                    <a:tint val="75000"/>
                  </a:prstClr>
                </a:solidFill>
              </a:rPr>
              <a:pPr defTabSz="914126"/>
              <a:t>3/13/2025</a:t>
            </a:fld>
            <a:endParaRPr lang="en-US">
              <a:solidFill>
                <a:prstClr val="black">
                  <a:tint val="75000"/>
                </a:prstClr>
              </a:solidFill>
            </a:endParaRPr>
          </a:p>
        </p:txBody>
      </p:sp>
      <p:sp>
        <p:nvSpPr>
          <p:cNvPr id="5" name="Footer Placeholder 4"/>
          <p:cNvSpPr>
            <a:spLocks noGrp="1"/>
          </p:cNvSpPr>
          <p:nvPr>
            <p:ph type="ftr" sz="quarter" idx="11"/>
          </p:nvPr>
        </p:nvSpPr>
        <p:spPr>
          <a:xfrm>
            <a:off x="4165601" y="6356351"/>
            <a:ext cx="3860800" cy="365125"/>
          </a:xfrm>
          <a:prstGeom prst="rect">
            <a:avLst/>
          </a:prstGeom>
        </p:spPr>
        <p:txBody>
          <a:bodyPr/>
          <a:lstStyle/>
          <a:p>
            <a:pPr defTabSz="914126"/>
            <a:endParaRPr lang="en-US">
              <a:solidFill>
                <a:prstClr val="black">
                  <a:tint val="75000"/>
                </a:prstClr>
              </a:solidFill>
            </a:endParaRPr>
          </a:p>
        </p:txBody>
      </p:sp>
      <p:sp>
        <p:nvSpPr>
          <p:cNvPr id="6" name="Slide Number Placeholder 5"/>
          <p:cNvSpPr>
            <a:spLocks noGrp="1"/>
          </p:cNvSpPr>
          <p:nvPr>
            <p:ph type="sldNum" sz="quarter" idx="12"/>
          </p:nvPr>
        </p:nvSpPr>
        <p:spPr>
          <a:xfrm>
            <a:off x="8737601" y="6356351"/>
            <a:ext cx="2844800" cy="365125"/>
          </a:xfrm>
          <a:prstGeom prst="rect">
            <a:avLst/>
          </a:prstGeom>
        </p:spPr>
        <p:txBody>
          <a:bodyPr/>
          <a:lstStyle/>
          <a:p>
            <a:pPr defTabSz="914126"/>
            <a:fld id="{56EB1A48-EBEA-472A-9755-08B7148B9B1C}" type="slidenum">
              <a:rPr lang="en-US" smtClean="0">
                <a:solidFill>
                  <a:prstClr val="black">
                    <a:tint val="75000"/>
                  </a:prstClr>
                </a:solidFill>
              </a:rPr>
              <a:pPr defTabSz="914126"/>
              <a:t>‹#›</a:t>
            </a:fld>
            <a:endParaRPr lang="en-US">
              <a:solidFill>
                <a:prstClr val="black">
                  <a:tint val="75000"/>
                </a:prstClr>
              </a:solidFill>
            </a:endParaRPr>
          </a:p>
        </p:txBody>
      </p:sp>
    </p:spTree>
    <p:extLst>
      <p:ext uri="{BB962C8B-B14F-4D97-AF65-F5344CB8AC3E}">
        <p14:creationId xmlns:p14="http://schemas.microsoft.com/office/powerpoint/2010/main" val="30878962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38"/>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1" y="1600202"/>
            <a:ext cx="5384800" cy="4525963"/>
          </a:xfrm>
          <a:prstGeom prst="rect">
            <a:avLst/>
          </a:prstGeom>
        </p:spPr>
        <p:txBody>
          <a:bodyPr/>
          <a:lstStyle>
            <a:lvl1pPr>
              <a:defRPr sz="2799"/>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2"/>
            <a:ext cx="5384800" cy="4525963"/>
          </a:xfrm>
          <a:prstGeom prst="rect">
            <a:avLst/>
          </a:prstGeom>
        </p:spPr>
        <p:txBody>
          <a:bodyPr/>
          <a:lstStyle>
            <a:lvl1pPr>
              <a:defRPr sz="2799"/>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1" y="6356351"/>
            <a:ext cx="2844800" cy="365125"/>
          </a:xfrm>
          <a:prstGeom prst="rect">
            <a:avLst/>
          </a:prstGeom>
        </p:spPr>
        <p:txBody>
          <a:bodyPr/>
          <a:lstStyle/>
          <a:p>
            <a:pPr defTabSz="914126"/>
            <a:fld id="{F0C0A7CE-68B0-4D7E-9884-D7BE6EE8BC27}" type="datetimeFigureOut">
              <a:rPr lang="en-US" smtClean="0">
                <a:solidFill>
                  <a:prstClr val="black">
                    <a:tint val="75000"/>
                  </a:prstClr>
                </a:solidFill>
              </a:rPr>
              <a:pPr defTabSz="914126"/>
              <a:t>3/13/2025</a:t>
            </a:fld>
            <a:endParaRPr lang="en-US">
              <a:solidFill>
                <a:prstClr val="black">
                  <a:tint val="75000"/>
                </a:prstClr>
              </a:solidFill>
            </a:endParaRPr>
          </a:p>
        </p:txBody>
      </p:sp>
      <p:sp>
        <p:nvSpPr>
          <p:cNvPr id="6" name="Footer Placeholder 5"/>
          <p:cNvSpPr>
            <a:spLocks noGrp="1"/>
          </p:cNvSpPr>
          <p:nvPr>
            <p:ph type="ftr" sz="quarter" idx="11"/>
          </p:nvPr>
        </p:nvSpPr>
        <p:spPr>
          <a:xfrm>
            <a:off x="4165601" y="6356351"/>
            <a:ext cx="3860800" cy="365125"/>
          </a:xfrm>
          <a:prstGeom prst="rect">
            <a:avLst/>
          </a:prstGeom>
        </p:spPr>
        <p:txBody>
          <a:bodyPr/>
          <a:lstStyle/>
          <a:p>
            <a:pPr defTabSz="914126"/>
            <a:endParaRPr lang="en-US">
              <a:solidFill>
                <a:prstClr val="black">
                  <a:tint val="75000"/>
                </a:prstClr>
              </a:solidFill>
            </a:endParaRPr>
          </a:p>
        </p:txBody>
      </p:sp>
      <p:sp>
        <p:nvSpPr>
          <p:cNvPr id="7" name="Slide Number Placeholder 6"/>
          <p:cNvSpPr>
            <a:spLocks noGrp="1"/>
          </p:cNvSpPr>
          <p:nvPr>
            <p:ph type="sldNum" sz="quarter" idx="12"/>
          </p:nvPr>
        </p:nvSpPr>
        <p:spPr>
          <a:xfrm>
            <a:off x="8737601" y="6356351"/>
            <a:ext cx="2844800" cy="365125"/>
          </a:xfrm>
          <a:prstGeom prst="rect">
            <a:avLst/>
          </a:prstGeom>
        </p:spPr>
        <p:txBody>
          <a:bodyPr/>
          <a:lstStyle/>
          <a:p>
            <a:pPr defTabSz="914126"/>
            <a:fld id="{56EB1A48-EBEA-472A-9755-08B7148B9B1C}" type="slidenum">
              <a:rPr lang="en-US" smtClean="0">
                <a:solidFill>
                  <a:prstClr val="black">
                    <a:tint val="75000"/>
                  </a:prstClr>
                </a:solidFill>
              </a:rPr>
              <a:pPr defTabSz="914126"/>
              <a:t>‹#›</a:t>
            </a:fld>
            <a:endParaRPr lang="en-US">
              <a:solidFill>
                <a:prstClr val="black">
                  <a:tint val="75000"/>
                </a:prstClr>
              </a:solidFill>
            </a:endParaRPr>
          </a:p>
        </p:txBody>
      </p:sp>
    </p:spTree>
    <p:extLst>
      <p:ext uri="{BB962C8B-B14F-4D97-AF65-F5344CB8AC3E}">
        <p14:creationId xmlns:p14="http://schemas.microsoft.com/office/powerpoint/2010/main" val="34916636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38"/>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063" indent="0">
              <a:buNone/>
              <a:defRPr sz="2000" b="1"/>
            </a:lvl2pPr>
            <a:lvl3pPr marL="914126" indent="0">
              <a:buNone/>
              <a:defRPr sz="1800"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063" indent="0">
              <a:buNone/>
              <a:defRPr sz="2000" b="1"/>
            </a:lvl2pPr>
            <a:lvl3pPr marL="914126" indent="0">
              <a:buNone/>
              <a:defRPr sz="1800"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1" y="6356351"/>
            <a:ext cx="2844800" cy="365125"/>
          </a:xfrm>
          <a:prstGeom prst="rect">
            <a:avLst/>
          </a:prstGeom>
        </p:spPr>
        <p:txBody>
          <a:bodyPr/>
          <a:lstStyle/>
          <a:p>
            <a:pPr defTabSz="914126"/>
            <a:fld id="{F0C0A7CE-68B0-4D7E-9884-D7BE6EE8BC27}" type="datetimeFigureOut">
              <a:rPr lang="en-US" smtClean="0">
                <a:solidFill>
                  <a:prstClr val="black">
                    <a:tint val="75000"/>
                  </a:prstClr>
                </a:solidFill>
              </a:rPr>
              <a:pPr defTabSz="914126"/>
              <a:t>3/13/2025</a:t>
            </a:fld>
            <a:endParaRPr lang="en-US">
              <a:solidFill>
                <a:prstClr val="black">
                  <a:tint val="75000"/>
                </a:prstClr>
              </a:solidFill>
            </a:endParaRPr>
          </a:p>
        </p:txBody>
      </p:sp>
      <p:sp>
        <p:nvSpPr>
          <p:cNvPr id="8" name="Footer Placeholder 7"/>
          <p:cNvSpPr>
            <a:spLocks noGrp="1"/>
          </p:cNvSpPr>
          <p:nvPr>
            <p:ph type="ftr" sz="quarter" idx="11"/>
          </p:nvPr>
        </p:nvSpPr>
        <p:spPr>
          <a:xfrm>
            <a:off x="4165601" y="6356351"/>
            <a:ext cx="3860800" cy="365125"/>
          </a:xfrm>
          <a:prstGeom prst="rect">
            <a:avLst/>
          </a:prstGeom>
        </p:spPr>
        <p:txBody>
          <a:bodyPr/>
          <a:lstStyle/>
          <a:p>
            <a:pPr defTabSz="914126"/>
            <a:endParaRPr lang="en-US">
              <a:solidFill>
                <a:prstClr val="black">
                  <a:tint val="75000"/>
                </a:prstClr>
              </a:solidFill>
            </a:endParaRPr>
          </a:p>
        </p:txBody>
      </p:sp>
      <p:sp>
        <p:nvSpPr>
          <p:cNvPr id="9" name="Slide Number Placeholder 8"/>
          <p:cNvSpPr>
            <a:spLocks noGrp="1"/>
          </p:cNvSpPr>
          <p:nvPr>
            <p:ph type="sldNum" sz="quarter" idx="12"/>
          </p:nvPr>
        </p:nvSpPr>
        <p:spPr>
          <a:xfrm>
            <a:off x="8737601" y="6356351"/>
            <a:ext cx="2844800" cy="365125"/>
          </a:xfrm>
          <a:prstGeom prst="rect">
            <a:avLst/>
          </a:prstGeom>
        </p:spPr>
        <p:txBody>
          <a:bodyPr/>
          <a:lstStyle/>
          <a:p>
            <a:pPr defTabSz="914126"/>
            <a:fld id="{56EB1A48-EBEA-472A-9755-08B7148B9B1C}" type="slidenum">
              <a:rPr lang="en-US" smtClean="0">
                <a:solidFill>
                  <a:prstClr val="black">
                    <a:tint val="75000"/>
                  </a:prstClr>
                </a:solidFill>
              </a:rPr>
              <a:pPr defTabSz="914126"/>
              <a:t>‹#›</a:t>
            </a:fld>
            <a:endParaRPr lang="en-US">
              <a:solidFill>
                <a:prstClr val="black">
                  <a:tint val="75000"/>
                </a:prstClr>
              </a:solidFill>
            </a:endParaRPr>
          </a:p>
        </p:txBody>
      </p:sp>
    </p:spTree>
    <p:extLst>
      <p:ext uri="{BB962C8B-B14F-4D97-AF65-F5344CB8AC3E}">
        <p14:creationId xmlns:p14="http://schemas.microsoft.com/office/powerpoint/2010/main" val="26880386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38"/>
            <a:ext cx="109728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609601" y="6356351"/>
            <a:ext cx="2844800" cy="365125"/>
          </a:xfrm>
          <a:prstGeom prst="rect">
            <a:avLst/>
          </a:prstGeom>
        </p:spPr>
        <p:txBody>
          <a:bodyPr/>
          <a:lstStyle/>
          <a:p>
            <a:pPr defTabSz="914126"/>
            <a:fld id="{F0C0A7CE-68B0-4D7E-9884-D7BE6EE8BC27}" type="datetimeFigureOut">
              <a:rPr lang="en-US" smtClean="0">
                <a:solidFill>
                  <a:prstClr val="black">
                    <a:tint val="75000"/>
                  </a:prstClr>
                </a:solidFill>
              </a:rPr>
              <a:pPr defTabSz="914126"/>
              <a:t>3/13/2025</a:t>
            </a:fld>
            <a:endParaRPr lang="en-US">
              <a:solidFill>
                <a:prstClr val="black">
                  <a:tint val="75000"/>
                </a:prstClr>
              </a:solidFill>
            </a:endParaRPr>
          </a:p>
        </p:txBody>
      </p:sp>
      <p:sp>
        <p:nvSpPr>
          <p:cNvPr id="4" name="Footer Placeholder 3"/>
          <p:cNvSpPr>
            <a:spLocks noGrp="1"/>
          </p:cNvSpPr>
          <p:nvPr>
            <p:ph type="ftr" sz="quarter" idx="11"/>
          </p:nvPr>
        </p:nvSpPr>
        <p:spPr>
          <a:xfrm>
            <a:off x="4165601" y="6356351"/>
            <a:ext cx="3860800" cy="365125"/>
          </a:xfrm>
          <a:prstGeom prst="rect">
            <a:avLst/>
          </a:prstGeom>
        </p:spPr>
        <p:txBody>
          <a:bodyPr/>
          <a:lstStyle/>
          <a:p>
            <a:pPr defTabSz="914126"/>
            <a:endParaRPr lang="en-US">
              <a:solidFill>
                <a:prstClr val="black">
                  <a:tint val="75000"/>
                </a:prstClr>
              </a:solidFill>
            </a:endParaRPr>
          </a:p>
        </p:txBody>
      </p:sp>
      <p:sp>
        <p:nvSpPr>
          <p:cNvPr id="5" name="Slide Number Placeholder 4"/>
          <p:cNvSpPr>
            <a:spLocks noGrp="1"/>
          </p:cNvSpPr>
          <p:nvPr>
            <p:ph type="sldNum" sz="quarter" idx="12"/>
          </p:nvPr>
        </p:nvSpPr>
        <p:spPr>
          <a:xfrm>
            <a:off x="8737601" y="6356351"/>
            <a:ext cx="2844800" cy="365125"/>
          </a:xfrm>
          <a:prstGeom prst="rect">
            <a:avLst/>
          </a:prstGeom>
        </p:spPr>
        <p:txBody>
          <a:bodyPr/>
          <a:lstStyle/>
          <a:p>
            <a:pPr defTabSz="914126"/>
            <a:fld id="{56EB1A48-EBEA-472A-9755-08B7148B9B1C}" type="slidenum">
              <a:rPr lang="en-US" smtClean="0">
                <a:solidFill>
                  <a:prstClr val="black">
                    <a:tint val="75000"/>
                  </a:prstClr>
                </a:solidFill>
              </a:rPr>
              <a:pPr defTabSz="914126"/>
              <a:t>‹#›</a:t>
            </a:fld>
            <a:endParaRPr lang="en-US">
              <a:solidFill>
                <a:prstClr val="black">
                  <a:tint val="75000"/>
                </a:prstClr>
              </a:solidFill>
            </a:endParaRPr>
          </a:p>
        </p:txBody>
      </p:sp>
    </p:spTree>
    <p:extLst>
      <p:ext uri="{BB962C8B-B14F-4D97-AF65-F5344CB8AC3E}">
        <p14:creationId xmlns:p14="http://schemas.microsoft.com/office/powerpoint/2010/main" val="25751925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1" y="6356351"/>
            <a:ext cx="2844800" cy="365125"/>
          </a:xfrm>
          <a:prstGeom prst="rect">
            <a:avLst/>
          </a:prstGeom>
        </p:spPr>
        <p:txBody>
          <a:bodyPr/>
          <a:lstStyle/>
          <a:p>
            <a:pPr defTabSz="914126"/>
            <a:fld id="{F0C0A7CE-68B0-4D7E-9884-D7BE6EE8BC27}" type="datetimeFigureOut">
              <a:rPr lang="en-US" smtClean="0">
                <a:solidFill>
                  <a:prstClr val="black">
                    <a:tint val="75000"/>
                  </a:prstClr>
                </a:solidFill>
              </a:rPr>
              <a:pPr defTabSz="914126"/>
              <a:t>3/13/2025</a:t>
            </a:fld>
            <a:endParaRPr lang="en-US">
              <a:solidFill>
                <a:prstClr val="black">
                  <a:tint val="75000"/>
                </a:prstClr>
              </a:solidFill>
            </a:endParaRPr>
          </a:p>
        </p:txBody>
      </p:sp>
      <p:sp>
        <p:nvSpPr>
          <p:cNvPr id="3" name="Footer Placeholder 2"/>
          <p:cNvSpPr>
            <a:spLocks noGrp="1"/>
          </p:cNvSpPr>
          <p:nvPr>
            <p:ph type="ftr" sz="quarter" idx="11"/>
          </p:nvPr>
        </p:nvSpPr>
        <p:spPr>
          <a:xfrm>
            <a:off x="4165601" y="6356351"/>
            <a:ext cx="3860800" cy="365125"/>
          </a:xfrm>
          <a:prstGeom prst="rect">
            <a:avLst/>
          </a:prstGeom>
        </p:spPr>
        <p:txBody>
          <a:bodyPr/>
          <a:lstStyle/>
          <a:p>
            <a:pPr defTabSz="914126"/>
            <a:endParaRPr lang="en-US">
              <a:solidFill>
                <a:prstClr val="black">
                  <a:tint val="75000"/>
                </a:prstClr>
              </a:solidFill>
            </a:endParaRPr>
          </a:p>
        </p:txBody>
      </p:sp>
      <p:sp>
        <p:nvSpPr>
          <p:cNvPr id="4" name="Slide Number Placeholder 3"/>
          <p:cNvSpPr>
            <a:spLocks noGrp="1"/>
          </p:cNvSpPr>
          <p:nvPr>
            <p:ph type="sldNum" sz="quarter" idx="12"/>
          </p:nvPr>
        </p:nvSpPr>
        <p:spPr>
          <a:xfrm>
            <a:off x="8737601" y="6356351"/>
            <a:ext cx="2844800" cy="365125"/>
          </a:xfrm>
          <a:prstGeom prst="rect">
            <a:avLst/>
          </a:prstGeom>
        </p:spPr>
        <p:txBody>
          <a:bodyPr/>
          <a:lstStyle/>
          <a:p>
            <a:pPr defTabSz="914126"/>
            <a:fld id="{56EB1A48-EBEA-472A-9755-08B7148B9B1C}" type="slidenum">
              <a:rPr lang="en-US" smtClean="0">
                <a:solidFill>
                  <a:prstClr val="black">
                    <a:tint val="75000"/>
                  </a:prstClr>
                </a:solidFill>
              </a:rPr>
              <a:pPr defTabSz="914126"/>
              <a:t>‹#›</a:t>
            </a:fld>
            <a:endParaRPr lang="en-US">
              <a:solidFill>
                <a:prstClr val="black">
                  <a:tint val="75000"/>
                </a:prstClr>
              </a:solidFill>
            </a:endParaRPr>
          </a:p>
        </p:txBody>
      </p:sp>
    </p:spTree>
    <p:extLst>
      <p:ext uri="{BB962C8B-B14F-4D97-AF65-F5344CB8AC3E}">
        <p14:creationId xmlns:p14="http://schemas.microsoft.com/office/powerpoint/2010/main" val="2933520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1" y="6356351"/>
            <a:ext cx="2844800" cy="365125"/>
          </a:xfrm>
          <a:prstGeom prst="rect">
            <a:avLst/>
          </a:prstGeom>
        </p:spPr>
        <p:txBody>
          <a:bodyPr/>
          <a:lstStyle/>
          <a:p>
            <a:pPr defTabSz="914126"/>
            <a:fld id="{F0C0A7CE-68B0-4D7E-9884-D7BE6EE8BC27}" type="datetimeFigureOut">
              <a:rPr lang="en-US" smtClean="0">
                <a:solidFill>
                  <a:prstClr val="black">
                    <a:tint val="75000"/>
                  </a:prstClr>
                </a:solidFill>
              </a:rPr>
              <a:pPr defTabSz="914126"/>
              <a:t>3/13/2025</a:t>
            </a:fld>
            <a:endParaRPr lang="en-US">
              <a:solidFill>
                <a:prstClr val="black">
                  <a:tint val="75000"/>
                </a:prstClr>
              </a:solidFill>
            </a:endParaRPr>
          </a:p>
        </p:txBody>
      </p:sp>
      <p:sp>
        <p:nvSpPr>
          <p:cNvPr id="3" name="Footer Placeholder 2"/>
          <p:cNvSpPr>
            <a:spLocks noGrp="1"/>
          </p:cNvSpPr>
          <p:nvPr>
            <p:ph type="ftr" sz="quarter" idx="11"/>
          </p:nvPr>
        </p:nvSpPr>
        <p:spPr>
          <a:xfrm>
            <a:off x="4165601" y="6356351"/>
            <a:ext cx="3860800" cy="365125"/>
          </a:xfrm>
          <a:prstGeom prst="rect">
            <a:avLst/>
          </a:prstGeom>
        </p:spPr>
        <p:txBody>
          <a:bodyPr/>
          <a:lstStyle/>
          <a:p>
            <a:pPr defTabSz="914126"/>
            <a:endParaRPr lang="en-US">
              <a:solidFill>
                <a:prstClr val="black">
                  <a:tint val="75000"/>
                </a:prstClr>
              </a:solidFill>
            </a:endParaRPr>
          </a:p>
        </p:txBody>
      </p:sp>
      <p:sp>
        <p:nvSpPr>
          <p:cNvPr id="4" name="Slide Number Placeholder 3"/>
          <p:cNvSpPr>
            <a:spLocks noGrp="1"/>
          </p:cNvSpPr>
          <p:nvPr>
            <p:ph type="sldNum" sz="quarter" idx="12"/>
          </p:nvPr>
        </p:nvSpPr>
        <p:spPr>
          <a:xfrm>
            <a:off x="8737601" y="6356351"/>
            <a:ext cx="2844800" cy="365125"/>
          </a:xfrm>
          <a:prstGeom prst="rect">
            <a:avLst/>
          </a:prstGeom>
        </p:spPr>
        <p:txBody>
          <a:bodyPr/>
          <a:lstStyle/>
          <a:p>
            <a:pPr defTabSz="914126"/>
            <a:fld id="{56EB1A48-EBEA-472A-9755-08B7148B9B1C}" type="slidenum">
              <a:rPr lang="en-US" smtClean="0">
                <a:solidFill>
                  <a:prstClr val="black">
                    <a:tint val="75000"/>
                  </a:prstClr>
                </a:solidFill>
              </a:rPr>
              <a:pPr defTabSz="914126"/>
              <a:t>‹#›</a:t>
            </a:fld>
            <a:endParaRPr lang="en-US">
              <a:solidFill>
                <a:prstClr val="black">
                  <a:tint val="75000"/>
                </a:prstClr>
              </a:solidFill>
            </a:endParaRPr>
          </a:p>
        </p:txBody>
      </p:sp>
    </p:spTree>
    <p:extLst>
      <p:ext uri="{BB962C8B-B14F-4D97-AF65-F5344CB8AC3E}">
        <p14:creationId xmlns:p14="http://schemas.microsoft.com/office/powerpoint/2010/main" val="40908107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1" y="6356351"/>
            <a:ext cx="2844800" cy="365125"/>
          </a:xfrm>
          <a:prstGeom prst="rect">
            <a:avLst/>
          </a:prstGeom>
        </p:spPr>
        <p:txBody>
          <a:bodyPr/>
          <a:lstStyle/>
          <a:p>
            <a:pPr defTabSz="914126"/>
            <a:fld id="{F0C0A7CE-68B0-4D7E-9884-D7BE6EE8BC27}" type="datetimeFigureOut">
              <a:rPr lang="en-US" smtClean="0">
                <a:solidFill>
                  <a:prstClr val="black">
                    <a:tint val="75000"/>
                  </a:prstClr>
                </a:solidFill>
              </a:rPr>
              <a:pPr defTabSz="914126"/>
              <a:t>3/13/2025</a:t>
            </a:fld>
            <a:endParaRPr lang="en-US">
              <a:solidFill>
                <a:prstClr val="black">
                  <a:tint val="75000"/>
                </a:prstClr>
              </a:solidFill>
            </a:endParaRPr>
          </a:p>
        </p:txBody>
      </p:sp>
      <p:sp>
        <p:nvSpPr>
          <p:cNvPr id="3" name="Footer Placeholder 2"/>
          <p:cNvSpPr>
            <a:spLocks noGrp="1"/>
          </p:cNvSpPr>
          <p:nvPr>
            <p:ph type="ftr" sz="quarter" idx="11"/>
          </p:nvPr>
        </p:nvSpPr>
        <p:spPr>
          <a:xfrm>
            <a:off x="4165601" y="6356351"/>
            <a:ext cx="3860800" cy="365125"/>
          </a:xfrm>
          <a:prstGeom prst="rect">
            <a:avLst/>
          </a:prstGeom>
        </p:spPr>
        <p:txBody>
          <a:bodyPr/>
          <a:lstStyle/>
          <a:p>
            <a:pPr defTabSz="914126"/>
            <a:endParaRPr lang="en-US">
              <a:solidFill>
                <a:prstClr val="black">
                  <a:tint val="75000"/>
                </a:prstClr>
              </a:solidFill>
            </a:endParaRPr>
          </a:p>
        </p:txBody>
      </p:sp>
      <p:sp>
        <p:nvSpPr>
          <p:cNvPr id="4" name="Slide Number Placeholder 3"/>
          <p:cNvSpPr>
            <a:spLocks noGrp="1"/>
          </p:cNvSpPr>
          <p:nvPr>
            <p:ph type="sldNum" sz="quarter" idx="12"/>
          </p:nvPr>
        </p:nvSpPr>
        <p:spPr>
          <a:xfrm>
            <a:off x="8737601" y="6356351"/>
            <a:ext cx="2844800" cy="365125"/>
          </a:xfrm>
          <a:prstGeom prst="rect">
            <a:avLst/>
          </a:prstGeom>
        </p:spPr>
        <p:txBody>
          <a:bodyPr/>
          <a:lstStyle/>
          <a:p>
            <a:pPr defTabSz="914126"/>
            <a:fld id="{56EB1A48-EBEA-472A-9755-08B7148B9B1C}" type="slidenum">
              <a:rPr lang="en-US" smtClean="0">
                <a:solidFill>
                  <a:prstClr val="black">
                    <a:tint val="75000"/>
                  </a:prstClr>
                </a:solidFill>
              </a:rPr>
              <a:pPr defTabSz="914126"/>
              <a:t>‹#›</a:t>
            </a:fld>
            <a:endParaRPr lang="en-US">
              <a:solidFill>
                <a:prstClr val="black">
                  <a:tint val="75000"/>
                </a:prstClr>
              </a:solidFill>
            </a:endParaRPr>
          </a:p>
        </p:txBody>
      </p:sp>
    </p:spTree>
    <p:extLst>
      <p:ext uri="{BB962C8B-B14F-4D97-AF65-F5344CB8AC3E}">
        <p14:creationId xmlns:p14="http://schemas.microsoft.com/office/powerpoint/2010/main" val="35881082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4" y="273052"/>
            <a:ext cx="6815667" cy="5853113"/>
          </a:xfrm>
          <a:prstGeom prst="rect">
            <a:avLst/>
          </a:prstGeom>
        </p:spPr>
        <p:txBody>
          <a:bodyPr/>
          <a:lstStyle>
            <a:lvl1pPr>
              <a:defRPr sz="3199"/>
            </a:lvl1pPr>
            <a:lvl2pPr>
              <a:defRPr sz="2799"/>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2"/>
            <a:ext cx="4011084" cy="4691063"/>
          </a:xfrm>
          <a:prstGeom prst="rect">
            <a:avLst/>
          </a:prstGeom>
        </p:spPr>
        <p:txBody>
          <a:bodyPr/>
          <a:lstStyle>
            <a:lvl1pPr marL="0" indent="0">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1" y="6356351"/>
            <a:ext cx="2844800" cy="365125"/>
          </a:xfrm>
          <a:prstGeom prst="rect">
            <a:avLst/>
          </a:prstGeom>
        </p:spPr>
        <p:txBody>
          <a:bodyPr/>
          <a:lstStyle/>
          <a:p>
            <a:pPr defTabSz="914126"/>
            <a:fld id="{F0C0A7CE-68B0-4D7E-9884-D7BE6EE8BC27}" type="datetimeFigureOut">
              <a:rPr lang="en-US" smtClean="0">
                <a:solidFill>
                  <a:prstClr val="black">
                    <a:tint val="75000"/>
                  </a:prstClr>
                </a:solidFill>
              </a:rPr>
              <a:pPr defTabSz="914126"/>
              <a:t>3/13/2025</a:t>
            </a:fld>
            <a:endParaRPr lang="en-US">
              <a:solidFill>
                <a:prstClr val="black">
                  <a:tint val="75000"/>
                </a:prstClr>
              </a:solidFill>
            </a:endParaRPr>
          </a:p>
        </p:txBody>
      </p:sp>
      <p:sp>
        <p:nvSpPr>
          <p:cNvPr id="6" name="Footer Placeholder 5"/>
          <p:cNvSpPr>
            <a:spLocks noGrp="1"/>
          </p:cNvSpPr>
          <p:nvPr>
            <p:ph type="ftr" sz="quarter" idx="11"/>
          </p:nvPr>
        </p:nvSpPr>
        <p:spPr>
          <a:xfrm>
            <a:off x="4165601" y="6356351"/>
            <a:ext cx="3860800" cy="365125"/>
          </a:xfrm>
          <a:prstGeom prst="rect">
            <a:avLst/>
          </a:prstGeom>
        </p:spPr>
        <p:txBody>
          <a:bodyPr/>
          <a:lstStyle/>
          <a:p>
            <a:pPr defTabSz="914126"/>
            <a:endParaRPr lang="en-US">
              <a:solidFill>
                <a:prstClr val="black">
                  <a:tint val="75000"/>
                </a:prstClr>
              </a:solidFill>
            </a:endParaRPr>
          </a:p>
        </p:txBody>
      </p:sp>
      <p:sp>
        <p:nvSpPr>
          <p:cNvPr id="7" name="Slide Number Placeholder 6"/>
          <p:cNvSpPr>
            <a:spLocks noGrp="1"/>
          </p:cNvSpPr>
          <p:nvPr>
            <p:ph type="sldNum" sz="quarter" idx="12"/>
          </p:nvPr>
        </p:nvSpPr>
        <p:spPr>
          <a:xfrm>
            <a:off x="8737601" y="6356351"/>
            <a:ext cx="2844800" cy="365125"/>
          </a:xfrm>
          <a:prstGeom prst="rect">
            <a:avLst/>
          </a:prstGeom>
        </p:spPr>
        <p:txBody>
          <a:bodyPr/>
          <a:lstStyle/>
          <a:p>
            <a:pPr defTabSz="914126"/>
            <a:fld id="{56EB1A48-EBEA-472A-9755-08B7148B9B1C}" type="slidenum">
              <a:rPr lang="en-US" smtClean="0">
                <a:solidFill>
                  <a:prstClr val="black">
                    <a:tint val="75000"/>
                  </a:prstClr>
                </a:solidFill>
              </a:rPr>
              <a:pPr defTabSz="914126"/>
              <a:t>‹#›</a:t>
            </a:fld>
            <a:endParaRPr lang="en-US">
              <a:solidFill>
                <a:prstClr val="black">
                  <a:tint val="75000"/>
                </a:prstClr>
              </a:solidFill>
            </a:endParaRPr>
          </a:p>
        </p:txBody>
      </p:sp>
    </p:spTree>
    <p:extLst>
      <p:ext uri="{BB962C8B-B14F-4D97-AF65-F5344CB8AC3E}">
        <p14:creationId xmlns:p14="http://schemas.microsoft.com/office/powerpoint/2010/main" val="41836447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6"/>
            <a:ext cx="7315200" cy="4114800"/>
          </a:xfrm>
          <a:prstGeom prst="rect">
            <a:avLst/>
          </a:prstGeom>
        </p:spPr>
        <p:txBody>
          <a:bodyPr/>
          <a:lstStyle>
            <a:lvl1pPr marL="0" indent="0">
              <a:buNone/>
              <a:defRPr sz="3199"/>
            </a:lvl1pPr>
            <a:lvl2pPr marL="457063" indent="0">
              <a:buNone/>
              <a:defRPr sz="2799"/>
            </a:lvl2pPr>
            <a:lvl3pPr marL="914126" indent="0">
              <a:buNone/>
              <a:defRPr sz="2400"/>
            </a:lvl3pPr>
            <a:lvl4pPr marL="1371189" indent="0">
              <a:buNone/>
              <a:defRPr sz="2000"/>
            </a:lvl4pPr>
            <a:lvl5pPr marL="1828251" indent="0">
              <a:buNone/>
              <a:defRPr sz="2000"/>
            </a:lvl5pPr>
            <a:lvl6pPr marL="2285314" indent="0">
              <a:buNone/>
              <a:defRPr sz="2000"/>
            </a:lvl6pPr>
            <a:lvl7pPr marL="2742377" indent="0">
              <a:buNone/>
              <a:defRPr sz="2000"/>
            </a:lvl7pPr>
            <a:lvl8pPr marL="3199440" indent="0">
              <a:buNone/>
              <a:defRPr sz="2000"/>
            </a:lvl8pPr>
            <a:lvl9pPr marL="3656503"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1" y="6356351"/>
            <a:ext cx="2844800" cy="365125"/>
          </a:xfrm>
          <a:prstGeom prst="rect">
            <a:avLst/>
          </a:prstGeom>
        </p:spPr>
        <p:txBody>
          <a:bodyPr/>
          <a:lstStyle/>
          <a:p>
            <a:pPr defTabSz="914126"/>
            <a:fld id="{F0C0A7CE-68B0-4D7E-9884-D7BE6EE8BC27}" type="datetimeFigureOut">
              <a:rPr lang="en-US" smtClean="0">
                <a:solidFill>
                  <a:prstClr val="black">
                    <a:tint val="75000"/>
                  </a:prstClr>
                </a:solidFill>
              </a:rPr>
              <a:pPr defTabSz="914126"/>
              <a:t>3/13/2025</a:t>
            </a:fld>
            <a:endParaRPr lang="en-US">
              <a:solidFill>
                <a:prstClr val="black">
                  <a:tint val="75000"/>
                </a:prstClr>
              </a:solidFill>
            </a:endParaRPr>
          </a:p>
        </p:txBody>
      </p:sp>
      <p:sp>
        <p:nvSpPr>
          <p:cNvPr id="6" name="Footer Placeholder 5"/>
          <p:cNvSpPr>
            <a:spLocks noGrp="1"/>
          </p:cNvSpPr>
          <p:nvPr>
            <p:ph type="ftr" sz="quarter" idx="11"/>
          </p:nvPr>
        </p:nvSpPr>
        <p:spPr>
          <a:xfrm>
            <a:off x="4165601" y="6356351"/>
            <a:ext cx="3860800" cy="365125"/>
          </a:xfrm>
          <a:prstGeom prst="rect">
            <a:avLst/>
          </a:prstGeom>
        </p:spPr>
        <p:txBody>
          <a:bodyPr/>
          <a:lstStyle/>
          <a:p>
            <a:pPr defTabSz="914126"/>
            <a:endParaRPr lang="en-US">
              <a:solidFill>
                <a:prstClr val="black">
                  <a:tint val="75000"/>
                </a:prstClr>
              </a:solidFill>
            </a:endParaRPr>
          </a:p>
        </p:txBody>
      </p:sp>
      <p:sp>
        <p:nvSpPr>
          <p:cNvPr id="7" name="Slide Number Placeholder 6"/>
          <p:cNvSpPr>
            <a:spLocks noGrp="1"/>
          </p:cNvSpPr>
          <p:nvPr>
            <p:ph type="sldNum" sz="quarter" idx="12"/>
          </p:nvPr>
        </p:nvSpPr>
        <p:spPr>
          <a:xfrm>
            <a:off x="8737601" y="6356351"/>
            <a:ext cx="2844800" cy="365125"/>
          </a:xfrm>
          <a:prstGeom prst="rect">
            <a:avLst/>
          </a:prstGeom>
        </p:spPr>
        <p:txBody>
          <a:bodyPr/>
          <a:lstStyle/>
          <a:p>
            <a:pPr defTabSz="914126"/>
            <a:fld id="{56EB1A48-EBEA-472A-9755-08B7148B9B1C}" type="slidenum">
              <a:rPr lang="en-US" smtClean="0">
                <a:solidFill>
                  <a:prstClr val="black">
                    <a:tint val="75000"/>
                  </a:prstClr>
                </a:solidFill>
              </a:rPr>
              <a:pPr defTabSz="914126"/>
              <a:t>‹#›</a:t>
            </a:fld>
            <a:endParaRPr lang="en-US">
              <a:solidFill>
                <a:prstClr val="black">
                  <a:tint val="75000"/>
                </a:prstClr>
              </a:solidFill>
            </a:endParaRPr>
          </a:p>
        </p:txBody>
      </p:sp>
    </p:spTree>
    <p:extLst>
      <p:ext uri="{BB962C8B-B14F-4D97-AF65-F5344CB8AC3E}">
        <p14:creationId xmlns:p14="http://schemas.microsoft.com/office/powerpoint/2010/main" val="37196603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38"/>
            <a:ext cx="109728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09601" y="1600202"/>
            <a:ext cx="10972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1" y="6356351"/>
            <a:ext cx="2844800" cy="365125"/>
          </a:xfrm>
          <a:prstGeom prst="rect">
            <a:avLst/>
          </a:prstGeom>
        </p:spPr>
        <p:txBody>
          <a:bodyPr/>
          <a:lstStyle/>
          <a:p>
            <a:pPr defTabSz="914126"/>
            <a:fld id="{F0C0A7CE-68B0-4D7E-9884-D7BE6EE8BC27}" type="datetimeFigureOut">
              <a:rPr lang="en-US" smtClean="0">
                <a:solidFill>
                  <a:prstClr val="black">
                    <a:tint val="75000"/>
                  </a:prstClr>
                </a:solidFill>
              </a:rPr>
              <a:pPr defTabSz="914126"/>
              <a:t>3/13/2025</a:t>
            </a:fld>
            <a:endParaRPr lang="en-US">
              <a:solidFill>
                <a:prstClr val="black">
                  <a:tint val="75000"/>
                </a:prstClr>
              </a:solidFill>
            </a:endParaRPr>
          </a:p>
        </p:txBody>
      </p:sp>
      <p:sp>
        <p:nvSpPr>
          <p:cNvPr id="5" name="Footer Placeholder 4"/>
          <p:cNvSpPr>
            <a:spLocks noGrp="1"/>
          </p:cNvSpPr>
          <p:nvPr>
            <p:ph type="ftr" sz="quarter" idx="11"/>
          </p:nvPr>
        </p:nvSpPr>
        <p:spPr>
          <a:xfrm>
            <a:off x="4165601" y="6356351"/>
            <a:ext cx="3860800" cy="365125"/>
          </a:xfrm>
          <a:prstGeom prst="rect">
            <a:avLst/>
          </a:prstGeom>
        </p:spPr>
        <p:txBody>
          <a:bodyPr/>
          <a:lstStyle/>
          <a:p>
            <a:pPr defTabSz="914126"/>
            <a:endParaRPr lang="en-US">
              <a:solidFill>
                <a:prstClr val="black">
                  <a:tint val="75000"/>
                </a:prstClr>
              </a:solidFill>
            </a:endParaRPr>
          </a:p>
        </p:txBody>
      </p:sp>
      <p:sp>
        <p:nvSpPr>
          <p:cNvPr id="6" name="Slide Number Placeholder 5"/>
          <p:cNvSpPr>
            <a:spLocks noGrp="1"/>
          </p:cNvSpPr>
          <p:nvPr>
            <p:ph type="sldNum" sz="quarter" idx="12"/>
          </p:nvPr>
        </p:nvSpPr>
        <p:spPr>
          <a:xfrm>
            <a:off x="8737601" y="6356351"/>
            <a:ext cx="2844800" cy="365125"/>
          </a:xfrm>
          <a:prstGeom prst="rect">
            <a:avLst/>
          </a:prstGeom>
        </p:spPr>
        <p:txBody>
          <a:bodyPr/>
          <a:lstStyle/>
          <a:p>
            <a:pPr defTabSz="914126"/>
            <a:fld id="{56EB1A48-EBEA-472A-9755-08B7148B9B1C}" type="slidenum">
              <a:rPr lang="en-US" smtClean="0">
                <a:solidFill>
                  <a:prstClr val="black">
                    <a:tint val="75000"/>
                  </a:prstClr>
                </a:solidFill>
              </a:rPr>
              <a:pPr defTabSz="914126"/>
              <a:t>‹#›</a:t>
            </a:fld>
            <a:endParaRPr lang="en-US">
              <a:solidFill>
                <a:prstClr val="black">
                  <a:tint val="75000"/>
                </a:prstClr>
              </a:solidFill>
            </a:endParaRPr>
          </a:p>
        </p:txBody>
      </p:sp>
    </p:spTree>
    <p:extLst>
      <p:ext uri="{BB962C8B-B14F-4D97-AF65-F5344CB8AC3E}">
        <p14:creationId xmlns:p14="http://schemas.microsoft.com/office/powerpoint/2010/main" val="15556485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6" y="4406902"/>
            <a:ext cx="10363200" cy="1362075"/>
          </a:xfrm>
          <a:prstGeom prst="rect">
            <a:avLst/>
          </a:prstGeom>
        </p:spPr>
        <p:txBody>
          <a:bodyPr anchor="t"/>
          <a:lstStyle>
            <a:lvl1pPr algn="l">
              <a:defRPr sz="5399" b="1" cap="all"/>
            </a:lvl1pPr>
          </a:lstStyle>
          <a:p>
            <a:r>
              <a:rPr lang="en-US"/>
              <a:t>Click to edit Master title style</a:t>
            </a:r>
          </a:p>
        </p:txBody>
      </p:sp>
      <p:sp>
        <p:nvSpPr>
          <p:cNvPr id="3" name="Text Placeholder 2"/>
          <p:cNvSpPr>
            <a:spLocks noGrp="1"/>
          </p:cNvSpPr>
          <p:nvPr>
            <p:ph type="body" idx="1"/>
          </p:nvPr>
        </p:nvSpPr>
        <p:spPr>
          <a:xfrm>
            <a:off x="963086" y="2906714"/>
            <a:ext cx="10363200" cy="1500187"/>
          </a:xfrm>
          <a:prstGeom prst="rect">
            <a:avLst/>
          </a:prstGeom>
        </p:spPr>
        <p:txBody>
          <a:bodyPr anchor="b"/>
          <a:lstStyle>
            <a:lvl1pPr marL="0" indent="0">
              <a:buNone/>
              <a:defRPr sz="2699">
                <a:solidFill>
                  <a:schemeClr val="tx1">
                    <a:tint val="75000"/>
                  </a:schemeClr>
                </a:solidFill>
              </a:defRPr>
            </a:lvl1pPr>
            <a:lvl2pPr marL="609463" indent="0">
              <a:buNone/>
              <a:defRPr sz="2400">
                <a:solidFill>
                  <a:schemeClr val="tx1">
                    <a:tint val="75000"/>
                  </a:schemeClr>
                </a:solidFill>
              </a:defRPr>
            </a:lvl2pPr>
            <a:lvl3pPr marL="1218926" indent="0">
              <a:buNone/>
              <a:defRPr sz="2200">
                <a:solidFill>
                  <a:schemeClr val="tx1">
                    <a:tint val="75000"/>
                  </a:schemeClr>
                </a:solidFill>
              </a:defRPr>
            </a:lvl3pPr>
            <a:lvl4pPr marL="1828388" indent="0">
              <a:buNone/>
              <a:defRPr sz="1900">
                <a:solidFill>
                  <a:schemeClr val="tx1">
                    <a:tint val="75000"/>
                  </a:schemeClr>
                </a:solidFill>
              </a:defRPr>
            </a:lvl4pPr>
            <a:lvl5pPr marL="2437851" indent="0">
              <a:buNone/>
              <a:defRPr sz="1900">
                <a:solidFill>
                  <a:schemeClr val="tx1">
                    <a:tint val="75000"/>
                  </a:schemeClr>
                </a:solidFill>
              </a:defRPr>
            </a:lvl5pPr>
            <a:lvl6pPr marL="3047314" indent="0">
              <a:buNone/>
              <a:defRPr sz="1900">
                <a:solidFill>
                  <a:schemeClr val="tx1">
                    <a:tint val="75000"/>
                  </a:schemeClr>
                </a:solidFill>
              </a:defRPr>
            </a:lvl6pPr>
            <a:lvl7pPr marL="3656777" indent="0">
              <a:buNone/>
              <a:defRPr sz="1900">
                <a:solidFill>
                  <a:schemeClr val="tx1">
                    <a:tint val="75000"/>
                  </a:schemeClr>
                </a:solidFill>
              </a:defRPr>
            </a:lvl7pPr>
            <a:lvl8pPr marL="4266240" indent="0">
              <a:buNone/>
              <a:defRPr sz="1900">
                <a:solidFill>
                  <a:schemeClr val="tx1">
                    <a:tint val="75000"/>
                  </a:schemeClr>
                </a:solidFill>
              </a:defRPr>
            </a:lvl8pPr>
            <a:lvl9pPr marL="4875703"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1" y="6356353"/>
            <a:ext cx="2844800" cy="365125"/>
          </a:xfrm>
          <a:prstGeom prst="rect">
            <a:avLst/>
          </a:prstGeom>
        </p:spPr>
        <p:txBody>
          <a:bodyPr/>
          <a:lstStyle/>
          <a:p>
            <a:pPr>
              <a:defRPr/>
            </a:pPr>
            <a:fld id="{814779EE-1E16-4CC5-A459-C716090F6017}" type="datetime1">
              <a:rPr lang="en-US" altLang="zh-CN" smtClean="0">
                <a:solidFill>
                  <a:prstClr val="black">
                    <a:tint val="75000"/>
                  </a:prstClr>
                </a:solidFill>
              </a:rPr>
              <a:pPr>
                <a:defRPr/>
              </a:pPr>
              <a:t>3/13/2025</a:t>
            </a:fld>
            <a:endParaRPr lang="en-US" dirty="0">
              <a:solidFill>
                <a:prstClr val="black">
                  <a:tint val="75000"/>
                </a:prstClr>
              </a:solidFill>
            </a:endParaRPr>
          </a:p>
        </p:txBody>
      </p:sp>
      <p:sp>
        <p:nvSpPr>
          <p:cNvPr id="5" name="Footer Placeholder 4"/>
          <p:cNvSpPr>
            <a:spLocks noGrp="1"/>
          </p:cNvSpPr>
          <p:nvPr>
            <p:ph type="ftr" sz="quarter" idx="11"/>
          </p:nvPr>
        </p:nvSpPr>
        <p:spPr>
          <a:xfrm>
            <a:off x="4165602" y="6356353"/>
            <a:ext cx="3860800" cy="365125"/>
          </a:xfrm>
          <a:prstGeom prst="rect">
            <a:avLst/>
          </a:prstGeom>
        </p:spPr>
        <p:txBody>
          <a:bodyPr/>
          <a:lstStyle/>
          <a:p>
            <a:pPr>
              <a:defRPr/>
            </a:pPr>
            <a:endParaRPr lang="en-US" dirty="0">
              <a:solidFill>
                <a:prstClr val="black">
                  <a:tint val="75000"/>
                </a:prstClr>
              </a:solidFill>
            </a:endParaRPr>
          </a:p>
        </p:txBody>
      </p:sp>
      <p:sp>
        <p:nvSpPr>
          <p:cNvPr id="6" name="Slide Number Placeholder 5"/>
          <p:cNvSpPr>
            <a:spLocks noGrp="1"/>
          </p:cNvSpPr>
          <p:nvPr>
            <p:ph type="sldNum" sz="quarter" idx="12"/>
          </p:nvPr>
        </p:nvSpPr>
        <p:spPr>
          <a:xfrm>
            <a:off x="8737601" y="6356353"/>
            <a:ext cx="2844800" cy="365125"/>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7169289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1" y="274639"/>
            <a:ext cx="80264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1" y="6356351"/>
            <a:ext cx="2844800" cy="365125"/>
          </a:xfrm>
          <a:prstGeom prst="rect">
            <a:avLst/>
          </a:prstGeom>
        </p:spPr>
        <p:txBody>
          <a:bodyPr/>
          <a:lstStyle/>
          <a:p>
            <a:pPr defTabSz="914126"/>
            <a:fld id="{F0C0A7CE-68B0-4D7E-9884-D7BE6EE8BC27}" type="datetimeFigureOut">
              <a:rPr lang="en-US" smtClean="0">
                <a:solidFill>
                  <a:prstClr val="black">
                    <a:tint val="75000"/>
                  </a:prstClr>
                </a:solidFill>
              </a:rPr>
              <a:pPr defTabSz="914126"/>
              <a:t>3/13/2025</a:t>
            </a:fld>
            <a:endParaRPr lang="en-US">
              <a:solidFill>
                <a:prstClr val="black">
                  <a:tint val="75000"/>
                </a:prstClr>
              </a:solidFill>
            </a:endParaRPr>
          </a:p>
        </p:txBody>
      </p:sp>
      <p:sp>
        <p:nvSpPr>
          <p:cNvPr id="5" name="Footer Placeholder 4"/>
          <p:cNvSpPr>
            <a:spLocks noGrp="1"/>
          </p:cNvSpPr>
          <p:nvPr>
            <p:ph type="ftr" sz="quarter" idx="11"/>
          </p:nvPr>
        </p:nvSpPr>
        <p:spPr>
          <a:xfrm>
            <a:off x="4165601" y="6356351"/>
            <a:ext cx="3860800" cy="365125"/>
          </a:xfrm>
          <a:prstGeom prst="rect">
            <a:avLst/>
          </a:prstGeom>
        </p:spPr>
        <p:txBody>
          <a:bodyPr/>
          <a:lstStyle/>
          <a:p>
            <a:pPr defTabSz="914126"/>
            <a:endParaRPr lang="en-US">
              <a:solidFill>
                <a:prstClr val="black">
                  <a:tint val="75000"/>
                </a:prstClr>
              </a:solidFill>
            </a:endParaRPr>
          </a:p>
        </p:txBody>
      </p:sp>
      <p:sp>
        <p:nvSpPr>
          <p:cNvPr id="6" name="Slide Number Placeholder 5"/>
          <p:cNvSpPr>
            <a:spLocks noGrp="1"/>
          </p:cNvSpPr>
          <p:nvPr>
            <p:ph type="sldNum" sz="quarter" idx="12"/>
          </p:nvPr>
        </p:nvSpPr>
        <p:spPr>
          <a:xfrm>
            <a:off x="8737601" y="6356351"/>
            <a:ext cx="2844800" cy="365125"/>
          </a:xfrm>
          <a:prstGeom prst="rect">
            <a:avLst/>
          </a:prstGeom>
        </p:spPr>
        <p:txBody>
          <a:bodyPr/>
          <a:lstStyle/>
          <a:p>
            <a:pPr defTabSz="914126"/>
            <a:fld id="{56EB1A48-EBEA-472A-9755-08B7148B9B1C}" type="slidenum">
              <a:rPr lang="en-US" smtClean="0">
                <a:solidFill>
                  <a:prstClr val="black">
                    <a:tint val="75000"/>
                  </a:prstClr>
                </a:solidFill>
              </a:rPr>
              <a:pPr defTabSz="914126"/>
              <a:t>‹#›</a:t>
            </a:fld>
            <a:endParaRPr lang="en-US">
              <a:solidFill>
                <a:prstClr val="black">
                  <a:tint val="75000"/>
                </a:prstClr>
              </a:solidFill>
            </a:endParaRPr>
          </a:p>
        </p:txBody>
      </p:sp>
    </p:spTree>
    <p:extLst>
      <p:ext uri="{BB962C8B-B14F-4D97-AF65-F5344CB8AC3E}">
        <p14:creationId xmlns:p14="http://schemas.microsoft.com/office/powerpoint/2010/main" val="42094378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1" y="1122365"/>
            <a:ext cx="9144000" cy="2387600"/>
          </a:xfrm>
          <a:prstGeom prst="rect">
            <a:avLst/>
          </a:prstGeom>
        </p:spPr>
        <p:txBody>
          <a:bodyPr anchor="b"/>
          <a:lstStyle>
            <a:lvl1pPr algn="ctr">
              <a:defRPr sz="5999"/>
            </a:lvl1pPr>
          </a:lstStyle>
          <a:p>
            <a:r>
              <a:rPr lang="zh-CN" altLang="en-US"/>
              <a:t>单击此处编辑母版标题样式</a:t>
            </a:r>
          </a:p>
        </p:txBody>
      </p:sp>
      <p:sp>
        <p:nvSpPr>
          <p:cNvPr id="3" name="副标题 2"/>
          <p:cNvSpPr>
            <a:spLocks noGrp="1"/>
          </p:cNvSpPr>
          <p:nvPr>
            <p:ph type="subTitle" idx="1"/>
          </p:nvPr>
        </p:nvSpPr>
        <p:spPr>
          <a:xfrm>
            <a:off x="1524001" y="3602039"/>
            <a:ext cx="9144000" cy="1655762"/>
          </a:xfrm>
          <a:prstGeom prst="rect">
            <a:avLst/>
          </a:prstGeom>
        </p:spPr>
        <p:txBody>
          <a:bodyPr/>
          <a:lstStyle>
            <a:lvl1pPr marL="0" indent="0" algn="ctr">
              <a:buNone/>
              <a:defRPr sz="2400"/>
            </a:lvl1pPr>
            <a:lvl2pPr marL="457109" indent="0" algn="ctr">
              <a:buNone/>
              <a:defRPr sz="2000"/>
            </a:lvl2pPr>
            <a:lvl3pPr marL="914217" indent="0" algn="ctr">
              <a:buNone/>
              <a:defRPr sz="1800"/>
            </a:lvl3pPr>
            <a:lvl4pPr marL="1371326" indent="0" algn="ctr">
              <a:buNone/>
              <a:defRPr sz="1600"/>
            </a:lvl4pPr>
            <a:lvl5pPr marL="1828434" indent="0" algn="ctr">
              <a:buNone/>
              <a:defRPr sz="1600"/>
            </a:lvl5pPr>
            <a:lvl6pPr marL="2285543" indent="0" algn="ctr">
              <a:buNone/>
              <a:defRPr sz="1600"/>
            </a:lvl6pPr>
            <a:lvl7pPr marL="2742651" indent="0" algn="ctr">
              <a:buNone/>
              <a:defRPr sz="1600"/>
            </a:lvl7pPr>
            <a:lvl8pPr marL="3199760" indent="0" algn="ctr">
              <a:buNone/>
              <a:defRPr sz="1600"/>
            </a:lvl8pPr>
            <a:lvl9pPr marL="3656868" indent="0" algn="ctr">
              <a:buNone/>
              <a:defRPr sz="1600"/>
            </a:lvl9pPr>
          </a:lstStyle>
          <a:p>
            <a:r>
              <a:rPr lang="zh-CN" altLang="en-US"/>
              <a:t>单击以编辑母版副标题样式</a:t>
            </a:r>
          </a:p>
        </p:txBody>
      </p:sp>
      <p:sp>
        <p:nvSpPr>
          <p:cNvPr id="4" name="日期占位符 3"/>
          <p:cNvSpPr>
            <a:spLocks noGrp="1"/>
          </p:cNvSpPr>
          <p:nvPr>
            <p:ph type="dt" sz="half" idx="10"/>
          </p:nvPr>
        </p:nvSpPr>
        <p:spPr>
          <a:xfrm>
            <a:off x="838202" y="6356351"/>
            <a:ext cx="2743200" cy="365125"/>
          </a:xfrm>
          <a:prstGeom prst="rect">
            <a:avLst/>
          </a:prstGeom>
        </p:spPr>
        <p:txBody>
          <a:bodyPr/>
          <a:lstStyle/>
          <a:p>
            <a:fld id="{4C4388EF-52D1-4258-9BE5-BCD010C7D4DE}" type="datetimeFigureOut">
              <a:rPr lang="zh-CN" altLang="en-US" smtClean="0"/>
              <a:t>2025/3/13</a:t>
            </a:fld>
            <a:endParaRPr lang="zh-CN" altLang="en-US"/>
          </a:p>
        </p:txBody>
      </p:sp>
      <p:sp>
        <p:nvSpPr>
          <p:cNvPr id="5" name="页脚占位符 4"/>
          <p:cNvSpPr>
            <a:spLocks noGrp="1"/>
          </p:cNvSpPr>
          <p:nvPr>
            <p:ph type="ftr" sz="quarter" idx="11"/>
          </p:nvPr>
        </p:nvSpPr>
        <p:spPr>
          <a:xfrm>
            <a:off x="4038601" y="6356351"/>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1" y="6356351"/>
            <a:ext cx="2743200" cy="365125"/>
          </a:xfrm>
          <a:prstGeom prst="rect">
            <a:avLst/>
          </a:prstGeom>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14956012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2" y="365126"/>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2"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2" y="6356351"/>
            <a:ext cx="2743200" cy="365125"/>
          </a:xfrm>
          <a:prstGeom prst="rect">
            <a:avLst/>
          </a:prstGeom>
        </p:spPr>
        <p:txBody>
          <a:bodyPr/>
          <a:lstStyle/>
          <a:p>
            <a:fld id="{4C4388EF-52D1-4258-9BE5-BCD010C7D4DE}" type="datetimeFigureOut">
              <a:rPr lang="zh-CN" altLang="en-US" smtClean="0"/>
              <a:t>2025/3/13</a:t>
            </a:fld>
            <a:endParaRPr lang="zh-CN" altLang="en-US"/>
          </a:p>
        </p:txBody>
      </p:sp>
      <p:sp>
        <p:nvSpPr>
          <p:cNvPr id="5" name="页脚占位符 4"/>
          <p:cNvSpPr>
            <a:spLocks noGrp="1"/>
          </p:cNvSpPr>
          <p:nvPr>
            <p:ph type="ftr" sz="quarter" idx="11"/>
          </p:nvPr>
        </p:nvSpPr>
        <p:spPr>
          <a:xfrm>
            <a:off x="4038601" y="6356351"/>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1" y="6356351"/>
            <a:ext cx="2743200" cy="365125"/>
          </a:xfrm>
          <a:prstGeom prst="rect">
            <a:avLst/>
          </a:prstGeom>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41105873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2" y="1709739"/>
            <a:ext cx="10515600" cy="2852737"/>
          </a:xfrm>
          <a:prstGeom prst="rect">
            <a:avLst/>
          </a:prstGeom>
        </p:spPr>
        <p:txBody>
          <a:bodyPr anchor="b"/>
          <a:lstStyle>
            <a:lvl1pPr>
              <a:defRPr sz="5999"/>
            </a:lvl1pPr>
          </a:lstStyle>
          <a:p>
            <a:r>
              <a:rPr lang="zh-CN" altLang="en-US"/>
              <a:t>单击此处编辑母版标题样式</a:t>
            </a:r>
          </a:p>
        </p:txBody>
      </p:sp>
      <p:sp>
        <p:nvSpPr>
          <p:cNvPr id="3" name="文本占位符 2"/>
          <p:cNvSpPr>
            <a:spLocks noGrp="1"/>
          </p:cNvSpPr>
          <p:nvPr>
            <p:ph type="body" idx="1"/>
          </p:nvPr>
        </p:nvSpPr>
        <p:spPr>
          <a:xfrm>
            <a:off x="831852" y="4589464"/>
            <a:ext cx="10515600" cy="1500187"/>
          </a:xfrm>
          <a:prstGeom prst="rect">
            <a:avLst/>
          </a:prstGeom>
        </p:spPr>
        <p:txBody>
          <a:bodyPr/>
          <a:lstStyle>
            <a:lvl1pPr marL="0" indent="0">
              <a:buNone/>
              <a:defRPr sz="2400">
                <a:solidFill>
                  <a:schemeClr val="tx1">
                    <a:tint val="75000"/>
                  </a:schemeClr>
                </a:solidFill>
              </a:defRPr>
            </a:lvl1pPr>
            <a:lvl2pPr marL="457109" indent="0">
              <a:buNone/>
              <a:defRPr sz="2000">
                <a:solidFill>
                  <a:schemeClr val="tx1">
                    <a:tint val="75000"/>
                  </a:schemeClr>
                </a:solidFill>
              </a:defRPr>
            </a:lvl2pPr>
            <a:lvl3pPr marL="914217" indent="0">
              <a:buNone/>
              <a:defRPr sz="1800">
                <a:solidFill>
                  <a:schemeClr val="tx1">
                    <a:tint val="75000"/>
                  </a:schemeClr>
                </a:solidFill>
              </a:defRPr>
            </a:lvl3pPr>
            <a:lvl4pPr marL="1371326" indent="0">
              <a:buNone/>
              <a:defRPr sz="1600">
                <a:solidFill>
                  <a:schemeClr val="tx1">
                    <a:tint val="75000"/>
                  </a:schemeClr>
                </a:solidFill>
              </a:defRPr>
            </a:lvl4pPr>
            <a:lvl5pPr marL="1828434" indent="0">
              <a:buNone/>
              <a:defRPr sz="1600">
                <a:solidFill>
                  <a:schemeClr val="tx1">
                    <a:tint val="75000"/>
                  </a:schemeClr>
                </a:solidFill>
              </a:defRPr>
            </a:lvl5pPr>
            <a:lvl6pPr marL="2285543" indent="0">
              <a:buNone/>
              <a:defRPr sz="1600">
                <a:solidFill>
                  <a:schemeClr val="tx1">
                    <a:tint val="75000"/>
                  </a:schemeClr>
                </a:solidFill>
              </a:defRPr>
            </a:lvl6pPr>
            <a:lvl7pPr marL="2742651" indent="0">
              <a:buNone/>
              <a:defRPr sz="1600">
                <a:solidFill>
                  <a:schemeClr val="tx1">
                    <a:tint val="75000"/>
                  </a:schemeClr>
                </a:solidFill>
              </a:defRPr>
            </a:lvl7pPr>
            <a:lvl8pPr marL="3199760" indent="0">
              <a:buNone/>
              <a:defRPr sz="1600">
                <a:solidFill>
                  <a:schemeClr val="tx1">
                    <a:tint val="75000"/>
                  </a:schemeClr>
                </a:solidFill>
              </a:defRPr>
            </a:lvl8pPr>
            <a:lvl9pPr marL="3656868"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2" y="6356351"/>
            <a:ext cx="2743200" cy="365125"/>
          </a:xfrm>
          <a:prstGeom prst="rect">
            <a:avLst/>
          </a:prstGeom>
        </p:spPr>
        <p:txBody>
          <a:bodyPr/>
          <a:lstStyle/>
          <a:p>
            <a:fld id="{4C4388EF-52D1-4258-9BE5-BCD010C7D4DE}" type="datetimeFigureOut">
              <a:rPr lang="zh-CN" altLang="en-US" smtClean="0"/>
              <a:t>2025/3/13</a:t>
            </a:fld>
            <a:endParaRPr lang="zh-CN" altLang="en-US"/>
          </a:p>
        </p:txBody>
      </p:sp>
      <p:sp>
        <p:nvSpPr>
          <p:cNvPr id="5" name="页脚占位符 4"/>
          <p:cNvSpPr>
            <a:spLocks noGrp="1"/>
          </p:cNvSpPr>
          <p:nvPr>
            <p:ph type="ftr" sz="quarter" idx="11"/>
          </p:nvPr>
        </p:nvSpPr>
        <p:spPr>
          <a:xfrm>
            <a:off x="4038601" y="6356351"/>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1" y="6356351"/>
            <a:ext cx="2743200" cy="365125"/>
          </a:xfrm>
          <a:prstGeom prst="rect">
            <a:avLst/>
          </a:prstGeom>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7610267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2" y="365126"/>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2" y="6356351"/>
            <a:ext cx="2743200" cy="365125"/>
          </a:xfrm>
          <a:prstGeom prst="rect">
            <a:avLst/>
          </a:prstGeom>
        </p:spPr>
        <p:txBody>
          <a:bodyPr/>
          <a:lstStyle/>
          <a:p>
            <a:fld id="{4C4388EF-52D1-4258-9BE5-BCD010C7D4DE}" type="datetimeFigureOut">
              <a:rPr lang="zh-CN" altLang="en-US" smtClean="0"/>
              <a:t>2025/3/13</a:t>
            </a:fld>
            <a:endParaRPr lang="zh-CN" altLang="en-US"/>
          </a:p>
        </p:txBody>
      </p:sp>
      <p:sp>
        <p:nvSpPr>
          <p:cNvPr id="6" name="页脚占位符 5"/>
          <p:cNvSpPr>
            <a:spLocks noGrp="1"/>
          </p:cNvSpPr>
          <p:nvPr>
            <p:ph type="ftr" sz="quarter" idx="11"/>
          </p:nvPr>
        </p:nvSpPr>
        <p:spPr>
          <a:xfrm>
            <a:off x="4038601" y="6356351"/>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1" y="6356351"/>
            <a:ext cx="2743200" cy="365125"/>
          </a:xfrm>
          <a:prstGeom prst="rect">
            <a:avLst/>
          </a:prstGeom>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33414214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90" y="365126"/>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839789" y="1681164"/>
            <a:ext cx="5157787" cy="823912"/>
          </a:xfrm>
          <a:prstGeom prst="rect">
            <a:avLst/>
          </a:prstGeom>
        </p:spPr>
        <p:txBody>
          <a:bodyPr anchor="b"/>
          <a:lstStyle>
            <a:lvl1pPr marL="0" indent="0">
              <a:buNone/>
              <a:defRPr sz="2400" b="1"/>
            </a:lvl1pPr>
            <a:lvl2pPr marL="457109" indent="0">
              <a:buNone/>
              <a:defRPr sz="2000" b="1"/>
            </a:lvl2pPr>
            <a:lvl3pPr marL="914217" indent="0">
              <a:buNone/>
              <a:defRPr sz="1800" b="1"/>
            </a:lvl3pPr>
            <a:lvl4pPr marL="1371326" indent="0">
              <a:buNone/>
              <a:defRPr sz="1600" b="1"/>
            </a:lvl4pPr>
            <a:lvl5pPr marL="1828434" indent="0">
              <a:buNone/>
              <a:defRPr sz="1600" b="1"/>
            </a:lvl5pPr>
            <a:lvl6pPr marL="2285543" indent="0">
              <a:buNone/>
              <a:defRPr sz="1600" b="1"/>
            </a:lvl6pPr>
            <a:lvl7pPr marL="2742651" indent="0">
              <a:buNone/>
              <a:defRPr sz="1600" b="1"/>
            </a:lvl7pPr>
            <a:lvl8pPr marL="3199760" indent="0">
              <a:buNone/>
              <a:defRPr sz="1600" b="1"/>
            </a:lvl8pPr>
            <a:lvl9pPr marL="3656868"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9" y="2505076"/>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2" y="1681164"/>
            <a:ext cx="5183188" cy="823912"/>
          </a:xfrm>
          <a:prstGeom prst="rect">
            <a:avLst/>
          </a:prstGeom>
        </p:spPr>
        <p:txBody>
          <a:bodyPr anchor="b"/>
          <a:lstStyle>
            <a:lvl1pPr marL="0" indent="0">
              <a:buNone/>
              <a:defRPr sz="2400" b="1"/>
            </a:lvl1pPr>
            <a:lvl2pPr marL="457109" indent="0">
              <a:buNone/>
              <a:defRPr sz="2000" b="1"/>
            </a:lvl2pPr>
            <a:lvl3pPr marL="914217" indent="0">
              <a:buNone/>
              <a:defRPr sz="1800" b="1"/>
            </a:lvl3pPr>
            <a:lvl4pPr marL="1371326" indent="0">
              <a:buNone/>
              <a:defRPr sz="1600" b="1"/>
            </a:lvl4pPr>
            <a:lvl5pPr marL="1828434" indent="0">
              <a:buNone/>
              <a:defRPr sz="1600" b="1"/>
            </a:lvl5pPr>
            <a:lvl6pPr marL="2285543" indent="0">
              <a:buNone/>
              <a:defRPr sz="1600" b="1"/>
            </a:lvl6pPr>
            <a:lvl7pPr marL="2742651" indent="0">
              <a:buNone/>
              <a:defRPr sz="1600" b="1"/>
            </a:lvl7pPr>
            <a:lvl8pPr marL="3199760" indent="0">
              <a:buNone/>
              <a:defRPr sz="1600" b="1"/>
            </a:lvl8pPr>
            <a:lvl9pPr marL="3656868"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2" y="2505076"/>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2" y="6356351"/>
            <a:ext cx="2743200" cy="365125"/>
          </a:xfrm>
          <a:prstGeom prst="rect">
            <a:avLst/>
          </a:prstGeom>
        </p:spPr>
        <p:txBody>
          <a:bodyPr/>
          <a:lstStyle/>
          <a:p>
            <a:fld id="{4C4388EF-52D1-4258-9BE5-BCD010C7D4DE}" type="datetimeFigureOut">
              <a:rPr lang="zh-CN" altLang="en-US" smtClean="0"/>
              <a:t>2025/3/13</a:t>
            </a:fld>
            <a:endParaRPr lang="zh-CN" altLang="en-US"/>
          </a:p>
        </p:txBody>
      </p:sp>
      <p:sp>
        <p:nvSpPr>
          <p:cNvPr id="8" name="页脚占位符 7"/>
          <p:cNvSpPr>
            <a:spLocks noGrp="1"/>
          </p:cNvSpPr>
          <p:nvPr>
            <p:ph type="ftr" sz="quarter" idx="11"/>
          </p:nvPr>
        </p:nvSpPr>
        <p:spPr>
          <a:xfrm>
            <a:off x="4038601" y="6356351"/>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1" y="6356351"/>
            <a:ext cx="2743200" cy="365125"/>
          </a:xfrm>
          <a:prstGeom prst="rect">
            <a:avLst/>
          </a:prstGeom>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35616860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2" y="365126"/>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2" y="6356351"/>
            <a:ext cx="2743200" cy="365125"/>
          </a:xfrm>
          <a:prstGeom prst="rect">
            <a:avLst/>
          </a:prstGeom>
        </p:spPr>
        <p:txBody>
          <a:bodyPr/>
          <a:lstStyle/>
          <a:p>
            <a:fld id="{4C4388EF-52D1-4258-9BE5-BCD010C7D4DE}" type="datetimeFigureOut">
              <a:rPr lang="zh-CN" altLang="en-US" smtClean="0"/>
              <a:t>2025/3/13</a:t>
            </a:fld>
            <a:endParaRPr lang="zh-CN" altLang="en-US"/>
          </a:p>
        </p:txBody>
      </p:sp>
      <p:sp>
        <p:nvSpPr>
          <p:cNvPr id="4" name="页脚占位符 3"/>
          <p:cNvSpPr>
            <a:spLocks noGrp="1"/>
          </p:cNvSpPr>
          <p:nvPr>
            <p:ph type="ftr" sz="quarter" idx="11"/>
          </p:nvPr>
        </p:nvSpPr>
        <p:spPr>
          <a:xfrm>
            <a:off x="4038601" y="6356351"/>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1" y="6356351"/>
            <a:ext cx="2743200" cy="365125"/>
          </a:xfrm>
          <a:prstGeom prst="rect">
            <a:avLst/>
          </a:prstGeom>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9219623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2" y="6356351"/>
            <a:ext cx="2743200" cy="365125"/>
          </a:xfrm>
          <a:prstGeom prst="rect">
            <a:avLst/>
          </a:prstGeom>
        </p:spPr>
        <p:txBody>
          <a:bodyPr/>
          <a:lstStyle/>
          <a:p>
            <a:fld id="{4C4388EF-52D1-4258-9BE5-BCD010C7D4DE}" type="datetimeFigureOut">
              <a:rPr lang="zh-CN" altLang="en-US" smtClean="0"/>
              <a:t>2025/3/13</a:t>
            </a:fld>
            <a:endParaRPr lang="zh-CN" altLang="en-US"/>
          </a:p>
        </p:txBody>
      </p:sp>
      <p:sp>
        <p:nvSpPr>
          <p:cNvPr id="3" name="页脚占位符 2"/>
          <p:cNvSpPr>
            <a:spLocks noGrp="1"/>
          </p:cNvSpPr>
          <p:nvPr>
            <p:ph type="ftr" sz="quarter" idx="11"/>
          </p:nvPr>
        </p:nvSpPr>
        <p:spPr>
          <a:xfrm>
            <a:off x="4038601" y="6356351"/>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1" y="6356351"/>
            <a:ext cx="2743200" cy="365125"/>
          </a:xfrm>
          <a:prstGeom prst="rect">
            <a:avLst/>
          </a:prstGeom>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4340002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9" y="457202"/>
            <a:ext cx="3932237" cy="1600200"/>
          </a:xfrm>
          <a:prstGeom prst="rect">
            <a:avLst/>
          </a:prstGeom>
        </p:spPr>
        <p:txBody>
          <a:bodyPr anchor="b"/>
          <a:lstStyle>
            <a:lvl1pPr>
              <a:defRPr sz="3199"/>
            </a:lvl1pPr>
          </a:lstStyle>
          <a:p>
            <a:r>
              <a:rPr lang="zh-CN" altLang="en-US"/>
              <a:t>单击此处编辑母版标题样式</a:t>
            </a:r>
          </a:p>
        </p:txBody>
      </p:sp>
      <p:sp>
        <p:nvSpPr>
          <p:cNvPr id="3" name="内容占位符 2"/>
          <p:cNvSpPr>
            <a:spLocks noGrp="1"/>
          </p:cNvSpPr>
          <p:nvPr>
            <p:ph idx="1"/>
          </p:nvPr>
        </p:nvSpPr>
        <p:spPr>
          <a:xfrm>
            <a:off x="5183189" y="987426"/>
            <a:ext cx="6172200" cy="4873625"/>
          </a:xfrm>
          <a:prstGeom prst="rect">
            <a:avLst/>
          </a:prstGeom>
        </p:spPr>
        <p:txBody>
          <a:bodyPr/>
          <a:lstStyle>
            <a:lvl1pPr>
              <a:defRPr sz="3199"/>
            </a:lvl1pPr>
            <a:lvl2pPr>
              <a:defRPr sz="2799"/>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9" y="2057401"/>
            <a:ext cx="3932237" cy="3811588"/>
          </a:xfrm>
          <a:prstGeom prst="rect">
            <a:avLst/>
          </a:prstGeom>
        </p:spPr>
        <p:txBody>
          <a:bodyPr/>
          <a:lstStyle>
            <a:lvl1pPr marL="0" indent="0">
              <a:buNone/>
              <a:defRPr sz="1600"/>
            </a:lvl1pPr>
            <a:lvl2pPr marL="457109" indent="0">
              <a:buNone/>
              <a:defRPr sz="1400"/>
            </a:lvl2pPr>
            <a:lvl3pPr marL="914217" indent="0">
              <a:buNone/>
              <a:defRPr sz="1200"/>
            </a:lvl3pPr>
            <a:lvl4pPr marL="1371326" indent="0">
              <a:buNone/>
              <a:defRPr sz="1000"/>
            </a:lvl4pPr>
            <a:lvl5pPr marL="1828434" indent="0">
              <a:buNone/>
              <a:defRPr sz="1000"/>
            </a:lvl5pPr>
            <a:lvl6pPr marL="2285543" indent="0">
              <a:buNone/>
              <a:defRPr sz="1000"/>
            </a:lvl6pPr>
            <a:lvl7pPr marL="2742651" indent="0">
              <a:buNone/>
              <a:defRPr sz="1000"/>
            </a:lvl7pPr>
            <a:lvl8pPr marL="3199760" indent="0">
              <a:buNone/>
              <a:defRPr sz="1000"/>
            </a:lvl8pPr>
            <a:lvl9pPr marL="3656868"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2" y="6356351"/>
            <a:ext cx="2743200" cy="365125"/>
          </a:xfrm>
          <a:prstGeom prst="rect">
            <a:avLst/>
          </a:prstGeom>
        </p:spPr>
        <p:txBody>
          <a:bodyPr/>
          <a:lstStyle/>
          <a:p>
            <a:fld id="{4C4388EF-52D1-4258-9BE5-BCD010C7D4DE}" type="datetimeFigureOut">
              <a:rPr lang="zh-CN" altLang="en-US" smtClean="0"/>
              <a:t>2025/3/13</a:t>
            </a:fld>
            <a:endParaRPr lang="zh-CN" altLang="en-US"/>
          </a:p>
        </p:txBody>
      </p:sp>
      <p:sp>
        <p:nvSpPr>
          <p:cNvPr id="6" name="页脚占位符 5"/>
          <p:cNvSpPr>
            <a:spLocks noGrp="1"/>
          </p:cNvSpPr>
          <p:nvPr>
            <p:ph type="ftr" sz="quarter" idx="11"/>
          </p:nvPr>
        </p:nvSpPr>
        <p:spPr>
          <a:xfrm>
            <a:off x="4038601" y="6356351"/>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1" y="6356351"/>
            <a:ext cx="2743200" cy="365125"/>
          </a:xfrm>
          <a:prstGeom prst="rect">
            <a:avLst/>
          </a:prstGeom>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2231318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9" y="457202"/>
            <a:ext cx="3932237" cy="1600200"/>
          </a:xfrm>
          <a:prstGeom prst="rect">
            <a:avLst/>
          </a:prstGeom>
        </p:spPr>
        <p:txBody>
          <a:bodyPr anchor="b"/>
          <a:lstStyle>
            <a:lvl1pPr>
              <a:defRPr sz="3199"/>
            </a:lvl1pPr>
          </a:lstStyle>
          <a:p>
            <a:r>
              <a:rPr lang="zh-CN" altLang="en-US"/>
              <a:t>单击此处编辑母版标题样式</a:t>
            </a:r>
          </a:p>
        </p:txBody>
      </p:sp>
      <p:sp>
        <p:nvSpPr>
          <p:cNvPr id="3" name="图片占位符 2"/>
          <p:cNvSpPr>
            <a:spLocks noGrp="1"/>
          </p:cNvSpPr>
          <p:nvPr>
            <p:ph type="pic" idx="1"/>
          </p:nvPr>
        </p:nvSpPr>
        <p:spPr>
          <a:xfrm>
            <a:off x="5183189" y="987426"/>
            <a:ext cx="6172200" cy="4873625"/>
          </a:xfrm>
          <a:prstGeom prst="rect">
            <a:avLst/>
          </a:prstGeom>
        </p:spPr>
        <p:txBody>
          <a:bodyPr/>
          <a:lstStyle>
            <a:lvl1pPr marL="0" indent="0">
              <a:buNone/>
              <a:defRPr sz="3199"/>
            </a:lvl1pPr>
            <a:lvl2pPr marL="457109" indent="0">
              <a:buNone/>
              <a:defRPr sz="2799"/>
            </a:lvl2pPr>
            <a:lvl3pPr marL="914217" indent="0">
              <a:buNone/>
              <a:defRPr sz="2400"/>
            </a:lvl3pPr>
            <a:lvl4pPr marL="1371326" indent="0">
              <a:buNone/>
              <a:defRPr sz="2000"/>
            </a:lvl4pPr>
            <a:lvl5pPr marL="1828434" indent="0">
              <a:buNone/>
              <a:defRPr sz="2000"/>
            </a:lvl5pPr>
            <a:lvl6pPr marL="2285543" indent="0">
              <a:buNone/>
              <a:defRPr sz="2000"/>
            </a:lvl6pPr>
            <a:lvl7pPr marL="2742651" indent="0">
              <a:buNone/>
              <a:defRPr sz="2000"/>
            </a:lvl7pPr>
            <a:lvl8pPr marL="3199760" indent="0">
              <a:buNone/>
              <a:defRPr sz="2000"/>
            </a:lvl8pPr>
            <a:lvl9pPr marL="3656868" indent="0">
              <a:buNone/>
              <a:defRPr sz="2000"/>
            </a:lvl9pPr>
          </a:lstStyle>
          <a:p>
            <a:endParaRPr lang="zh-CN" altLang="en-US"/>
          </a:p>
        </p:txBody>
      </p:sp>
      <p:sp>
        <p:nvSpPr>
          <p:cNvPr id="4" name="文本占位符 3"/>
          <p:cNvSpPr>
            <a:spLocks noGrp="1"/>
          </p:cNvSpPr>
          <p:nvPr>
            <p:ph type="body" sz="half" idx="2"/>
          </p:nvPr>
        </p:nvSpPr>
        <p:spPr>
          <a:xfrm>
            <a:off x="839789" y="2057401"/>
            <a:ext cx="3932237" cy="3811588"/>
          </a:xfrm>
          <a:prstGeom prst="rect">
            <a:avLst/>
          </a:prstGeom>
        </p:spPr>
        <p:txBody>
          <a:bodyPr/>
          <a:lstStyle>
            <a:lvl1pPr marL="0" indent="0">
              <a:buNone/>
              <a:defRPr sz="1600"/>
            </a:lvl1pPr>
            <a:lvl2pPr marL="457109" indent="0">
              <a:buNone/>
              <a:defRPr sz="1400"/>
            </a:lvl2pPr>
            <a:lvl3pPr marL="914217" indent="0">
              <a:buNone/>
              <a:defRPr sz="1200"/>
            </a:lvl3pPr>
            <a:lvl4pPr marL="1371326" indent="0">
              <a:buNone/>
              <a:defRPr sz="1000"/>
            </a:lvl4pPr>
            <a:lvl5pPr marL="1828434" indent="0">
              <a:buNone/>
              <a:defRPr sz="1000"/>
            </a:lvl5pPr>
            <a:lvl6pPr marL="2285543" indent="0">
              <a:buNone/>
              <a:defRPr sz="1000"/>
            </a:lvl6pPr>
            <a:lvl7pPr marL="2742651" indent="0">
              <a:buNone/>
              <a:defRPr sz="1000"/>
            </a:lvl7pPr>
            <a:lvl8pPr marL="3199760" indent="0">
              <a:buNone/>
              <a:defRPr sz="1000"/>
            </a:lvl8pPr>
            <a:lvl9pPr marL="3656868"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2" y="6356351"/>
            <a:ext cx="2743200" cy="365125"/>
          </a:xfrm>
          <a:prstGeom prst="rect">
            <a:avLst/>
          </a:prstGeom>
        </p:spPr>
        <p:txBody>
          <a:bodyPr/>
          <a:lstStyle/>
          <a:p>
            <a:fld id="{4C4388EF-52D1-4258-9BE5-BCD010C7D4DE}" type="datetimeFigureOut">
              <a:rPr lang="zh-CN" altLang="en-US" smtClean="0"/>
              <a:t>2025/3/13</a:t>
            </a:fld>
            <a:endParaRPr lang="zh-CN" altLang="en-US"/>
          </a:p>
        </p:txBody>
      </p:sp>
      <p:sp>
        <p:nvSpPr>
          <p:cNvPr id="6" name="页脚占位符 5"/>
          <p:cNvSpPr>
            <a:spLocks noGrp="1"/>
          </p:cNvSpPr>
          <p:nvPr>
            <p:ph type="ftr" sz="quarter" idx="11"/>
          </p:nvPr>
        </p:nvSpPr>
        <p:spPr>
          <a:xfrm>
            <a:off x="4038601" y="6356351"/>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1" y="6356351"/>
            <a:ext cx="2743200" cy="365125"/>
          </a:xfrm>
          <a:prstGeom prst="rect">
            <a:avLst/>
          </a:prstGeom>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9472464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40"/>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2" y="1600202"/>
            <a:ext cx="5384800" cy="4525963"/>
          </a:xfrm>
          <a:prstGeom prst="rect">
            <a:avLst/>
          </a:prstGeo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1" y="1600202"/>
            <a:ext cx="5384800" cy="4525963"/>
          </a:xfrm>
          <a:prstGeom prst="rect">
            <a:avLst/>
          </a:prstGeom>
        </p:spPr>
        <p:txBody>
          <a:bodyPr/>
          <a:lstStyle>
            <a:lvl1pPr>
              <a:defRPr sz="3799"/>
            </a:lvl1pPr>
            <a:lvl2pPr>
              <a:defRPr sz="3199"/>
            </a:lvl2pPr>
            <a:lvl3pPr>
              <a:defRPr sz="2699"/>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1" y="6356353"/>
            <a:ext cx="2844800" cy="365125"/>
          </a:xfrm>
          <a:prstGeom prst="rect">
            <a:avLst/>
          </a:prstGeom>
        </p:spPr>
        <p:txBody>
          <a:bodyPr/>
          <a:lstStyle/>
          <a:p>
            <a:pPr>
              <a:defRPr/>
            </a:pPr>
            <a:fld id="{A3311C9F-D64E-4824-A709-CF61DE4E0BDD}" type="datetime1">
              <a:rPr lang="en-US" altLang="zh-CN" smtClean="0">
                <a:solidFill>
                  <a:prstClr val="black">
                    <a:tint val="75000"/>
                  </a:prstClr>
                </a:solidFill>
              </a:rPr>
              <a:pPr>
                <a:defRPr/>
              </a:pPr>
              <a:t>3/13/2025</a:t>
            </a:fld>
            <a:endParaRPr lang="en-US" dirty="0">
              <a:solidFill>
                <a:prstClr val="black">
                  <a:tint val="75000"/>
                </a:prstClr>
              </a:solidFill>
            </a:endParaRPr>
          </a:p>
        </p:txBody>
      </p:sp>
      <p:sp>
        <p:nvSpPr>
          <p:cNvPr id="6" name="Footer Placeholder 5"/>
          <p:cNvSpPr>
            <a:spLocks noGrp="1"/>
          </p:cNvSpPr>
          <p:nvPr>
            <p:ph type="ftr" sz="quarter" idx="11"/>
          </p:nvPr>
        </p:nvSpPr>
        <p:spPr>
          <a:xfrm>
            <a:off x="4165602" y="6356353"/>
            <a:ext cx="3860800" cy="365125"/>
          </a:xfrm>
          <a:prstGeom prst="rect">
            <a:avLst/>
          </a:prstGeom>
        </p:spPr>
        <p:txBody>
          <a:bodyPr/>
          <a:lstStyle/>
          <a:p>
            <a:pPr>
              <a:defRPr/>
            </a:pPr>
            <a:endParaRPr lang="en-US" dirty="0">
              <a:solidFill>
                <a:prstClr val="black">
                  <a:tint val="75000"/>
                </a:prstClr>
              </a:solidFill>
            </a:endParaRPr>
          </a:p>
        </p:txBody>
      </p:sp>
      <p:sp>
        <p:nvSpPr>
          <p:cNvPr id="7" name="Slide Number Placeholder 6"/>
          <p:cNvSpPr>
            <a:spLocks noGrp="1"/>
          </p:cNvSpPr>
          <p:nvPr>
            <p:ph type="sldNum" sz="quarter" idx="12"/>
          </p:nvPr>
        </p:nvSpPr>
        <p:spPr>
          <a:xfrm>
            <a:off x="8737601" y="6356353"/>
            <a:ext cx="2844800" cy="365125"/>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1067185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2" y="365126"/>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2"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2" y="6356351"/>
            <a:ext cx="2743200" cy="365125"/>
          </a:xfrm>
          <a:prstGeom prst="rect">
            <a:avLst/>
          </a:prstGeom>
        </p:spPr>
        <p:txBody>
          <a:bodyPr/>
          <a:lstStyle/>
          <a:p>
            <a:fld id="{4C4388EF-52D1-4258-9BE5-BCD010C7D4DE}" type="datetimeFigureOut">
              <a:rPr lang="zh-CN" altLang="en-US" smtClean="0"/>
              <a:t>2025/3/13</a:t>
            </a:fld>
            <a:endParaRPr lang="zh-CN" altLang="en-US"/>
          </a:p>
        </p:txBody>
      </p:sp>
      <p:sp>
        <p:nvSpPr>
          <p:cNvPr id="5" name="页脚占位符 4"/>
          <p:cNvSpPr>
            <a:spLocks noGrp="1"/>
          </p:cNvSpPr>
          <p:nvPr>
            <p:ph type="ftr" sz="quarter" idx="11"/>
          </p:nvPr>
        </p:nvSpPr>
        <p:spPr>
          <a:xfrm>
            <a:off x="4038601" y="6356351"/>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1" y="6356351"/>
            <a:ext cx="2743200" cy="365125"/>
          </a:xfrm>
          <a:prstGeom prst="rect">
            <a:avLst/>
          </a:prstGeom>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6358298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1"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2" y="6356351"/>
            <a:ext cx="2743200" cy="365125"/>
          </a:xfrm>
          <a:prstGeom prst="rect">
            <a:avLst/>
          </a:prstGeom>
        </p:spPr>
        <p:txBody>
          <a:bodyPr/>
          <a:lstStyle/>
          <a:p>
            <a:fld id="{4C4388EF-52D1-4258-9BE5-BCD010C7D4DE}" type="datetimeFigureOut">
              <a:rPr lang="zh-CN" altLang="en-US" smtClean="0"/>
              <a:t>2025/3/13</a:t>
            </a:fld>
            <a:endParaRPr lang="zh-CN" altLang="en-US"/>
          </a:p>
        </p:txBody>
      </p:sp>
      <p:sp>
        <p:nvSpPr>
          <p:cNvPr id="5" name="页脚占位符 4"/>
          <p:cNvSpPr>
            <a:spLocks noGrp="1"/>
          </p:cNvSpPr>
          <p:nvPr>
            <p:ph type="ftr" sz="quarter" idx="11"/>
          </p:nvPr>
        </p:nvSpPr>
        <p:spPr>
          <a:xfrm>
            <a:off x="4038601" y="6356351"/>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1" y="6356351"/>
            <a:ext cx="2743200" cy="365125"/>
          </a:xfrm>
          <a:prstGeom prst="rect">
            <a:avLst/>
          </a:prstGeom>
        </p:spPr>
        <p:txBody>
          <a:bodyPr/>
          <a:lstStyle/>
          <a:p>
            <a:fld id="{3D3EE65E-57D2-4566-898C-4F2076833F8D}" type="slidenum">
              <a:rPr lang="zh-CN" altLang="en-US" smtClean="0"/>
              <a:t>‹#›</a:t>
            </a:fld>
            <a:endParaRPr lang="zh-CN" altLang="en-US"/>
          </a:p>
        </p:txBody>
      </p:sp>
    </p:spTree>
    <p:extLst>
      <p:ext uri="{BB962C8B-B14F-4D97-AF65-F5344CB8AC3E}">
        <p14:creationId xmlns:p14="http://schemas.microsoft.com/office/powerpoint/2010/main" val="8860758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40"/>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4"/>
            <a:ext cx="5386917" cy="639763"/>
          </a:xfrm>
          <a:prstGeom prst="rect">
            <a:avLst/>
          </a:prstGeom>
        </p:spPr>
        <p:txBody>
          <a:bodyPr anchor="b"/>
          <a:lstStyle>
            <a:lvl1pPr marL="0" indent="0">
              <a:buNone/>
              <a:defRPr sz="3199" b="1"/>
            </a:lvl1pPr>
            <a:lvl2pPr marL="609463" indent="0">
              <a:buNone/>
              <a:defRPr sz="2699" b="1"/>
            </a:lvl2pPr>
            <a:lvl3pPr marL="1218926" indent="0">
              <a:buNone/>
              <a:defRPr sz="2400" b="1"/>
            </a:lvl3pPr>
            <a:lvl4pPr marL="1828388" indent="0">
              <a:buNone/>
              <a:defRPr sz="2200" b="1"/>
            </a:lvl4pPr>
            <a:lvl5pPr marL="2437851" indent="0">
              <a:buNone/>
              <a:defRPr sz="2200" b="1"/>
            </a:lvl5pPr>
            <a:lvl6pPr marL="3047314" indent="0">
              <a:buNone/>
              <a:defRPr sz="2200" b="1"/>
            </a:lvl6pPr>
            <a:lvl7pPr marL="3656777" indent="0">
              <a:buNone/>
              <a:defRPr sz="2200" b="1"/>
            </a:lvl7pPr>
            <a:lvl8pPr marL="4266240" indent="0">
              <a:buNone/>
              <a:defRPr sz="2200" b="1"/>
            </a:lvl8pPr>
            <a:lvl9pPr marL="4875703" indent="0">
              <a:buNone/>
              <a:defRPr sz="2200" b="1"/>
            </a:lvl9pPr>
          </a:lstStyle>
          <a:p>
            <a:pPr lvl="0"/>
            <a:r>
              <a:rPr lang="en-US"/>
              <a:t>Click to edit Master text styles</a:t>
            </a:r>
          </a:p>
        </p:txBody>
      </p:sp>
      <p:sp>
        <p:nvSpPr>
          <p:cNvPr id="4" name="Content Placeholder 3"/>
          <p:cNvSpPr>
            <a:spLocks noGrp="1"/>
          </p:cNvSpPr>
          <p:nvPr>
            <p:ph sz="half" idx="2"/>
          </p:nvPr>
        </p:nvSpPr>
        <p:spPr>
          <a:xfrm>
            <a:off x="609601" y="2174877"/>
            <a:ext cx="5386917" cy="3951288"/>
          </a:xfrm>
          <a:prstGeom prst="rect">
            <a:avLst/>
          </a:prstGeo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3" y="1535114"/>
            <a:ext cx="5389033" cy="639763"/>
          </a:xfrm>
          <a:prstGeom prst="rect">
            <a:avLst/>
          </a:prstGeom>
        </p:spPr>
        <p:txBody>
          <a:bodyPr anchor="b"/>
          <a:lstStyle>
            <a:lvl1pPr marL="0" indent="0">
              <a:buNone/>
              <a:defRPr sz="3199" b="1"/>
            </a:lvl1pPr>
            <a:lvl2pPr marL="609463" indent="0">
              <a:buNone/>
              <a:defRPr sz="2699" b="1"/>
            </a:lvl2pPr>
            <a:lvl3pPr marL="1218926" indent="0">
              <a:buNone/>
              <a:defRPr sz="2400" b="1"/>
            </a:lvl3pPr>
            <a:lvl4pPr marL="1828388" indent="0">
              <a:buNone/>
              <a:defRPr sz="2200" b="1"/>
            </a:lvl4pPr>
            <a:lvl5pPr marL="2437851" indent="0">
              <a:buNone/>
              <a:defRPr sz="2200" b="1"/>
            </a:lvl5pPr>
            <a:lvl6pPr marL="3047314" indent="0">
              <a:buNone/>
              <a:defRPr sz="2200" b="1"/>
            </a:lvl6pPr>
            <a:lvl7pPr marL="3656777" indent="0">
              <a:buNone/>
              <a:defRPr sz="2200" b="1"/>
            </a:lvl7pPr>
            <a:lvl8pPr marL="4266240" indent="0">
              <a:buNone/>
              <a:defRPr sz="2200" b="1"/>
            </a:lvl8pPr>
            <a:lvl9pPr marL="4875703" indent="0">
              <a:buNone/>
              <a:defRPr sz="2200" b="1"/>
            </a:lvl9pPr>
          </a:lstStyle>
          <a:p>
            <a:pPr lvl="0"/>
            <a:r>
              <a:rPr lang="en-US"/>
              <a:t>Click to edit Master text styles</a:t>
            </a:r>
          </a:p>
        </p:txBody>
      </p:sp>
      <p:sp>
        <p:nvSpPr>
          <p:cNvPr id="6" name="Content Placeholder 5"/>
          <p:cNvSpPr>
            <a:spLocks noGrp="1"/>
          </p:cNvSpPr>
          <p:nvPr>
            <p:ph sz="quarter" idx="4"/>
          </p:nvPr>
        </p:nvSpPr>
        <p:spPr>
          <a:xfrm>
            <a:off x="6193373" y="2174877"/>
            <a:ext cx="5389033" cy="3951288"/>
          </a:xfrm>
          <a:prstGeom prst="rect">
            <a:avLst/>
          </a:prstGeom>
        </p:spPr>
        <p:txBody>
          <a:bodyPr/>
          <a:lstStyle>
            <a:lvl1pPr>
              <a:defRPr sz="3199"/>
            </a:lvl1pPr>
            <a:lvl2pPr>
              <a:defRPr sz="2699"/>
            </a:lvl2pPr>
            <a:lvl3pPr>
              <a:defRPr sz="2400"/>
            </a:lvl3pPr>
            <a:lvl4pPr>
              <a:defRPr sz="2200"/>
            </a:lvl4pPr>
            <a:lvl5pPr>
              <a:defRPr sz="2200"/>
            </a:lvl5pPr>
            <a:lvl6pPr>
              <a:defRPr sz="2200"/>
            </a:lvl6pPr>
            <a:lvl7pPr>
              <a:defRPr sz="2200"/>
            </a:lvl7pPr>
            <a:lvl8pPr>
              <a:defRPr sz="2200"/>
            </a:lvl8pPr>
            <a:lvl9pPr>
              <a:defRPr sz="2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1" y="6356353"/>
            <a:ext cx="2844800" cy="365125"/>
          </a:xfrm>
          <a:prstGeom prst="rect">
            <a:avLst/>
          </a:prstGeom>
        </p:spPr>
        <p:txBody>
          <a:bodyPr/>
          <a:lstStyle/>
          <a:p>
            <a:pPr>
              <a:defRPr/>
            </a:pPr>
            <a:fld id="{0A4318BD-B3C6-4D4B-B871-C29490A2E55A}" type="datetime1">
              <a:rPr lang="en-US" altLang="zh-CN" smtClean="0">
                <a:solidFill>
                  <a:prstClr val="black">
                    <a:tint val="75000"/>
                  </a:prstClr>
                </a:solidFill>
              </a:rPr>
              <a:pPr>
                <a:defRPr/>
              </a:pPr>
              <a:t>3/13/2025</a:t>
            </a:fld>
            <a:endParaRPr lang="en-US" dirty="0">
              <a:solidFill>
                <a:prstClr val="black">
                  <a:tint val="75000"/>
                </a:prstClr>
              </a:solidFill>
            </a:endParaRPr>
          </a:p>
        </p:txBody>
      </p:sp>
      <p:sp>
        <p:nvSpPr>
          <p:cNvPr id="8" name="Footer Placeholder 7"/>
          <p:cNvSpPr>
            <a:spLocks noGrp="1"/>
          </p:cNvSpPr>
          <p:nvPr>
            <p:ph type="ftr" sz="quarter" idx="11"/>
          </p:nvPr>
        </p:nvSpPr>
        <p:spPr>
          <a:xfrm>
            <a:off x="4165602" y="6356353"/>
            <a:ext cx="3860800" cy="365125"/>
          </a:xfrm>
          <a:prstGeom prst="rect">
            <a:avLst/>
          </a:prstGeom>
        </p:spPr>
        <p:txBody>
          <a:bodyPr/>
          <a:lstStyle/>
          <a:p>
            <a:pPr>
              <a:defRPr/>
            </a:pPr>
            <a:endParaRPr lang="en-US" dirty="0">
              <a:solidFill>
                <a:prstClr val="black">
                  <a:tint val="75000"/>
                </a:prstClr>
              </a:solidFill>
            </a:endParaRPr>
          </a:p>
        </p:txBody>
      </p:sp>
      <p:sp>
        <p:nvSpPr>
          <p:cNvPr id="9" name="Slide Number Placeholder 8"/>
          <p:cNvSpPr>
            <a:spLocks noGrp="1"/>
          </p:cNvSpPr>
          <p:nvPr>
            <p:ph type="sldNum" sz="quarter" idx="12"/>
          </p:nvPr>
        </p:nvSpPr>
        <p:spPr>
          <a:xfrm>
            <a:off x="8737601" y="6356353"/>
            <a:ext cx="2844800" cy="365125"/>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6683382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1" y="274640"/>
            <a:ext cx="109728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609601" y="6356353"/>
            <a:ext cx="2844800" cy="365125"/>
          </a:xfrm>
          <a:prstGeom prst="rect">
            <a:avLst/>
          </a:prstGeom>
        </p:spPr>
        <p:txBody>
          <a:bodyPr/>
          <a:lstStyle/>
          <a:p>
            <a:pPr>
              <a:defRPr/>
            </a:pPr>
            <a:fld id="{E14CAFC4-799C-4CDE-B92B-8C262F06CF3E}" type="datetime1">
              <a:rPr lang="en-US" altLang="zh-CN" smtClean="0">
                <a:solidFill>
                  <a:prstClr val="black">
                    <a:tint val="75000"/>
                  </a:prstClr>
                </a:solidFill>
              </a:rPr>
              <a:pPr>
                <a:defRPr/>
              </a:pPr>
              <a:t>3/13/2025</a:t>
            </a:fld>
            <a:endParaRPr lang="en-US" dirty="0">
              <a:solidFill>
                <a:prstClr val="black">
                  <a:tint val="75000"/>
                </a:prstClr>
              </a:solidFill>
            </a:endParaRPr>
          </a:p>
        </p:txBody>
      </p:sp>
      <p:sp>
        <p:nvSpPr>
          <p:cNvPr id="4" name="Footer Placeholder 3"/>
          <p:cNvSpPr>
            <a:spLocks noGrp="1"/>
          </p:cNvSpPr>
          <p:nvPr>
            <p:ph type="ftr" sz="quarter" idx="11"/>
          </p:nvPr>
        </p:nvSpPr>
        <p:spPr>
          <a:xfrm>
            <a:off x="4165602" y="6356353"/>
            <a:ext cx="3860800" cy="365125"/>
          </a:xfrm>
          <a:prstGeom prst="rect">
            <a:avLst/>
          </a:prstGeom>
        </p:spPr>
        <p:txBody>
          <a:bodyPr/>
          <a:lstStyle/>
          <a:p>
            <a:pPr>
              <a:defRPr/>
            </a:pPr>
            <a:endParaRPr lang="en-US" dirty="0">
              <a:solidFill>
                <a:prstClr val="black">
                  <a:tint val="75000"/>
                </a:prstClr>
              </a:solidFill>
            </a:endParaRPr>
          </a:p>
        </p:txBody>
      </p:sp>
      <p:sp>
        <p:nvSpPr>
          <p:cNvPr id="5" name="Slide Number Placeholder 4"/>
          <p:cNvSpPr>
            <a:spLocks noGrp="1"/>
          </p:cNvSpPr>
          <p:nvPr>
            <p:ph type="sldNum" sz="quarter" idx="12"/>
          </p:nvPr>
        </p:nvSpPr>
        <p:spPr>
          <a:xfrm>
            <a:off x="8737601" y="6356353"/>
            <a:ext cx="2844800" cy="365125"/>
          </a:xfrm>
          <a:prstGeom prst="rect">
            <a:avLst/>
          </a:prstGeom>
        </p:spPr>
        <p:txBody>
          <a:body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0623548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圆角矩形 4"/>
          <p:cNvSpPr/>
          <p:nvPr userDrawn="1"/>
        </p:nvSpPr>
        <p:spPr>
          <a:xfrm>
            <a:off x="1139634" y="1031258"/>
            <a:ext cx="9912734" cy="4289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6" name="圆角矩形 5"/>
          <p:cNvSpPr/>
          <p:nvPr userDrawn="1"/>
        </p:nvSpPr>
        <p:spPr>
          <a:xfrm>
            <a:off x="5900057" y="6451899"/>
            <a:ext cx="391889" cy="22010"/>
          </a:xfrm>
          <a:prstGeom prst="roundRect">
            <a:avLst>
              <a:gd name="adj" fmla="val 50000"/>
            </a:avLst>
          </a:prstGeom>
          <a:gradFill>
            <a:gsLst>
              <a:gs pos="0">
                <a:schemeClr val="bg1">
                  <a:lumMod val="75000"/>
                </a:schemeClr>
              </a:gs>
              <a:gs pos="100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91415" tIns="45707" rIns="91415" bIns="45707" rtlCol="0" anchor="ctr"/>
          <a:lstStyle/>
          <a:p>
            <a:pPr marL="0" marR="0" lvl="0" indent="0" algn="ctr" defTabSz="91421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sp>
        <p:nvSpPr>
          <p:cNvPr id="7" name="日期占位符 6"/>
          <p:cNvSpPr>
            <a:spLocks noGrp="1"/>
          </p:cNvSpPr>
          <p:nvPr>
            <p:ph type="dt" sz="half" idx="10"/>
          </p:nvPr>
        </p:nvSpPr>
        <p:spPr>
          <a:xfrm>
            <a:off x="609601" y="6356353"/>
            <a:ext cx="2844800" cy="365125"/>
          </a:xfrm>
          <a:prstGeom prst="rect">
            <a:avLst/>
          </a:prstGeom>
        </p:spPr>
        <p:txBody>
          <a:bodyPr/>
          <a:lstStyle/>
          <a:p>
            <a:pPr>
              <a:defRPr/>
            </a:pPr>
            <a:fld id="{3E729073-8FFE-4F18-B513-07581FC6638E}" type="datetime1">
              <a:rPr lang="en-US" altLang="zh-CN" smtClean="0">
                <a:solidFill>
                  <a:prstClr val="black">
                    <a:tint val="75000"/>
                  </a:prstClr>
                </a:solidFill>
              </a:rPr>
              <a:pPr>
                <a:defRPr/>
              </a:pPr>
              <a:t>3/13/2025</a:t>
            </a:fld>
            <a:endParaRPr lang="en-US" dirty="0">
              <a:solidFill>
                <a:prstClr val="black">
                  <a:tint val="75000"/>
                </a:prstClr>
              </a:solidFill>
            </a:endParaRPr>
          </a:p>
        </p:txBody>
      </p:sp>
      <p:sp>
        <p:nvSpPr>
          <p:cNvPr id="9" name="灯片编号占位符 8"/>
          <p:cNvSpPr>
            <a:spLocks noGrp="1"/>
          </p:cNvSpPr>
          <p:nvPr>
            <p:ph type="sldNum" sz="quarter" idx="12"/>
          </p:nvPr>
        </p:nvSpPr>
        <p:spPr>
          <a:xfrm>
            <a:off x="4673601" y="6396227"/>
            <a:ext cx="2844800" cy="365125"/>
          </a:xfrm>
          <a:prstGeom prst="rect">
            <a:avLst/>
          </a:prstGeom>
        </p:spPr>
        <p:txBody>
          <a:bodyPr/>
          <a:lstStyle>
            <a:lvl1pPr algn="ctr">
              <a:defRPr>
                <a:latin typeface="ITC Avant Garde Std Bk" panose="020B0502020202020204" pitchFamily="34" charset="0"/>
              </a:defRPr>
            </a:lvl1pPr>
          </a:lstStyle>
          <a:p>
            <a:pPr>
              <a:defRPr/>
            </a:pPr>
            <a:fld id="{601EE9E8-4134-49B0-9AA7-3089E6521627}" type="slidenum">
              <a:rPr lang="en-US" smtClean="0">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9689484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71185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54915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image" Target="../media/image1.jpg"/><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3.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468883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hf hdr="0" ftr="0" dt="0"/>
  <p:txStyles>
    <p:titleStyle>
      <a:lvl1pPr algn="ctr" defTabSz="1218926" rtl="0" eaLnBrk="1" latinLnBrk="0" hangingPunct="1">
        <a:spcBef>
          <a:spcPct val="0"/>
        </a:spcBef>
        <a:buNone/>
        <a:defRPr sz="5899" kern="1200">
          <a:solidFill>
            <a:schemeClr val="tx1"/>
          </a:solidFill>
          <a:latin typeface="+mj-lt"/>
          <a:ea typeface="+mj-ea"/>
          <a:cs typeface="+mj-cs"/>
        </a:defRPr>
      </a:lvl1pPr>
    </p:titleStyle>
    <p:bodyStyle>
      <a:lvl1pPr marL="457098" indent="-457098" algn="l" defTabSz="1218926" rtl="0" eaLnBrk="1" latinLnBrk="0" hangingPunct="1">
        <a:spcBef>
          <a:spcPct val="20000"/>
        </a:spcBef>
        <a:buFont typeface="Arial" pitchFamily="34" charset="0"/>
        <a:buChar char="•"/>
        <a:defRPr sz="4299" kern="1200">
          <a:solidFill>
            <a:schemeClr val="tx1"/>
          </a:solidFill>
          <a:latin typeface="+mn-lt"/>
          <a:ea typeface="+mn-ea"/>
          <a:cs typeface="+mn-cs"/>
        </a:defRPr>
      </a:lvl1pPr>
      <a:lvl2pPr marL="990377" indent="-380914" algn="l" defTabSz="1218926" rtl="0" eaLnBrk="1" latinLnBrk="0" hangingPunct="1">
        <a:spcBef>
          <a:spcPct val="20000"/>
        </a:spcBef>
        <a:buFont typeface="Arial" pitchFamily="34" charset="0"/>
        <a:buChar char="–"/>
        <a:defRPr sz="3799" kern="1200">
          <a:solidFill>
            <a:schemeClr val="tx1"/>
          </a:solidFill>
          <a:latin typeface="+mn-lt"/>
          <a:ea typeface="+mn-ea"/>
          <a:cs typeface="+mn-cs"/>
        </a:defRPr>
      </a:lvl2pPr>
      <a:lvl3pPr marL="1523657" indent="-304731" algn="l" defTabSz="1218926" rtl="0" eaLnBrk="1" latinLnBrk="0" hangingPunct="1">
        <a:spcBef>
          <a:spcPct val="20000"/>
        </a:spcBef>
        <a:buFont typeface="Arial" pitchFamily="34" charset="0"/>
        <a:buChar char="•"/>
        <a:defRPr sz="3199" kern="1200">
          <a:solidFill>
            <a:schemeClr val="tx1"/>
          </a:solidFill>
          <a:latin typeface="+mn-lt"/>
          <a:ea typeface="+mn-ea"/>
          <a:cs typeface="+mn-cs"/>
        </a:defRPr>
      </a:lvl3pPr>
      <a:lvl4pPr marL="2133120"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4pPr>
      <a:lvl5pPr marL="274258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5pPr>
      <a:lvl6pPr marL="3352045"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6pPr>
      <a:lvl7pPr marL="3961509"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7pPr>
      <a:lvl8pPr marL="4570972"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8pPr>
      <a:lvl9pPr marL="5180434" indent="-304731" algn="l" defTabSz="1218926" rtl="0" eaLnBrk="1" latinLnBrk="0" hangingPunct="1">
        <a:spcBef>
          <a:spcPct val="20000"/>
        </a:spcBef>
        <a:buFont typeface="Arial" pitchFamily="34" charset="0"/>
        <a:buChar char="•"/>
        <a:defRPr sz="2699" kern="1200">
          <a:solidFill>
            <a:schemeClr val="tx1"/>
          </a:solidFill>
          <a:latin typeface="+mn-lt"/>
          <a:ea typeface="+mn-ea"/>
          <a:cs typeface="+mn-cs"/>
        </a:defRPr>
      </a:lvl9pPr>
    </p:bodyStyle>
    <p:otherStyle>
      <a:defPPr>
        <a:defRPr lang="en-US"/>
      </a:defPPr>
      <a:lvl1pPr marL="0" algn="l" defTabSz="1218926" rtl="0" eaLnBrk="1" latinLnBrk="0" hangingPunct="1">
        <a:defRPr sz="2400" kern="1200">
          <a:solidFill>
            <a:schemeClr val="tx1"/>
          </a:solidFill>
          <a:latin typeface="+mn-lt"/>
          <a:ea typeface="+mn-ea"/>
          <a:cs typeface="+mn-cs"/>
        </a:defRPr>
      </a:lvl1pPr>
      <a:lvl2pPr marL="609463" algn="l" defTabSz="1218926" rtl="0" eaLnBrk="1" latinLnBrk="0" hangingPunct="1">
        <a:defRPr sz="2400" kern="1200">
          <a:solidFill>
            <a:schemeClr val="tx1"/>
          </a:solidFill>
          <a:latin typeface="+mn-lt"/>
          <a:ea typeface="+mn-ea"/>
          <a:cs typeface="+mn-cs"/>
        </a:defRPr>
      </a:lvl2pPr>
      <a:lvl3pPr marL="1218926" algn="l" defTabSz="1218926" rtl="0" eaLnBrk="1" latinLnBrk="0" hangingPunct="1">
        <a:defRPr sz="2400" kern="1200">
          <a:solidFill>
            <a:schemeClr val="tx1"/>
          </a:solidFill>
          <a:latin typeface="+mn-lt"/>
          <a:ea typeface="+mn-ea"/>
          <a:cs typeface="+mn-cs"/>
        </a:defRPr>
      </a:lvl3pPr>
      <a:lvl4pPr marL="1828388" algn="l" defTabSz="1218926" rtl="0" eaLnBrk="1" latinLnBrk="0" hangingPunct="1">
        <a:defRPr sz="2400" kern="1200">
          <a:solidFill>
            <a:schemeClr val="tx1"/>
          </a:solidFill>
          <a:latin typeface="+mn-lt"/>
          <a:ea typeface="+mn-ea"/>
          <a:cs typeface="+mn-cs"/>
        </a:defRPr>
      </a:lvl4pPr>
      <a:lvl5pPr marL="2437851" algn="l" defTabSz="1218926" rtl="0" eaLnBrk="1" latinLnBrk="0" hangingPunct="1">
        <a:defRPr sz="2400" kern="1200">
          <a:solidFill>
            <a:schemeClr val="tx1"/>
          </a:solidFill>
          <a:latin typeface="+mn-lt"/>
          <a:ea typeface="+mn-ea"/>
          <a:cs typeface="+mn-cs"/>
        </a:defRPr>
      </a:lvl5pPr>
      <a:lvl6pPr marL="3047314" algn="l" defTabSz="1218926" rtl="0" eaLnBrk="1" latinLnBrk="0" hangingPunct="1">
        <a:defRPr sz="2400" kern="1200">
          <a:solidFill>
            <a:schemeClr val="tx1"/>
          </a:solidFill>
          <a:latin typeface="+mn-lt"/>
          <a:ea typeface="+mn-ea"/>
          <a:cs typeface="+mn-cs"/>
        </a:defRPr>
      </a:lvl6pPr>
      <a:lvl7pPr marL="3656777" algn="l" defTabSz="1218926" rtl="0" eaLnBrk="1" latinLnBrk="0" hangingPunct="1">
        <a:defRPr sz="2400" kern="1200">
          <a:solidFill>
            <a:schemeClr val="tx1"/>
          </a:solidFill>
          <a:latin typeface="+mn-lt"/>
          <a:ea typeface="+mn-ea"/>
          <a:cs typeface="+mn-cs"/>
        </a:defRPr>
      </a:lvl7pPr>
      <a:lvl8pPr marL="4266240" algn="l" defTabSz="1218926" rtl="0" eaLnBrk="1" latinLnBrk="0" hangingPunct="1">
        <a:defRPr sz="2400" kern="1200">
          <a:solidFill>
            <a:schemeClr val="tx1"/>
          </a:solidFill>
          <a:latin typeface="+mn-lt"/>
          <a:ea typeface="+mn-ea"/>
          <a:cs typeface="+mn-cs"/>
        </a:defRPr>
      </a:lvl8pPr>
      <a:lvl9pPr marL="4875703" algn="l" defTabSz="1218926"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1694981"/>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Lst>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xStyles>
    <p:titleStyle>
      <a:lvl1pPr algn="ctr" defTabSz="914126" rtl="0" eaLnBrk="1" latinLnBrk="0" hangingPunct="1">
        <a:spcBef>
          <a:spcPct val="0"/>
        </a:spcBef>
        <a:buNone/>
        <a:defRPr sz="4399" b="0" i="0" u="none" kern="1200">
          <a:solidFill>
            <a:schemeClr val="tx1"/>
          </a:solidFill>
          <a:latin typeface="+mj-lt"/>
          <a:ea typeface="+mj-ea"/>
          <a:cs typeface="+mj-cs"/>
        </a:defRPr>
      </a:lvl1pPr>
    </p:titleStyle>
    <p:bodyStyle>
      <a:lvl1pPr marL="342797" indent="-342797" algn="l" defTabSz="914126" rtl="0" eaLnBrk="1" latinLnBrk="0" hangingPunct="1">
        <a:spcBef>
          <a:spcPct val="20000"/>
        </a:spcBef>
        <a:buFont typeface="Arial" pitchFamily="34" charset="0"/>
        <a:buChar char="•"/>
        <a:defRPr sz="3199" kern="1200">
          <a:solidFill>
            <a:schemeClr val="tx1"/>
          </a:solidFill>
          <a:latin typeface="+mn-lt"/>
          <a:ea typeface="+mn-ea"/>
          <a:cs typeface="+mn-cs"/>
        </a:defRPr>
      </a:lvl1pPr>
      <a:lvl2pPr marL="742727" indent="-285664" algn="l" defTabSz="914126" rtl="0" eaLnBrk="1" latinLnBrk="0" hangingPunct="1">
        <a:spcBef>
          <a:spcPct val="20000"/>
        </a:spcBef>
        <a:buFont typeface="Arial" pitchFamily="34" charset="0"/>
        <a:buChar char="–"/>
        <a:defRPr sz="2799" b="0" i="0" u="none" kern="1200">
          <a:solidFill>
            <a:schemeClr val="tx1"/>
          </a:solidFill>
          <a:latin typeface="+mn-lt"/>
          <a:ea typeface="+mn-ea"/>
          <a:cs typeface="+mn-cs"/>
        </a:defRPr>
      </a:lvl2pPr>
      <a:lvl3pPr marL="1142657" indent="-228531" algn="l" defTabSz="914126"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720" indent="-228531" algn="l" defTabSz="914126"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6783" indent="-228531" algn="l" defTabSz="914126"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3846" indent="-228531" algn="l" defTabSz="91412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0909" indent="-228531" algn="l" defTabSz="91412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7971" indent="-228531" algn="l" defTabSz="91412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034" indent="-228531" algn="l" defTabSz="91412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126" rtl="0" eaLnBrk="1" latinLnBrk="0" hangingPunct="1">
        <a:defRPr sz="1800" kern="1200">
          <a:solidFill>
            <a:schemeClr val="tx1"/>
          </a:solidFill>
          <a:latin typeface="+mn-lt"/>
          <a:ea typeface="+mn-ea"/>
          <a:cs typeface="+mn-cs"/>
        </a:defRPr>
      </a:lvl1pPr>
      <a:lvl2pPr marL="457063" algn="l" defTabSz="914126" rtl="0" eaLnBrk="1" latinLnBrk="0" hangingPunct="1">
        <a:defRPr sz="1800" kern="1200">
          <a:solidFill>
            <a:schemeClr val="tx1"/>
          </a:solidFill>
          <a:latin typeface="+mn-lt"/>
          <a:ea typeface="+mn-ea"/>
          <a:cs typeface="+mn-cs"/>
        </a:defRPr>
      </a:lvl2pPr>
      <a:lvl3pPr marL="914126" algn="l" defTabSz="914126" rtl="0" eaLnBrk="1" latinLnBrk="0" hangingPunct="1">
        <a:defRPr sz="1800" kern="1200">
          <a:solidFill>
            <a:schemeClr val="tx1"/>
          </a:solidFill>
          <a:latin typeface="+mn-lt"/>
          <a:ea typeface="+mn-ea"/>
          <a:cs typeface="+mn-cs"/>
        </a:defRPr>
      </a:lvl3pPr>
      <a:lvl4pPr marL="1371189" algn="l" defTabSz="914126" rtl="0" eaLnBrk="1" latinLnBrk="0" hangingPunct="1">
        <a:defRPr sz="1800" kern="1200">
          <a:solidFill>
            <a:schemeClr val="tx1"/>
          </a:solidFill>
          <a:latin typeface="+mn-lt"/>
          <a:ea typeface="+mn-ea"/>
          <a:cs typeface="+mn-cs"/>
        </a:defRPr>
      </a:lvl4pPr>
      <a:lvl5pPr marL="1828251" algn="l" defTabSz="914126" rtl="0" eaLnBrk="1" latinLnBrk="0" hangingPunct="1">
        <a:defRPr sz="1800" kern="1200">
          <a:solidFill>
            <a:schemeClr val="tx1"/>
          </a:solidFill>
          <a:latin typeface="+mn-lt"/>
          <a:ea typeface="+mn-ea"/>
          <a:cs typeface="+mn-cs"/>
        </a:defRPr>
      </a:lvl5pPr>
      <a:lvl6pPr marL="2285314" algn="l" defTabSz="914126" rtl="0" eaLnBrk="1" latinLnBrk="0" hangingPunct="1">
        <a:defRPr sz="1800" kern="1200">
          <a:solidFill>
            <a:schemeClr val="tx1"/>
          </a:solidFill>
          <a:latin typeface="+mn-lt"/>
          <a:ea typeface="+mn-ea"/>
          <a:cs typeface="+mn-cs"/>
        </a:defRPr>
      </a:lvl6pPr>
      <a:lvl7pPr marL="2742377" algn="l" defTabSz="914126" rtl="0" eaLnBrk="1" latinLnBrk="0" hangingPunct="1">
        <a:defRPr sz="1800" kern="1200">
          <a:solidFill>
            <a:schemeClr val="tx1"/>
          </a:solidFill>
          <a:latin typeface="+mn-lt"/>
          <a:ea typeface="+mn-ea"/>
          <a:cs typeface="+mn-cs"/>
        </a:defRPr>
      </a:lvl7pPr>
      <a:lvl8pPr marL="3199440" algn="l" defTabSz="914126" rtl="0" eaLnBrk="1" latinLnBrk="0" hangingPunct="1">
        <a:defRPr sz="1800" kern="1200">
          <a:solidFill>
            <a:schemeClr val="tx1"/>
          </a:solidFill>
          <a:latin typeface="+mn-lt"/>
          <a:ea typeface="+mn-ea"/>
          <a:cs typeface="+mn-cs"/>
        </a:defRPr>
      </a:lvl8pPr>
      <a:lvl9pPr marL="3656503" algn="l" defTabSz="914126"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8753263"/>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xStyles>
    <p:titleStyle>
      <a:lvl1pPr algn="l" defTabSz="914217"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54" indent="-228554" algn="l" defTabSz="914217"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663" indent="-228554" algn="l" defTabSz="91421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771" indent="-228554" algn="l" defTabSz="91421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880"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6989"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097"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206"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14"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423" indent="-228554" algn="l" defTabSz="91421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217" rtl="0" eaLnBrk="1" latinLnBrk="0" hangingPunct="1">
        <a:defRPr sz="1800" kern="1200">
          <a:solidFill>
            <a:schemeClr val="tx1"/>
          </a:solidFill>
          <a:latin typeface="+mn-lt"/>
          <a:ea typeface="+mn-ea"/>
          <a:cs typeface="+mn-cs"/>
        </a:defRPr>
      </a:lvl1pPr>
      <a:lvl2pPr marL="457109" algn="l" defTabSz="914217" rtl="0" eaLnBrk="1" latinLnBrk="0" hangingPunct="1">
        <a:defRPr sz="1800" kern="1200">
          <a:solidFill>
            <a:schemeClr val="tx1"/>
          </a:solidFill>
          <a:latin typeface="+mn-lt"/>
          <a:ea typeface="+mn-ea"/>
          <a:cs typeface="+mn-cs"/>
        </a:defRPr>
      </a:lvl2pPr>
      <a:lvl3pPr marL="914217" algn="l" defTabSz="914217" rtl="0" eaLnBrk="1" latinLnBrk="0" hangingPunct="1">
        <a:defRPr sz="1800" kern="1200">
          <a:solidFill>
            <a:schemeClr val="tx1"/>
          </a:solidFill>
          <a:latin typeface="+mn-lt"/>
          <a:ea typeface="+mn-ea"/>
          <a:cs typeface="+mn-cs"/>
        </a:defRPr>
      </a:lvl3pPr>
      <a:lvl4pPr marL="1371326" algn="l" defTabSz="914217" rtl="0" eaLnBrk="1" latinLnBrk="0" hangingPunct="1">
        <a:defRPr sz="1800" kern="1200">
          <a:solidFill>
            <a:schemeClr val="tx1"/>
          </a:solidFill>
          <a:latin typeface="+mn-lt"/>
          <a:ea typeface="+mn-ea"/>
          <a:cs typeface="+mn-cs"/>
        </a:defRPr>
      </a:lvl4pPr>
      <a:lvl5pPr marL="1828434" algn="l" defTabSz="914217" rtl="0" eaLnBrk="1" latinLnBrk="0" hangingPunct="1">
        <a:defRPr sz="1800" kern="1200">
          <a:solidFill>
            <a:schemeClr val="tx1"/>
          </a:solidFill>
          <a:latin typeface="+mn-lt"/>
          <a:ea typeface="+mn-ea"/>
          <a:cs typeface="+mn-cs"/>
        </a:defRPr>
      </a:lvl5pPr>
      <a:lvl6pPr marL="2285543" algn="l" defTabSz="914217" rtl="0" eaLnBrk="1" latinLnBrk="0" hangingPunct="1">
        <a:defRPr sz="1800" kern="1200">
          <a:solidFill>
            <a:schemeClr val="tx1"/>
          </a:solidFill>
          <a:latin typeface="+mn-lt"/>
          <a:ea typeface="+mn-ea"/>
          <a:cs typeface="+mn-cs"/>
        </a:defRPr>
      </a:lvl6pPr>
      <a:lvl7pPr marL="2742651" algn="l" defTabSz="914217" rtl="0" eaLnBrk="1" latinLnBrk="0" hangingPunct="1">
        <a:defRPr sz="1800" kern="1200">
          <a:solidFill>
            <a:schemeClr val="tx1"/>
          </a:solidFill>
          <a:latin typeface="+mn-lt"/>
          <a:ea typeface="+mn-ea"/>
          <a:cs typeface="+mn-cs"/>
        </a:defRPr>
      </a:lvl7pPr>
      <a:lvl8pPr marL="3199760" algn="l" defTabSz="914217" rtl="0" eaLnBrk="1" latinLnBrk="0" hangingPunct="1">
        <a:defRPr sz="1800" kern="1200">
          <a:solidFill>
            <a:schemeClr val="tx1"/>
          </a:solidFill>
          <a:latin typeface="+mn-lt"/>
          <a:ea typeface="+mn-ea"/>
          <a:cs typeface="+mn-cs"/>
        </a:defRPr>
      </a:lvl8pPr>
      <a:lvl9pPr marL="3656868" algn="l" defTabSz="91421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24.xml"/><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microsoft.com/office/2007/relationships/hdphoto" Target="../media/hdphoto7.wdp"/><Relationship Id="rId5" Type="http://schemas.openxmlformats.org/officeDocument/2006/relationships/image" Target="../media/image31.png"/><Relationship Id="rId4" Type="http://schemas.openxmlformats.org/officeDocument/2006/relationships/image" Target="../media/image30.svg"/></Relationships>
</file>

<file path=ppt/slides/_rels/slide1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8.png"/><Relationship Id="rId3" Type="http://schemas.openxmlformats.org/officeDocument/2006/relationships/tags" Target="../tags/tag1.xml"/><Relationship Id="rId7" Type="http://schemas.openxmlformats.org/officeDocument/2006/relationships/image" Target="../media/image4.png"/><Relationship Id="rId12" Type="http://schemas.openxmlformats.org/officeDocument/2006/relationships/image" Target="../media/image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jpg"/><Relationship Id="rId11" Type="http://schemas.microsoft.com/office/2007/relationships/hdphoto" Target="../media/hdphoto2.wdp"/><Relationship Id="rId5" Type="http://schemas.openxmlformats.org/officeDocument/2006/relationships/notesSlide" Target="../notesSlides/notesSlide2.xml"/><Relationship Id="rId10" Type="http://schemas.openxmlformats.org/officeDocument/2006/relationships/image" Target="../media/image6.png"/><Relationship Id="rId4" Type="http://schemas.openxmlformats.org/officeDocument/2006/relationships/slideLayout" Target="../slideLayouts/slideLayout8.xml"/><Relationship Id="rId9"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jp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slide" Target="slide7.xml"/><Relationship Id="rId13" Type="http://schemas.openxmlformats.org/officeDocument/2006/relationships/image" Target="../media/image12.png"/><Relationship Id="rId18" Type="http://schemas.openxmlformats.org/officeDocument/2006/relationships/image" Target="../media/image14.png"/><Relationship Id="rId3" Type="http://schemas.openxmlformats.org/officeDocument/2006/relationships/audio" Target="../media/audio1.wav"/><Relationship Id="rId7" Type="http://schemas.microsoft.com/office/2007/relationships/hdphoto" Target="../media/hdphoto3.wdp"/><Relationship Id="rId12" Type="http://schemas.openxmlformats.org/officeDocument/2006/relationships/slide" Target="slide5.xml"/><Relationship Id="rId17" Type="http://schemas.microsoft.com/office/2007/relationships/hdphoto" Target="../media/hdphoto5.wdp"/><Relationship Id="rId2" Type="http://schemas.openxmlformats.org/officeDocument/2006/relationships/notesSlide" Target="../notesSlides/notesSlide4.xml"/><Relationship Id="rId16" Type="http://schemas.openxmlformats.org/officeDocument/2006/relationships/image" Target="../media/image13.png"/><Relationship Id="rId1" Type="http://schemas.openxmlformats.org/officeDocument/2006/relationships/slideLayout" Target="../slideLayouts/slideLayout24.xml"/><Relationship Id="rId6" Type="http://schemas.openxmlformats.org/officeDocument/2006/relationships/image" Target="../media/image10.png"/><Relationship Id="rId11" Type="http://schemas.openxmlformats.org/officeDocument/2006/relationships/slide" Target="slide6.xml"/><Relationship Id="rId5" Type="http://schemas.openxmlformats.org/officeDocument/2006/relationships/slide" Target="slide8.xml"/><Relationship Id="rId15" Type="http://schemas.openxmlformats.org/officeDocument/2006/relationships/image" Target="../media/image4.png"/><Relationship Id="rId10" Type="http://schemas.microsoft.com/office/2007/relationships/hdphoto" Target="../media/hdphoto4.wdp"/><Relationship Id="rId19" Type="http://schemas.microsoft.com/office/2007/relationships/hdphoto" Target="../media/hdphoto6.wdp"/><Relationship Id="rId4" Type="http://schemas.openxmlformats.org/officeDocument/2006/relationships/image" Target="../media/image9.png"/><Relationship Id="rId9" Type="http://schemas.openxmlformats.org/officeDocument/2006/relationships/image" Target="../media/image11.png"/><Relationship Id="rId14" Type="http://schemas.openxmlformats.org/officeDocument/2006/relationships/slide" Target="slide9.xml"/></Relationships>
</file>

<file path=ppt/slides/_rels/slide5.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5.xml"/><Relationship Id="rId1" Type="http://schemas.openxmlformats.org/officeDocument/2006/relationships/slideLayout" Target="../slideLayouts/slideLayout37.xml"/><Relationship Id="rId5" Type="http://schemas.microsoft.com/office/2007/relationships/hdphoto" Target="../media/hdphoto4.wdp"/><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6.xml"/><Relationship Id="rId1" Type="http://schemas.openxmlformats.org/officeDocument/2006/relationships/slideLayout" Target="../slideLayouts/slideLayout37.xml"/><Relationship Id="rId5" Type="http://schemas.microsoft.com/office/2007/relationships/hdphoto" Target="../media/hdphoto4.wdp"/><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gif"/><Relationship Id="rId3" Type="http://schemas.openxmlformats.org/officeDocument/2006/relationships/audio" Target="../media/audio2.wav"/><Relationship Id="rId7" Type="http://schemas.openxmlformats.org/officeDocument/2006/relationships/image" Target="../media/image15.png"/><Relationship Id="rId12" Type="http://schemas.openxmlformats.org/officeDocument/2006/relationships/image" Target="../media/image20.gif"/><Relationship Id="rId2" Type="http://schemas.openxmlformats.org/officeDocument/2006/relationships/notesSlide" Target="../notesSlides/notesSlide7.xml"/><Relationship Id="rId1" Type="http://schemas.openxmlformats.org/officeDocument/2006/relationships/slideLayout" Target="../slideLayouts/slideLayout37.xml"/><Relationship Id="rId6" Type="http://schemas.microsoft.com/office/2007/relationships/hdphoto" Target="../media/hdphoto4.wdp"/><Relationship Id="rId11" Type="http://schemas.openxmlformats.org/officeDocument/2006/relationships/image" Target="../media/image19.gif"/><Relationship Id="rId5" Type="http://schemas.openxmlformats.org/officeDocument/2006/relationships/image" Target="../media/image12.png"/><Relationship Id="rId10" Type="http://schemas.openxmlformats.org/officeDocument/2006/relationships/image" Target="../media/image18.jpeg"/><Relationship Id="rId4" Type="http://schemas.openxmlformats.org/officeDocument/2006/relationships/slide" Target="slide4.xml"/><Relationship Id="rId9" Type="http://schemas.openxmlformats.org/officeDocument/2006/relationships/image" Target="../media/image17.gif"/><Relationship Id="rId14" Type="http://schemas.openxmlformats.org/officeDocument/2006/relationships/image" Target="../media/image22.gif"/></Relationships>
</file>

<file path=ppt/slides/_rels/slide8.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8.xml"/><Relationship Id="rId1" Type="http://schemas.openxmlformats.org/officeDocument/2006/relationships/slideLayout" Target="../slideLayouts/slideLayout37.xml"/><Relationship Id="rId5" Type="http://schemas.microsoft.com/office/2007/relationships/hdphoto" Target="../media/hdphoto4.wdp"/><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audio" Target="NULL" TargetMode="External"/><Relationship Id="rId7" Type="http://schemas.openxmlformats.org/officeDocument/2006/relationships/image" Target="../media/image23.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notesSlide" Target="../notesSlides/notesSlide9.xml"/><Relationship Id="rId5" Type="http://schemas.openxmlformats.org/officeDocument/2006/relationships/slideLayout" Target="../slideLayouts/slideLayout24.xml"/><Relationship Id="rId10" Type="http://schemas.openxmlformats.org/officeDocument/2006/relationships/image" Target="../media/image24.png"/><Relationship Id="rId4" Type="http://schemas.microsoft.com/office/2007/relationships/media" Target="../media/media3.mp3"/><Relationship Id="rId9"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hot air balloons in the sky&#10;&#10;Description automatically generated with medium confidence">
            <a:extLst>
              <a:ext uri="{FF2B5EF4-FFF2-40B4-BE49-F238E27FC236}">
                <a16:creationId xmlns:a16="http://schemas.microsoft.com/office/drawing/2014/main" id="{DA611843-AD09-4AD0-B714-2C56B31B8E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24" y="104775"/>
            <a:ext cx="12192000" cy="6753225"/>
          </a:xfrm>
          <a:prstGeom prst="rect">
            <a:avLst/>
          </a:prstGeom>
        </p:spPr>
      </p:pic>
      <p:sp>
        <p:nvSpPr>
          <p:cNvPr id="2" name="Title 1">
            <a:extLst>
              <a:ext uri="{FF2B5EF4-FFF2-40B4-BE49-F238E27FC236}">
                <a16:creationId xmlns:a16="http://schemas.microsoft.com/office/drawing/2014/main" id="{68F83A8C-4847-4C88-B11B-F5115DB8C56C}"/>
              </a:ext>
            </a:extLst>
          </p:cNvPr>
          <p:cNvSpPr>
            <a:spLocks noGrp="1"/>
          </p:cNvSpPr>
          <p:nvPr>
            <p:ph type="ctrTitle"/>
          </p:nvPr>
        </p:nvSpPr>
        <p:spPr>
          <a:xfrm>
            <a:off x="1460626" y="1314882"/>
            <a:ext cx="9144000" cy="570635"/>
          </a:xfrm>
        </p:spPr>
        <p:txBody>
          <a:bodyPr>
            <a:normAutofit fontScale="90000"/>
          </a:bodyPr>
          <a:lstStyle/>
          <a:p>
            <a:br>
              <a:rPr lang="en-US" dirty="0"/>
            </a:br>
            <a:br>
              <a:rPr lang="en-US" dirty="0"/>
            </a:br>
            <a:br>
              <a:rPr lang="en-US" dirty="0"/>
            </a:br>
            <a:br>
              <a:rPr lang="en-US" dirty="0"/>
            </a:br>
            <a:br>
              <a:rPr lang="en-US" dirty="0"/>
            </a:br>
            <a:br>
              <a:rPr lang="en-US" dirty="0"/>
            </a:br>
            <a:br>
              <a:rPr lang="en-US" dirty="0"/>
            </a:br>
            <a:br>
              <a:rPr lang="en-US" dirty="0"/>
            </a:br>
            <a:endParaRPr lang="en-US" dirty="0"/>
          </a:p>
        </p:txBody>
      </p:sp>
      <p:sp>
        <p:nvSpPr>
          <p:cNvPr id="9" name="TextBox 8"/>
          <p:cNvSpPr txBox="1"/>
          <p:nvPr/>
        </p:nvSpPr>
        <p:spPr>
          <a:xfrm>
            <a:off x="3531577" y="5411450"/>
            <a:ext cx="8325532" cy="1446550"/>
          </a:xfrm>
          <a:prstGeom prst="rect">
            <a:avLst/>
          </a:prstGeom>
          <a:noFill/>
        </p:spPr>
        <p:txBody>
          <a:bodyPr wrap="square" rtlCol="0">
            <a:spAutoFit/>
          </a:bodyPr>
          <a:lstStyle/>
          <a:p>
            <a:pPr algn="ctr"/>
            <a:endParaRPr lang="en-US" sz="3000" b="1" i="1" dirty="0">
              <a:solidFill>
                <a:srgbClr val="1B605F"/>
              </a:solidFill>
              <a:latin typeface="Times New Roman" pitchFamily="18" charset="0"/>
              <a:cs typeface="Times New Roman" pitchFamily="18" charset="0"/>
            </a:endParaRPr>
          </a:p>
          <a:p>
            <a:pPr algn="ctr"/>
            <a:r>
              <a:rPr lang="en-US" sz="3000" b="1" i="1" dirty="0">
                <a:solidFill>
                  <a:srgbClr val="1B605F"/>
                </a:solidFill>
                <a:latin typeface="Times New Roman" pitchFamily="18" charset="0"/>
                <a:cs typeface="Times New Roman" pitchFamily="18" charset="0"/>
              </a:rPr>
              <a:t>       </a:t>
            </a:r>
            <a:r>
              <a:rPr lang="en-US" sz="3000" b="1" i="1" dirty="0" err="1">
                <a:latin typeface="Times New Roman" pitchFamily="18" charset="0"/>
                <a:cs typeface="Times New Roman" pitchFamily="18" charset="0"/>
              </a:rPr>
              <a:t>Giáo</a:t>
            </a:r>
            <a:r>
              <a:rPr lang="en-US" sz="3000" b="1" i="1" dirty="0">
                <a:latin typeface="Times New Roman" pitchFamily="18" charset="0"/>
                <a:cs typeface="Times New Roman" pitchFamily="18" charset="0"/>
              </a:rPr>
              <a:t> </a:t>
            </a:r>
            <a:r>
              <a:rPr lang="en-US" sz="3000" b="1" i="1" dirty="0" err="1">
                <a:latin typeface="Times New Roman" pitchFamily="18" charset="0"/>
                <a:cs typeface="Times New Roman" pitchFamily="18" charset="0"/>
              </a:rPr>
              <a:t>viên</a:t>
            </a:r>
            <a:r>
              <a:rPr lang="en-US" sz="3000" b="1" i="1" dirty="0">
                <a:latin typeface="Times New Roman" pitchFamily="18" charset="0"/>
                <a:cs typeface="Times New Roman" pitchFamily="18" charset="0"/>
              </a:rPr>
              <a:t>:</a:t>
            </a:r>
            <a:r>
              <a:rPr lang="vi-VN" sz="3000" b="1" i="1" dirty="0">
                <a:latin typeface="Times New Roman" pitchFamily="18" charset="0"/>
                <a:cs typeface="Times New Roman" pitchFamily="18" charset="0"/>
              </a:rPr>
              <a:t>Trần Kim Phúc</a:t>
            </a:r>
            <a:endParaRPr lang="en-US" sz="3000" b="1" i="1" dirty="0">
              <a:latin typeface="Times New Roman" pitchFamily="18" charset="0"/>
              <a:cs typeface="Times New Roman" pitchFamily="18" charset="0"/>
            </a:endParaRPr>
          </a:p>
          <a:p>
            <a:pPr algn="ctr"/>
            <a:endParaRPr lang="en-US" sz="2800" i="1" dirty="0">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id="{A2E67107-F9A6-4B40-BA1A-30ECB8BE4791}"/>
              </a:ext>
            </a:extLst>
          </p:cNvPr>
          <p:cNvSpPr txBox="1"/>
          <p:nvPr/>
        </p:nvSpPr>
        <p:spPr>
          <a:xfrm>
            <a:off x="2931248" y="241943"/>
            <a:ext cx="6456256" cy="830997"/>
          </a:xfrm>
          <a:prstGeom prst="rect">
            <a:avLst/>
          </a:prstGeom>
          <a:noFill/>
        </p:spPr>
        <p:txBody>
          <a:bodyPr wrap="none" rtlCol="0">
            <a:spAutoFit/>
          </a:bodyPr>
          <a:lstStyle/>
          <a:p>
            <a:pPr algn="ctr"/>
            <a:r>
              <a:rPr lang="en-US" sz="2400" b="1" dirty="0">
                <a:latin typeface="Times New Roman" pitchFamily="18" charset="0"/>
                <a:cs typeface="Times New Roman" pitchFamily="18" charset="0"/>
              </a:rPr>
              <a:t>ỦY BAN NHÂN DÂN THÀNH PHỐ BẾN CÁT</a:t>
            </a:r>
          </a:p>
          <a:p>
            <a:pPr algn="ctr"/>
            <a:r>
              <a:rPr lang="en-US" sz="2400" b="1" dirty="0" err="1">
                <a:latin typeface="Times New Roman" pitchFamily="18" charset="0"/>
                <a:cs typeface="Times New Roman" pitchFamily="18" charset="0"/>
              </a:rPr>
              <a:t>TRƯỜNG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TIỂU</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HỌC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HÒA</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LỢI</a:t>
            </a:r>
            <a:endParaRPr lang="en-US" sz="2400" b="1" dirty="0">
              <a:latin typeface="Times New Roman" pitchFamily="18" charset="0"/>
              <a:cs typeface="Times New Roman" pitchFamily="18" charset="0"/>
            </a:endParaRPr>
          </a:p>
        </p:txBody>
      </p:sp>
      <p:sp>
        <p:nvSpPr>
          <p:cNvPr id="8" name="TextBox 7">
            <a:extLst>
              <a:ext uri="{FF2B5EF4-FFF2-40B4-BE49-F238E27FC236}">
                <a16:creationId xmlns:a16="http://schemas.microsoft.com/office/drawing/2014/main" id="{06FA7C90-1CC0-44AB-BED0-66CE74C04FB8}"/>
              </a:ext>
            </a:extLst>
          </p:cNvPr>
          <p:cNvSpPr txBox="1"/>
          <p:nvPr/>
        </p:nvSpPr>
        <p:spPr>
          <a:xfrm>
            <a:off x="2194958" y="1154417"/>
            <a:ext cx="7928837" cy="4062651"/>
          </a:xfrm>
          <a:prstGeom prst="rect">
            <a:avLst/>
          </a:prstGeom>
          <a:noFill/>
          <a:ln>
            <a:solidFill>
              <a:schemeClr val="bg1"/>
            </a:solidFill>
          </a:ln>
        </p:spPr>
        <p:txBody>
          <a:bodyPr wrap="none" rtlCol="0">
            <a:spAutoFit/>
          </a:bodyPr>
          <a:lstStyle/>
          <a:p>
            <a:pPr algn="ctr"/>
            <a:r>
              <a:rPr lang="en-US" sz="4300" b="1" dirty="0">
                <a:solidFill>
                  <a:srgbClr val="FF0000"/>
                </a:solidFill>
                <a:latin typeface="Times New Roman" pitchFamily="18" charset="0"/>
                <a:cs typeface="Times New Roman" pitchFamily="18" charset="0"/>
              </a:rPr>
              <a:t>CHÀO MỪNG QUÝ THẦY CÔ </a:t>
            </a:r>
          </a:p>
          <a:p>
            <a:pPr algn="ctr"/>
            <a:r>
              <a:rPr lang="en-US" sz="4300" b="1" dirty="0">
                <a:solidFill>
                  <a:srgbClr val="FF0000"/>
                </a:solidFill>
                <a:latin typeface="Times New Roman" pitchFamily="18" charset="0"/>
                <a:cs typeface="Times New Roman" pitchFamily="18" charset="0"/>
              </a:rPr>
              <a:t>VỀ DỰ GIỜ THĂM LỚP 3A3</a:t>
            </a:r>
          </a:p>
          <a:p>
            <a:pPr algn="ctr"/>
            <a:r>
              <a:rPr lang="en-US" sz="4300" b="1" dirty="0">
                <a:solidFill>
                  <a:srgbClr val="002060"/>
                </a:solidFill>
                <a:latin typeface="Times New Roman" pitchFamily="18" charset="0"/>
                <a:cs typeface="Times New Roman" pitchFamily="18" charset="0"/>
              </a:rPr>
              <a:t>MÔN: TOÁN</a:t>
            </a:r>
          </a:p>
          <a:p>
            <a:pPr algn="ctr"/>
            <a:r>
              <a:rPr lang="en-US" sz="4300" b="1" dirty="0">
                <a:solidFill>
                  <a:srgbClr val="002060"/>
                </a:solidFill>
                <a:latin typeface="Times New Roman" pitchFamily="18" charset="0"/>
                <a:cs typeface="Times New Roman" pitchFamily="18" charset="0"/>
              </a:rPr>
              <a:t>BÀI: SO SÁNH CÁC SỐ </a:t>
            </a:r>
          </a:p>
          <a:p>
            <a:pPr algn="ctr"/>
            <a:r>
              <a:rPr lang="en-US" sz="4300" b="1" dirty="0">
                <a:solidFill>
                  <a:srgbClr val="002060"/>
                </a:solidFill>
                <a:latin typeface="Times New Roman" pitchFamily="18" charset="0"/>
                <a:cs typeface="Times New Roman" pitchFamily="18" charset="0"/>
              </a:rPr>
              <a:t>TRONG PHẠM VI 100 000</a:t>
            </a:r>
          </a:p>
          <a:p>
            <a:pPr algn="ctr"/>
            <a:r>
              <a:rPr lang="en-US" sz="4300" b="1" dirty="0">
                <a:solidFill>
                  <a:srgbClr val="002060"/>
                </a:solidFill>
                <a:latin typeface="Times New Roman" pitchFamily="18" charset="0"/>
                <a:cs typeface="Times New Roman" pitchFamily="18" charset="0"/>
              </a:rPr>
              <a:t>PPCT: TIẾT 130</a:t>
            </a:r>
          </a:p>
        </p:txBody>
      </p:sp>
    </p:spTree>
    <p:extLst>
      <p:ext uri="{BB962C8B-B14F-4D97-AF65-F5344CB8AC3E}">
        <p14:creationId xmlns:p14="http://schemas.microsoft.com/office/powerpoint/2010/main" val="5795055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FA8A66-3B18-AD96-5F46-8C65EA3C4876}"/>
            </a:ext>
          </a:extLst>
        </p:cNvPr>
        <p:cNvGrpSpPr/>
        <p:nvPr/>
      </p:nvGrpSpPr>
      <p:grpSpPr>
        <a:xfrm>
          <a:off x="0" y="0"/>
          <a:ext cx="0" cy="0"/>
          <a:chOff x="0" y="0"/>
          <a:chExt cx="0" cy="0"/>
        </a:xfrm>
      </p:grpSpPr>
      <p:sp>
        <p:nvSpPr>
          <p:cNvPr id="30" name="TextBox 29">
            <a:extLst>
              <a:ext uri="{FF2B5EF4-FFF2-40B4-BE49-F238E27FC236}">
                <a16:creationId xmlns:a16="http://schemas.microsoft.com/office/drawing/2014/main" id="{2FA59CC4-6F0C-97FA-693B-6716A96F5E3C}"/>
              </a:ext>
            </a:extLst>
          </p:cNvPr>
          <p:cNvSpPr txBox="1"/>
          <p:nvPr/>
        </p:nvSpPr>
        <p:spPr>
          <a:xfrm>
            <a:off x="1839432" y="970181"/>
            <a:ext cx="8513136" cy="1323439"/>
          </a:xfrm>
          <a:prstGeom prst="rect">
            <a:avLst/>
          </a:prstGeom>
          <a:noFill/>
        </p:spPr>
        <p:txBody>
          <a:bodyPr wrap="square">
            <a:spAutoFit/>
          </a:bodyPr>
          <a:lstStyle/>
          <a:p>
            <a:pPr lvl="0" indent="457200" algn="ctr"/>
            <a:r>
              <a:rPr lang="vi-VN" sz="4000" b="1" noProof="0" dirty="0">
                <a:latin typeface="Times New Roman" panose="02020603050405020304" pitchFamily="18" charset="0"/>
                <a:ea typeface="Times New Roman" panose="02020603050405020304" pitchFamily="18" charset="0"/>
                <a:cs typeface="Times New Roman" panose="02020603050405020304" pitchFamily="18" charset="0"/>
              </a:rPr>
              <a:t>Thứ sáu, ngày 21 tháng 3 năm 2025</a:t>
            </a:r>
          </a:p>
          <a:p>
            <a:pPr lvl="0" indent="457200" algn="ctr"/>
            <a:r>
              <a:rPr kumimoji="0" lang="vi-VN" sz="4000" b="1" i="0" u="none" strike="noStrike" kern="1200" cap="none" spc="0" normalizeH="0" baseline="0" dirty="0">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Toán</a:t>
            </a:r>
            <a:endParaRPr kumimoji="0" lang="vi-VN" sz="4000" b="1" i="0" u="none" strike="noStrike" kern="1200" cap="none" spc="0" normalizeH="0" dirty="0">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4" name="Rectangle 33">
            <a:extLst>
              <a:ext uri="{FF2B5EF4-FFF2-40B4-BE49-F238E27FC236}">
                <a16:creationId xmlns:a16="http://schemas.microsoft.com/office/drawing/2014/main" id="{55B0531C-D337-7A07-604A-24CB8DF3C748}"/>
              </a:ext>
            </a:extLst>
          </p:cNvPr>
          <p:cNvSpPr/>
          <p:nvPr/>
        </p:nvSpPr>
        <p:spPr>
          <a:xfrm>
            <a:off x="824139" y="822960"/>
            <a:ext cx="10543722" cy="5262880"/>
          </a:xfrm>
          <a:prstGeom prst="rect">
            <a:avLst/>
          </a:prstGeom>
          <a:noFill/>
          <a:ln w="76200">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pitchFamily="34" charset="0"/>
              <a:ea typeface="字魂35号-经典雅黑"/>
              <a:cs typeface="Calibri" panose="020F0502020204030204" pitchFamily="34" charset="0"/>
            </a:endParaRPr>
          </a:p>
        </p:txBody>
      </p:sp>
      <p:sp>
        <p:nvSpPr>
          <p:cNvPr id="7" name="椭圆 6">
            <a:extLst>
              <a:ext uri="{FF2B5EF4-FFF2-40B4-BE49-F238E27FC236}">
                <a16:creationId xmlns:a16="http://schemas.microsoft.com/office/drawing/2014/main" id="{E2186F87-004F-0B39-4B2D-D8CC33FB3771}"/>
              </a:ext>
            </a:extLst>
          </p:cNvPr>
          <p:cNvSpPr/>
          <p:nvPr/>
        </p:nvSpPr>
        <p:spPr>
          <a:xfrm>
            <a:off x="9911080" y="4564380"/>
            <a:ext cx="2280920" cy="2280920"/>
          </a:xfrm>
          <a:prstGeom prst="ellipse">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pitchFamily="34" charset="0"/>
              <a:ea typeface="字魂35号-经典雅黑"/>
              <a:cs typeface="Calibri" panose="020F0502020204030204" pitchFamily="34" charset="0"/>
              <a:sym typeface="+mn-lt"/>
            </a:endParaRPr>
          </a:p>
        </p:txBody>
      </p:sp>
      <p:sp>
        <p:nvSpPr>
          <p:cNvPr id="2" name="TextBox 1">
            <a:extLst>
              <a:ext uri="{FF2B5EF4-FFF2-40B4-BE49-F238E27FC236}">
                <a16:creationId xmlns:a16="http://schemas.microsoft.com/office/drawing/2014/main" id="{C10288B8-FD6D-0179-2DF5-B232B808840C}"/>
              </a:ext>
            </a:extLst>
          </p:cNvPr>
          <p:cNvSpPr txBox="1"/>
          <p:nvPr/>
        </p:nvSpPr>
        <p:spPr>
          <a:xfrm>
            <a:off x="1839431" y="2204571"/>
            <a:ext cx="8855279" cy="707886"/>
          </a:xfrm>
          <a:prstGeom prst="rect">
            <a:avLst/>
          </a:prstGeom>
          <a:noFill/>
        </p:spPr>
        <p:txBody>
          <a:bodyPr wrap="square">
            <a:spAutoFit/>
          </a:bodyPr>
          <a:lstStyle/>
          <a:p>
            <a:pPr lvl="0" indent="457200" algn="ctr"/>
            <a:r>
              <a:rPr lang="vi-VN" sz="4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So sánh các số trong phạm vi 100 000</a:t>
            </a:r>
            <a:endParaRPr kumimoji="0" lang="vi-VN" sz="4000" b="1" i="0" u="none" strike="noStrike" kern="1200" cap="none" spc="0" normalizeH="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8" name="图片 9">
            <a:extLst>
              <a:ext uri="{FF2B5EF4-FFF2-40B4-BE49-F238E27FC236}">
                <a16:creationId xmlns:a16="http://schemas.microsoft.com/office/drawing/2014/main" id="{7189ADE7-076D-E066-296D-DF17D0BA0B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1996" y="2374865"/>
            <a:ext cx="2250848" cy="4470435"/>
          </a:xfrm>
          <a:prstGeom prst="rect">
            <a:avLst/>
          </a:prstGeom>
        </p:spPr>
      </p:pic>
    </p:spTree>
    <p:extLst>
      <p:ext uri="{BB962C8B-B14F-4D97-AF65-F5344CB8AC3E}">
        <p14:creationId xmlns:p14="http://schemas.microsoft.com/office/powerpoint/2010/main" val="24126895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0-#ppt_w/2"/>
                                          </p:val>
                                        </p:tav>
                                        <p:tav tm="100000">
                                          <p:val>
                                            <p:strVal val="#ppt_x"/>
                                          </p:val>
                                        </p:tav>
                                      </p:tavLst>
                                    </p:anim>
                                    <p:anim calcmode="lin" valueType="num">
                                      <p:cBhvr additive="base">
                                        <p:cTn id="12"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6">
            <a:extLst>
              <a:ext uri="{FF2B5EF4-FFF2-40B4-BE49-F238E27FC236}">
                <a16:creationId xmlns:a16="http://schemas.microsoft.com/office/drawing/2014/main" id="{9C740855-488F-455D-9A30-8DFAE7889D8B}"/>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a:off x="1080727" y="435191"/>
            <a:ext cx="9732047" cy="6422810"/>
          </a:xfrm>
          <a:prstGeom prst="rect">
            <a:avLst/>
          </a:prstGeom>
        </p:spPr>
      </p:pic>
      <p:sp>
        <p:nvSpPr>
          <p:cNvPr id="3" name="TextBox 2">
            <a:extLst>
              <a:ext uri="{FF2B5EF4-FFF2-40B4-BE49-F238E27FC236}">
                <a16:creationId xmlns:a16="http://schemas.microsoft.com/office/drawing/2014/main" id="{801F41AE-1D21-C32D-FEA9-DEECB3EEB693}"/>
              </a:ext>
            </a:extLst>
          </p:cNvPr>
          <p:cNvSpPr txBox="1"/>
          <p:nvPr/>
        </p:nvSpPr>
        <p:spPr>
          <a:xfrm>
            <a:off x="2688609" y="2538600"/>
            <a:ext cx="6701051" cy="1446550"/>
          </a:xfrm>
          <a:prstGeom prst="rect">
            <a:avLst/>
          </a:prstGeom>
          <a:noFill/>
        </p:spPr>
        <p:txBody>
          <a:bodyPr wrap="square" rtlCol="0">
            <a:spAutoFit/>
          </a:bodyPr>
          <a:lstStyle/>
          <a:p>
            <a:r>
              <a:rPr lang="vi-VN" sz="8800" b="1" dirty="0">
                <a:solidFill>
                  <a:srgbClr val="0070C0"/>
                </a:solidFill>
                <a:latin typeface="+mj-lt"/>
              </a:rPr>
              <a:t>KHÁM PHÁ</a:t>
            </a:r>
          </a:p>
        </p:txBody>
      </p:sp>
    </p:spTree>
    <p:extLst>
      <p:ext uri="{BB962C8B-B14F-4D97-AF65-F5344CB8AC3E}">
        <p14:creationId xmlns:p14="http://schemas.microsoft.com/office/powerpoint/2010/main" val="13094479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ounded Rectangle 8">
            <a:extLst>
              <a:ext uri="{FF2B5EF4-FFF2-40B4-BE49-F238E27FC236}">
                <a16:creationId xmlns:a16="http://schemas.microsoft.com/office/drawing/2014/main" id="{22132DFF-9B67-4E38-8D2B-3FB48329532C}"/>
              </a:ext>
            </a:extLst>
          </p:cNvPr>
          <p:cNvSpPr/>
          <p:nvPr/>
        </p:nvSpPr>
        <p:spPr>
          <a:xfrm>
            <a:off x="1371600" y="215396"/>
            <a:ext cx="9753600" cy="1232404"/>
          </a:xfrm>
          <a:prstGeom prst="roundRect">
            <a:avLst/>
          </a:prstGeom>
          <a:solidFill>
            <a:srgbClr val="FFFFFF"/>
          </a:solidFill>
          <a:ln w="12700" cap="flat" cmpd="sng" algn="ctr">
            <a:solidFill>
              <a:srgbClr val="70AD47"/>
            </a:solidFill>
            <a:prstDash val="solid"/>
            <a:miter lim="800000"/>
          </a:ln>
          <a:effectLst/>
        </p:spPr>
        <p:txBody>
          <a:bodyPr rtlCol="0" anchor="ctr"/>
          <a:lstStyle/>
          <a:p>
            <a:pPr algn="ctr" defTabSz="914217">
              <a:defRPr/>
            </a:pPr>
            <a:r>
              <a:rPr lang="en-US" sz="3199" b="1" kern="0" dirty="0" err="1">
                <a:solidFill>
                  <a:srgbClr val="FF0000"/>
                </a:solidFill>
                <a:latin typeface="Calibri"/>
                <a:cs typeface="Calibri" panose="020F0502020204030204" pitchFamily="34" charset="0"/>
              </a:rPr>
              <a:t>Số</a:t>
            </a:r>
            <a:r>
              <a:rPr lang="en-US" sz="3199" b="1" kern="0" dirty="0">
                <a:solidFill>
                  <a:srgbClr val="FF0000"/>
                </a:solidFill>
                <a:latin typeface="Calibri"/>
                <a:cs typeface="Calibri" panose="020F0502020204030204" pitchFamily="34" charset="0"/>
              </a:rPr>
              <a:t> </a:t>
            </a:r>
            <a:r>
              <a:rPr lang="en-US" sz="3199" b="1" kern="0" dirty="0" err="1">
                <a:solidFill>
                  <a:srgbClr val="FF0000"/>
                </a:solidFill>
                <a:latin typeface="Calibri"/>
                <a:cs typeface="Calibri" panose="020F0502020204030204" pitchFamily="34" charset="0"/>
              </a:rPr>
              <a:t>dân</a:t>
            </a:r>
            <a:r>
              <a:rPr lang="en-US" sz="3199" b="1" kern="0" dirty="0">
                <a:solidFill>
                  <a:srgbClr val="FF0000"/>
                </a:solidFill>
                <a:latin typeface="Calibri"/>
                <a:cs typeface="Calibri" panose="020F0502020204030204" pitchFamily="34" charset="0"/>
              </a:rPr>
              <a:t> </a:t>
            </a:r>
            <a:r>
              <a:rPr lang="en-US" sz="3199" b="1" kern="0" dirty="0" err="1">
                <a:solidFill>
                  <a:srgbClr val="FF0000"/>
                </a:solidFill>
                <a:latin typeface="Calibri"/>
                <a:cs typeface="Calibri" panose="020F0502020204030204" pitchFamily="34" charset="0"/>
              </a:rPr>
              <a:t>hai</a:t>
            </a:r>
            <a:r>
              <a:rPr lang="en-US" sz="3199" b="1" kern="0" dirty="0">
                <a:solidFill>
                  <a:srgbClr val="FF0000"/>
                </a:solidFill>
                <a:latin typeface="Calibri"/>
                <a:cs typeface="Calibri" panose="020F0502020204030204" pitchFamily="34" charset="0"/>
              </a:rPr>
              <a:t> </a:t>
            </a:r>
            <a:r>
              <a:rPr lang="en-US" sz="3199" b="1" kern="0" dirty="0" err="1">
                <a:solidFill>
                  <a:srgbClr val="FF0000"/>
                </a:solidFill>
                <a:latin typeface="Calibri"/>
                <a:cs typeface="Calibri" panose="020F0502020204030204" pitchFamily="34" charset="0"/>
              </a:rPr>
              <a:t>huyện</a:t>
            </a:r>
            <a:r>
              <a:rPr lang="en-US" sz="3199" b="1" kern="0" dirty="0">
                <a:solidFill>
                  <a:srgbClr val="FF0000"/>
                </a:solidFill>
                <a:latin typeface="Calibri"/>
                <a:cs typeface="Calibri" panose="020F0502020204030204" pitchFamily="34" charset="0"/>
              </a:rPr>
              <a:t> </a:t>
            </a:r>
            <a:r>
              <a:rPr lang="en-US" sz="3199" b="1" kern="0" dirty="0" err="1">
                <a:solidFill>
                  <a:srgbClr val="FF0000"/>
                </a:solidFill>
                <a:latin typeface="Calibri"/>
                <a:cs typeface="Calibri" panose="020F0502020204030204" pitchFamily="34" charset="0"/>
              </a:rPr>
              <a:t>của</a:t>
            </a:r>
            <a:r>
              <a:rPr lang="en-US" sz="3199" b="1" kern="0" dirty="0">
                <a:solidFill>
                  <a:srgbClr val="FF0000"/>
                </a:solidFill>
                <a:latin typeface="Calibri"/>
                <a:cs typeface="Calibri" panose="020F0502020204030204" pitchFamily="34" charset="0"/>
              </a:rPr>
              <a:t> </a:t>
            </a:r>
            <a:r>
              <a:rPr lang="en-US" sz="3199" b="1" kern="0" dirty="0" err="1">
                <a:solidFill>
                  <a:srgbClr val="FF0000"/>
                </a:solidFill>
                <a:latin typeface="Calibri"/>
                <a:cs typeface="Calibri" panose="020F0502020204030204" pitchFamily="34" charset="0"/>
              </a:rPr>
              <a:t>một</a:t>
            </a:r>
            <a:r>
              <a:rPr lang="en-US" sz="3199" b="1" kern="0" dirty="0">
                <a:solidFill>
                  <a:srgbClr val="FF0000"/>
                </a:solidFill>
                <a:latin typeface="Calibri"/>
                <a:cs typeface="Calibri" panose="020F0502020204030204" pitchFamily="34" charset="0"/>
              </a:rPr>
              <a:t> </a:t>
            </a:r>
            <a:r>
              <a:rPr lang="en-US" sz="3199" b="1" kern="0" dirty="0" err="1">
                <a:solidFill>
                  <a:srgbClr val="FF0000"/>
                </a:solidFill>
                <a:latin typeface="Calibri"/>
                <a:cs typeface="Calibri" panose="020F0502020204030204" pitchFamily="34" charset="0"/>
              </a:rPr>
              <a:t>tỉnh</a:t>
            </a:r>
            <a:r>
              <a:rPr lang="en-US" sz="3199" b="1" kern="0" dirty="0">
                <a:solidFill>
                  <a:srgbClr val="FF0000"/>
                </a:solidFill>
                <a:latin typeface="Calibri"/>
                <a:cs typeface="Calibri" panose="020F0502020204030204" pitchFamily="34" charset="0"/>
              </a:rPr>
              <a:t> </a:t>
            </a:r>
            <a:r>
              <a:rPr lang="en-US" sz="3199" b="1" kern="0" dirty="0" err="1">
                <a:solidFill>
                  <a:srgbClr val="FF0000"/>
                </a:solidFill>
                <a:latin typeface="Calibri"/>
                <a:cs typeface="Calibri" panose="020F0502020204030204" pitchFamily="34" charset="0"/>
              </a:rPr>
              <a:t>lần</a:t>
            </a:r>
            <a:r>
              <a:rPr lang="en-US" sz="3199" b="1" kern="0" dirty="0">
                <a:solidFill>
                  <a:srgbClr val="FF0000"/>
                </a:solidFill>
                <a:latin typeface="Calibri"/>
                <a:cs typeface="Calibri" panose="020F0502020204030204" pitchFamily="34" charset="0"/>
              </a:rPr>
              <a:t> </a:t>
            </a:r>
            <a:r>
              <a:rPr lang="en-US" sz="3199" b="1" kern="0" dirty="0" err="1">
                <a:solidFill>
                  <a:srgbClr val="FF0000"/>
                </a:solidFill>
                <a:latin typeface="Calibri"/>
                <a:cs typeface="Calibri" panose="020F0502020204030204" pitchFamily="34" charset="0"/>
              </a:rPr>
              <a:t>lượt</a:t>
            </a:r>
            <a:r>
              <a:rPr lang="en-US" sz="3199" b="1" kern="0" dirty="0">
                <a:solidFill>
                  <a:srgbClr val="FF0000"/>
                </a:solidFill>
                <a:latin typeface="Calibri"/>
                <a:cs typeface="Calibri" panose="020F0502020204030204" pitchFamily="34" charset="0"/>
              </a:rPr>
              <a:t> </a:t>
            </a:r>
            <a:r>
              <a:rPr lang="en-US" sz="3199" b="1" kern="0" dirty="0" err="1">
                <a:solidFill>
                  <a:srgbClr val="FF0000"/>
                </a:solidFill>
                <a:latin typeface="Calibri"/>
                <a:cs typeface="Calibri" panose="020F0502020204030204" pitchFamily="34" charset="0"/>
              </a:rPr>
              <a:t>là</a:t>
            </a:r>
            <a:r>
              <a:rPr lang="en-US" sz="3199" b="1" kern="0" dirty="0">
                <a:solidFill>
                  <a:srgbClr val="FF0000"/>
                </a:solidFill>
                <a:latin typeface="Calibri"/>
                <a:cs typeface="Calibri" panose="020F0502020204030204" pitchFamily="34" charset="0"/>
              </a:rPr>
              <a:t> 41 217 </a:t>
            </a:r>
            <a:r>
              <a:rPr lang="en-US" sz="3199" b="1" kern="0" dirty="0" err="1">
                <a:solidFill>
                  <a:srgbClr val="FF0000"/>
                </a:solidFill>
                <a:latin typeface="Calibri"/>
                <a:cs typeface="Calibri" panose="020F0502020204030204" pitchFamily="34" charset="0"/>
              </a:rPr>
              <a:t>và</a:t>
            </a:r>
            <a:r>
              <a:rPr lang="en-US" sz="3199" b="1" kern="0" dirty="0">
                <a:solidFill>
                  <a:srgbClr val="FF0000"/>
                </a:solidFill>
                <a:latin typeface="Calibri"/>
                <a:cs typeface="Calibri" panose="020F0502020204030204" pitchFamily="34" charset="0"/>
              </a:rPr>
              <a:t> </a:t>
            </a:r>
          </a:p>
          <a:p>
            <a:pPr algn="ctr" defTabSz="914217">
              <a:defRPr/>
            </a:pPr>
            <a:r>
              <a:rPr lang="en-US" sz="3199" b="1" kern="0" dirty="0">
                <a:solidFill>
                  <a:srgbClr val="FF0000"/>
                </a:solidFill>
                <a:latin typeface="Calibri"/>
                <a:cs typeface="Calibri" panose="020F0502020204030204" pitchFamily="34" charset="0"/>
              </a:rPr>
              <a:t>46 616 </a:t>
            </a:r>
            <a:r>
              <a:rPr lang="en-US" sz="3199" b="1" kern="0" dirty="0" err="1">
                <a:solidFill>
                  <a:srgbClr val="FF0000"/>
                </a:solidFill>
                <a:latin typeface="Calibri"/>
                <a:cs typeface="Calibri" panose="020F0502020204030204" pitchFamily="34" charset="0"/>
              </a:rPr>
              <a:t>người</a:t>
            </a:r>
            <a:r>
              <a:rPr lang="en-US" sz="3199" b="1" kern="0" dirty="0">
                <a:solidFill>
                  <a:srgbClr val="FF0000"/>
                </a:solidFill>
                <a:latin typeface="Calibri"/>
                <a:cs typeface="Calibri" panose="020F0502020204030204" pitchFamily="34" charset="0"/>
              </a:rPr>
              <a:t>. </a:t>
            </a:r>
            <a:r>
              <a:rPr lang="en-US" sz="3199" b="1" kern="0" dirty="0" err="1">
                <a:solidFill>
                  <a:srgbClr val="FF0000"/>
                </a:solidFill>
                <a:latin typeface="Calibri"/>
                <a:cs typeface="Calibri" panose="020F0502020204030204" pitchFamily="34" charset="0"/>
              </a:rPr>
              <a:t>Hỏi</a:t>
            </a:r>
            <a:r>
              <a:rPr lang="en-US" sz="3199" b="1" kern="0" dirty="0">
                <a:solidFill>
                  <a:srgbClr val="FF0000"/>
                </a:solidFill>
                <a:latin typeface="Calibri"/>
                <a:cs typeface="Calibri" panose="020F0502020204030204" pitchFamily="34" charset="0"/>
              </a:rPr>
              <a:t> </a:t>
            </a:r>
            <a:r>
              <a:rPr lang="en-US" sz="3199" b="1" kern="0" dirty="0" err="1">
                <a:solidFill>
                  <a:srgbClr val="FF0000"/>
                </a:solidFill>
                <a:latin typeface="Calibri"/>
                <a:cs typeface="Calibri" panose="020F0502020204030204" pitchFamily="34" charset="0"/>
              </a:rPr>
              <a:t>huyện</a:t>
            </a:r>
            <a:r>
              <a:rPr lang="en-US" sz="3199" b="1" kern="0" dirty="0">
                <a:solidFill>
                  <a:srgbClr val="FF0000"/>
                </a:solidFill>
                <a:latin typeface="Calibri"/>
                <a:cs typeface="Calibri" panose="020F0502020204030204" pitchFamily="34" charset="0"/>
              </a:rPr>
              <a:t> </a:t>
            </a:r>
            <a:r>
              <a:rPr lang="en-US" sz="3199" b="1" kern="0" dirty="0" err="1">
                <a:solidFill>
                  <a:srgbClr val="FF0000"/>
                </a:solidFill>
                <a:latin typeface="Calibri"/>
                <a:cs typeface="Calibri" panose="020F0502020204030204" pitchFamily="34" charset="0"/>
              </a:rPr>
              <a:t>nào</a:t>
            </a:r>
            <a:r>
              <a:rPr lang="en-US" sz="3199" b="1" kern="0" dirty="0">
                <a:solidFill>
                  <a:srgbClr val="FF0000"/>
                </a:solidFill>
                <a:latin typeface="Calibri"/>
                <a:cs typeface="Calibri" panose="020F0502020204030204" pitchFamily="34" charset="0"/>
              </a:rPr>
              <a:t> </a:t>
            </a:r>
            <a:r>
              <a:rPr lang="en-US" sz="3199" b="1" kern="0" dirty="0" err="1">
                <a:solidFill>
                  <a:srgbClr val="FF0000"/>
                </a:solidFill>
                <a:latin typeface="Calibri"/>
                <a:cs typeface="Calibri" panose="020F0502020204030204" pitchFamily="34" charset="0"/>
              </a:rPr>
              <a:t>đông</a:t>
            </a:r>
            <a:r>
              <a:rPr lang="en-US" sz="3199" b="1" kern="0" dirty="0">
                <a:solidFill>
                  <a:srgbClr val="FF0000"/>
                </a:solidFill>
                <a:latin typeface="Calibri"/>
                <a:cs typeface="Calibri" panose="020F0502020204030204" pitchFamily="34" charset="0"/>
              </a:rPr>
              <a:t> </a:t>
            </a:r>
            <a:r>
              <a:rPr lang="en-US" sz="3199" b="1" kern="0" dirty="0" err="1">
                <a:solidFill>
                  <a:srgbClr val="FF0000"/>
                </a:solidFill>
                <a:latin typeface="Calibri"/>
                <a:cs typeface="Calibri" panose="020F0502020204030204" pitchFamily="34" charset="0"/>
              </a:rPr>
              <a:t>dân</a:t>
            </a:r>
            <a:r>
              <a:rPr lang="en-US" sz="3199" b="1" kern="0" dirty="0">
                <a:solidFill>
                  <a:srgbClr val="FF0000"/>
                </a:solidFill>
                <a:latin typeface="Calibri"/>
                <a:cs typeface="Calibri" panose="020F0502020204030204" pitchFamily="34" charset="0"/>
              </a:rPr>
              <a:t> </a:t>
            </a:r>
            <a:r>
              <a:rPr lang="en-US" sz="3199" b="1" kern="0" dirty="0" err="1">
                <a:solidFill>
                  <a:srgbClr val="FF0000"/>
                </a:solidFill>
                <a:latin typeface="Calibri"/>
                <a:cs typeface="Calibri" panose="020F0502020204030204" pitchFamily="34" charset="0"/>
              </a:rPr>
              <a:t>hơn</a:t>
            </a:r>
            <a:r>
              <a:rPr lang="en-US" sz="3199" b="1" kern="0" dirty="0">
                <a:solidFill>
                  <a:srgbClr val="FF0000"/>
                </a:solidFill>
                <a:latin typeface="Calibri"/>
                <a:cs typeface="Calibri" panose="020F0502020204030204" pitchFamily="34" charset="0"/>
              </a:rPr>
              <a:t>.</a:t>
            </a:r>
          </a:p>
        </p:txBody>
      </p:sp>
      <p:pic>
        <p:nvPicPr>
          <p:cNvPr id="4" name="Picture 3">
            <a:extLst>
              <a:ext uri="{FF2B5EF4-FFF2-40B4-BE49-F238E27FC236}">
                <a16:creationId xmlns:a16="http://schemas.microsoft.com/office/drawing/2014/main" id="{9CCD6199-3B13-4330-91DD-BACB69FB48F7}"/>
              </a:ext>
            </a:extLst>
          </p:cNvPr>
          <p:cNvPicPr>
            <a:picLocks noChangeAspect="1"/>
          </p:cNvPicPr>
          <p:nvPr/>
        </p:nvPicPr>
        <p:blipFill>
          <a:blip r:embed="rId3"/>
          <a:stretch>
            <a:fillRect/>
          </a:stretch>
        </p:blipFill>
        <p:spPr>
          <a:xfrm>
            <a:off x="328612" y="1835149"/>
            <a:ext cx="6404451" cy="370840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TextBox 4">
            <a:extLst>
              <a:ext uri="{FF2B5EF4-FFF2-40B4-BE49-F238E27FC236}">
                <a16:creationId xmlns:a16="http://schemas.microsoft.com/office/drawing/2014/main" id="{B9FCB9D6-1C02-45D2-B726-4E816F0AB92A}"/>
              </a:ext>
            </a:extLst>
          </p:cNvPr>
          <p:cNvSpPr txBox="1"/>
          <p:nvPr/>
        </p:nvSpPr>
        <p:spPr>
          <a:xfrm>
            <a:off x="6829425" y="1962150"/>
            <a:ext cx="5267325" cy="584775"/>
          </a:xfrm>
          <a:prstGeom prst="rect">
            <a:avLst/>
          </a:prstGeom>
          <a:noFill/>
        </p:spPr>
        <p:txBody>
          <a:bodyPr wrap="square" rtlCol="0">
            <a:spAutoFit/>
          </a:bodyPr>
          <a:lstStyle/>
          <a:p>
            <a:r>
              <a:rPr lang="en-US" sz="3200" b="1" dirty="0">
                <a:highlight>
                  <a:srgbClr val="FFFF00"/>
                </a:highlight>
                <a:latin typeface="Cambria" panose="02040503050406030204" pitchFamily="18" charset="0"/>
                <a:ea typeface="Cambria" panose="02040503050406030204" pitchFamily="18" charset="0"/>
              </a:rPr>
              <a:t>So </a:t>
            </a:r>
            <a:r>
              <a:rPr lang="en-US" sz="3200" b="1" dirty="0" err="1">
                <a:highlight>
                  <a:srgbClr val="FFFF00"/>
                </a:highlight>
                <a:latin typeface="Cambria" panose="02040503050406030204" pitchFamily="18" charset="0"/>
                <a:ea typeface="Cambria" panose="02040503050406030204" pitchFamily="18" charset="0"/>
              </a:rPr>
              <a:t>sánh</a:t>
            </a:r>
            <a:r>
              <a:rPr lang="en-US" sz="3200" b="1" dirty="0">
                <a:highlight>
                  <a:srgbClr val="FFFF00"/>
                </a:highlight>
                <a:latin typeface="Cambria" panose="02040503050406030204" pitchFamily="18" charset="0"/>
                <a:ea typeface="Cambria" panose="02040503050406030204" pitchFamily="18" charset="0"/>
              </a:rPr>
              <a:t> 41 217 </a:t>
            </a:r>
            <a:r>
              <a:rPr lang="en-US" sz="3200" b="1" dirty="0" err="1">
                <a:highlight>
                  <a:srgbClr val="FFFF00"/>
                </a:highlight>
                <a:latin typeface="Cambria" panose="02040503050406030204" pitchFamily="18" charset="0"/>
                <a:ea typeface="Cambria" panose="02040503050406030204" pitchFamily="18" charset="0"/>
              </a:rPr>
              <a:t>và</a:t>
            </a:r>
            <a:r>
              <a:rPr lang="en-US" sz="3200" b="1" dirty="0">
                <a:highlight>
                  <a:srgbClr val="FFFF00"/>
                </a:highlight>
                <a:latin typeface="Cambria" panose="02040503050406030204" pitchFamily="18" charset="0"/>
                <a:ea typeface="Cambria" panose="02040503050406030204" pitchFamily="18" charset="0"/>
              </a:rPr>
              <a:t> 46 616 </a:t>
            </a:r>
          </a:p>
        </p:txBody>
      </p:sp>
      <p:sp>
        <p:nvSpPr>
          <p:cNvPr id="28" name="TextBox 27">
            <a:extLst>
              <a:ext uri="{FF2B5EF4-FFF2-40B4-BE49-F238E27FC236}">
                <a16:creationId xmlns:a16="http://schemas.microsoft.com/office/drawing/2014/main" id="{63344D37-B9A8-4EE3-BEF1-7D96B0CACCBB}"/>
              </a:ext>
            </a:extLst>
          </p:cNvPr>
          <p:cNvSpPr txBox="1"/>
          <p:nvPr/>
        </p:nvSpPr>
        <p:spPr>
          <a:xfrm>
            <a:off x="6924675" y="2724150"/>
            <a:ext cx="5267325" cy="1077218"/>
          </a:xfrm>
          <a:prstGeom prst="rect">
            <a:avLst/>
          </a:prstGeom>
          <a:noFill/>
        </p:spPr>
        <p:txBody>
          <a:bodyPr wrap="square" rtlCol="0">
            <a:spAutoFit/>
          </a:bodyPr>
          <a:lstStyle/>
          <a:p>
            <a:pPr marL="457200" indent="-457200">
              <a:buFont typeface="Arial" panose="020B0604020202020204" pitchFamily="34" charset="0"/>
              <a:buChar char="•"/>
            </a:pPr>
            <a:r>
              <a:rPr lang="en-US" sz="3200" b="1" dirty="0">
                <a:latin typeface="Cambria" panose="02040503050406030204" pitchFamily="18" charset="0"/>
                <a:ea typeface="Cambria" panose="02040503050406030204" pitchFamily="18" charset="0"/>
              </a:rPr>
              <a:t>Hai </a:t>
            </a:r>
            <a:r>
              <a:rPr lang="en-US" sz="3200" b="1" dirty="0" err="1">
                <a:latin typeface="Cambria" panose="02040503050406030204" pitchFamily="18" charset="0"/>
                <a:ea typeface="Cambria" panose="02040503050406030204" pitchFamily="18" charset="0"/>
              </a:rPr>
              <a:t>số</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có</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số</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chữ</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số</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bằng</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nhau</a:t>
            </a:r>
            <a:endParaRPr lang="en-US" sz="3200" b="1" dirty="0">
              <a:latin typeface="Cambria" panose="02040503050406030204" pitchFamily="18" charset="0"/>
              <a:ea typeface="Cambria" panose="02040503050406030204" pitchFamily="18" charset="0"/>
            </a:endParaRPr>
          </a:p>
        </p:txBody>
      </p:sp>
      <p:sp>
        <p:nvSpPr>
          <p:cNvPr id="30" name="TextBox 29">
            <a:extLst>
              <a:ext uri="{FF2B5EF4-FFF2-40B4-BE49-F238E27FC236}">
                <a16:creationId xmlns:a16="http://schemas.microsoft.com/office/drawing/2014/main" id="{2BC57170-AE45-4E33-A82A-C10C063B540A}"/>
              </a:ext>
            </a:extLst>
          </p:cNvPr>
          <p:cNvSpPr txBox="1"/>
          <p:nvPr/>
        </p:nvSpPr>
        <p:spPr>
          <a:xfrm>
            <a:off x="6924675" y="3752850"/>
            <a:ext cx="5267325" cy="1077218"/>
          </a:xfrm>
          <a:prstGeom prst="rect">
            <a:avLst/>
          </a:prstGeom>
          <a:noFill/>
        </p:spPr>
        <p:txBody>
          <a:bodyPr wrap="square" rtlCol="0">
            <a:spAutoFit/>
          </a:bodyPr>
          <a:lstStyle/>
          <a:p>
            <a:pPr marL="457200" indent="-457200">
              <a:buFont typeface="Arial" panose="020B0604020202020204" pitchFamily="34" charset="0"/>
              <a:buChar char="•"/>
            </a:pPr>
            <a:r>
              <a:rPr lang="en-US" sz="3200" b="1" dirty="0" err="1">
                <a:latin typeface="Cambria" panose="02040503050406030204" pitchFamily="18" charset="0"/>
                <a:ea typeface="Cambria" panose="02040503050406030204" pitchFamily="18" charset="0"/>
              </a:rPr>
              <a:t>Các</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chữ</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số</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hàng</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chục</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nghìn</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bằng</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nhau</a:t>
            </a:r>
            <a:endParaRPr lang="en-US" sz="3200" b="1" dirty="0">
              <a:latin typeface="Cambria" panose="02040503050406030204" pitchFamily="18" charset="0"/>
              <a:ea typeface="Cambria" panose="02040503050406030204" pitchFamily="18" charset="0"/>
            </a:endParaRPr>
          </a:p>
        </p:txBody>
      </p:sp>
      <p:sp>
        <p:nvSpPr>
          <p:cNvPr id="32" name="TextBox 31">
            <a:extLst>
              <a:ext uri="{FF2B5EF4-FFF2-40B4-BE49-F238E27FC236}">
                <a16:creationId xmlns:a16="http://schemas.microsoft.com/office/drawing/2014/main" id="{1448FB86-EE24-4294-80B9-852B1A5C7FDB}"/>
              </a:ext>
            </a:extLst>
          </p:cNvPr>
          <p:cNvSpPr txBox="1"/>
          <p:nvPr/>
        </p:nvSpPr>
        <p:spPr>
          <a:xfrm>
            <a:off x="6924675" y="4781550"/>
            <a:ext cx="5267325" cy="584775"/>
          </a:xfrm>
          <a:prstGeom prst="rect">
            <a:avLst/>
          </a:prstGeom>
          <a:noFill/>
        </p:spPr>
        <p:txBody>
          <a:bodyPr wrap="square" rtlCol="0">
            <a:spAutoFit/>
          </a:bodyPr>
          <a:lstStyle/>
          <a:p>
            <a:pPr marL="457200" indent="-457200">
              <a:buFont typeface="Arial" panose="020B0604020202020204" pitchFamily="34" charset="0"/>
              <a:buChar char="•"/>
            </a:pPr>
            <a:r>
              <a:rPr lang="en-US" sz="3200" b="1" dirty="0">
                <a:latin typeface="Cambria" panose="02040503050406030204" pitchFamily="18" charset="0"/>
                <a:ea typeface="Cambria" panose="02040503050406030204" pitchFamily="18" charset="0"/>
              </a:rPr>
              <a:t>Ở </a:t>
            </a:r>
            <a:r>
              <a:rPr lang="en-US" sz="3200" b="1" dirty="0" err="1">
                <a:latin typeface="Cambria" panose="02040503050406030204" pitchFamily="18" charset="0"/>
                <a:ea typeface="Cambria" panose="02040503050406030204" pitchFamily="18" charset="0"/>
              </a:rPr>
              <a:t>hàng</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nghìn</a:t>
            </a:r>
            <a:r>
              <a:rPr lang="en-US" sz="3200" b="1" dirty="0">
                <a:latin typeface="Cambria" panose="02040503050406030204" pitchFamily="18" charset="0"/>
                <a:ea typeface="Cambria" panose="02040503050406030204" pitchFamily="18" charset="0"/>
              </a:rPr>
              <a:t> </a:t>
            </a:r>
            <a:r>
              <a:rPr lang="en-US" sz="3200" b="1" dirty="0" err="1">
                <a:latin typeface="Cambria" panose="02040503050406030204" pitchFamily="18" charset="0"/>
                <a:ea typeface="Cambria" panose="02040503050406030204" pitchFamily="18" charset="0"/>
              </a:rPr>
              <a:t>có</a:t>
            </a:r>
            <a:r>
              <a:rPr lang="en-US" sz="3200" b="1" dirty="0">
                <a:latin typeface="Cambria" panose="02040503050406030204" pitchFamily="18" charset="0"/>
                <a:ea typeface="Cambria" panose="02040503050406030204" pitchFamily="18" charset="0"/>
              </a:rPr>
              <a:t> 1 &lt; 6</a:t>
            </a:r>
          </a:p>
        </p:txBody>
      </p:sp>
      <p:sp>
        <p:nvSpPr>
          <p:cNvPr id="34" name="TextBox 33">
            <a:extLst>
              <a:ext uri="{FF2B5EF4-FFF2-40B4-BE49-F238E27FC236}">
                <a16:creationId xmlns:a16="http://schemas.microsoft.com/office/drawing/2014/main" id="{A9B3F236-3E3C-461D-ACA3-6EBAF4F18826}"/>
              </a:ext>
            </a:extLst>
          </p:cNvPr>
          <p:cNvSpPr txBox="1"/>
          <p:nvPr/>
        </p:nvSpPr>
        <p:spPr>
          <a:xfrm>
            <a:off x="6924675" y="5448300"/>
            <a:ext cx="5267325" cy="584775"/>
          </a:xfrm>
          <a:prstGeom prst="rect">
            <a:avLst/>
          </a:prstGeom>
          <a:noFill/>
        </p:spPr>
        <p:txBody>
          <a:bodyPr wrap="square" rtlCol="0">
            <a:spAutoFit/>
          </a:bodyPr>
          <a:lstStyle/>
          <a:p>
            <a:r>
              <a:rPr lang="en-US" sz="3200" b="1" dirty="0" err="1">
                <a:highlight>
                  <a:srgbClr val="FFFF00"/>
                </a:highlight>
                <a:latin typeface="Times New Roman" panose="02020603050405020304" pitchFamily="18" charset="0"/>
                <a:ea typeface="Cambria" panose="02040503050406030204" pitchFamily="18" charset="0"/>
                <a:cs typeface="Times New Roman" panose="02020603050405020304" pitchFamily="18" charset="0"/>
              </a:rPr>
              <a:t>Vậy</a:t>
            </a:r>
            <a:r>
              <a:rPr lang="en-US" sz="3200" b="1" dirty="0">
                <a:highlight>
                  <a:srgbClr val="FFFF00"/>
                </a:highlight>
                <a:latin typeface="Times New Roman" panose="02020603050405020304" pitchFamily="18" charset="0"/>
                <a:ea typeface="Cambria" panose="02040503050406030204" pitchFamily="18" charset="0"/>
                <a:cs typeface="Times New Roman" panose="02020603050405020304" pitchFamily="18" charset="0"/>
              </a:rPr>
              <a:t> 41 217 &lt; 46 616 </a:t>
            </a:r>
          </a:p>
        </p:txBody>
      </p:sp>
      <p:sp>
        <p:nvSpPr>
          <p:cNvPr id="2" name="Rounded Rectangle 8">
            <a:extLst>
              <a:ext uri="{FF2B5EF4-FFF2-40B4-BE49-F238E27FC236}">
                <a16:creationId xmlns:a16="http://schemas.microsoft.com/office/drawing/2014/main" id="{E457AF09-B022-4667-B303-7945C934C334}"/>
              </a:ext>
            </a:extLst>
          </p:cNvPr>
          <p:cNvSpPr/>
          <p:nvPr/>
        </p:nvSpPr>
        <p:spPr>
          <a:xfrm>
            <a:off x="1371600" y="297371"/>
            <a:ext cx="9753600" cy="1232404"/>
          </a:xfrm>
          <a:prstGeom prst="roundRect">
            <a:avLst/>
          </a:prstGeom>
          <a:solidFill>
            <a:srgbClr val="FFFFFF"/>
          </a:solidFill>
          <a:ln w="12700" cap="flat" cmpd="sng" algn="ctr">
            <a:solidFill>
              <a:srgbClr val="70AD47"/>
            </a:solidFill>
            <a:prstDash val="solid"/>
            <a:miter lim="800000"/>
          </a:ln>
          <a:effectLst/>
        </p:spPr>
        <p:txBody>
          <a:bodyPr rtlCol="0" anchor="ctr"/>
          <a:lstStyle/>
          <a:p>
            <a:pPr algn="ctr" defTabSz="914217">
              <a:defRPr/>
            </a:pPr>
            <a:r>
              <a:rPr lang="en-US" sz="3199" b="1" kern="0" dirty="0" err="1">
                <a:solidFill>
                  <a:srgbClr val="FF0000"/>
                </a:solidFill>
                <a:latin typeface="Times New Roman" panose="02020603050405020304" pitchFamily="18" charset="0"/>
                <a:cs typeface="Times New Roman" panose="02020603050405020304" pitchFamily="18" charset="0"/>
              </a:rPr>
              <a:t>Số</a:t>
            </a:r>
            <a:r>
              <a:rPr lang="en-US" sz="3199" b="1" kern="0" dirty="0">
                <a:solidFill>
                  <a:srgbClr val="FF0000"/>
                </a:solidFill>
                <a:latin typeface="Times New Roman" panose="02020603050405020304" pitchFamily="18" charset="0"/>
                <a:cs typeface="Times New Roman" panose="02020603050405020304" pitchFamily="18" charset="0"/>
              </a:rPr>
              <a:t> </a:t>
            </a:r>
            <a:r>
              <a:rPr lang="en-US" sz="3199" b="1" kern="0" dirty="0" err="1">
                <a:solidFill>
                  <a:srgbClr val="FF0000"/>
                </a:solidFill>
                <a:latin typeface="Times New Roman" panose="02020603050405020304" pitchFamily="18" charset="0"/>
                <a:cs typeface="Times New Roman" panose="02020603050405020304" pitchFamily="18" charset="0"/>
              </a:rPr>
              <a:t>dân</a:t>
            </a:r>
            <a:r>
              <a:rPr lang="en-US" sz="3199" b="1" kern="0" dirty="0">
                <a:solidFill>
                  <a:srgbClr val="FF0000"/>
                </a:solidFill>
                <a:latin typeface="Times New Roman" panose="02020603050405020304" pitchFamily="18" charset="0"/>
                <a:cs typeface="Times New Roman" panose="02020603050405020304" pitchFamily="18" charset="0"/>
              </a:rPr>
              <a:t> </a:t>
            </a:r>
            <a:r>
              <a:rPr lang="en-US" sz="3199" b="1" kern="0" dirty="0" err="1">
                <a:solidFill>
                  <a:srgbClr val="FF0000"/>
                </a:solidFill>
                <a:latin typeface="Times New Roman" panose="02020603050405020304" pitchFamily="18" charset="0"/>
                <a:cs typeface="Times New Roman" panose="02020603050405020304" pitchFamily="18" charset="0"/>
              </a:rPr>
              <a:t>hai</a:t>
            </a:r>
            <a:r>
              <a:rPr lang="en-US" sz="3199" b="1" kern="0" dirty="0">
                <a:solidFill>
                  <a:srgbClr val="FF0000"/>
                </a:solidFill>
                <a:latin typeface="Times New Roman" panose="02020603050405020304" pitchFamily="18" charset="0"/>
                <a:cs typeface="Times New Roman" panose="02020603050405020304" pitchFamily="18" charset="0"/>
              </a:rPr>
              <a:t> </a:t>
            </a:r>
            <a:r>
              <a:rPr lang="en-US" sz="3199" b="1" kern="0" dirty="0" err="1">
                <a:solidFill>
                  <a:srgbClr val="FF0000"/>
                </a:solidFill>
                <a:latin typeface="Times New Roman" panose="02020603050405020304" pitchFamily="18" charset="0"/>
                <a:cs typeface="Times New Roman" panose="02020603050405020304" pitchFamily="18" charset="0"/>
              </a:rPr>
              <a:t>huyện</a:t>
            </a:r>
            <a:r>
              <a:rPr lang="en-US" sz="3199" b="1" kern="0" dirty="0">
                <a:solidFill>
                  <a:srgbClr val="FF0000"/>
                </a:solidFill>
                <a:latin typeface="Times New Roman" panose="02020603050405020304" pitchFamily="18" charset="0"/>
                <a:cs typeface="Times New Roman" panose="02020603050405020304" pitchFamily="18" charset="0"/>
              </a:rPr>
              <a:t> </a:t>
            </a:r>
            <a:r>
              <a:rPr lang="en-US" sz="3199" b="1" kern="0" dirty="0" err="1">
                <a:solidFill>
                  <a:srgbClr val="FF0000"/>
                </a:solidFill>
                <a:latin typeface="Times New Roman" panose="02020603050405020304" pitchFamily="18" charset="0"/>
                <a:cs typeface="Times New Roman" panose="02020603050405020304" pitchFamily="18" charset="0"/>
              </a:rPr>
              <a:t>của</a:t>
            </a:r>
            <a:r>
              <a:rPr lang="en-US" sz="3199" b="1" kern="0" dirty="0">
                <a:solidFill>
                  <a:srgbClr val="FF0000"/>
                </a:solidFill>
                <a:latin typeface="Times New Roman" panose="02020603050405020304" pitchFamily="18" charset="0"/>
                <a:cs typeface="Times New Roman" panose="02020603050405020304" pitchFamily="18" charset="0"/>
              </a:rPr>
              <a:t> </a:t>
            </a:r>
            <a:r>
              <a:rPr lang="en-US" sz="3199" b="1" kern="0" dirty="0" err="1">
                <a:solidFill>
                  <a:srgbClr val="FF0000"/>
                </a:solidFill>
                <a:latin typeface="Times New Roman" panose="02020603050405020304" pitchFamily="18" charset="0"/>
                <a:cs typeface="Times New Roman" panose="02020603050405020304" pitchFamily="18" charset="0"/>
              </a:rPr>
              <a:t>một</a:t>
            </a:r>
            <a:r>
              <a:rPr lang="en-US" sz="3199" b="1" kern="0" dirty="0">
                <a:solidFill>
                  <a:srgbClr val="FF0000"/>
                </a:solidFill>
                <a:latin typeface="Times New Roman" panose="02020603050405020304" pitchFamily="18" charset="0"/>
                <a:cs typeface="Times New Roman" panose="02020603050405020304" pitchFamily="18" charset="0"/>
              </a:rPr>
              <a:t> </a:t>
            </a:r>
            <a:r>
              <a:rPr lang="en-US" sz="3199" b="1" kern="0" dirty="0" err="1">
                <a:solidFill>
                  <a:srgbClr val="FF0000"/>
                </a:solidFill>
                <a:latin typeface="Times New Roman" panose="02020603050405020304" pitchFamily="18" charset="0"/>
                <a:cs typeface="Times New Roman" panose="02020603050405020304" pitchFamily="18" charset="0"/>
              </a:rPr>
              <a:t>tỉnh</a:t>
            </a:r>
            <a:r>
              <a:rPr lang="en-US" sz="3199" b="1" kern="0" dirty="0">
                <a:solidFill>
                  <a:srgbClr val="FF0000"/>
                </a:solidFill>
                <a:latin typeface="Times New Roman" panose="02020603050405020304" pitchFamily="18" charset="0"/>
                <a:cs typeface="Times New Roman" panose="02020603050405020304" pitchFamily="18" charset="0"/>
              </a:rPr>
              <a:t> </a:t>
            </a:r>
            <a:r>
              <a:rPr lang="en-US" sz="3199" b="1" kern="0" dirty="0" err="1">
                <a:solidFill>
                  <a:srgbClr val="FF0000"/>
                </a:solidFill>
                <a:latin typeface="Times New Roman" panose="02020603050405020304" pitchFamily="18" charset="0"/>
                <a:cs typeface="Times New Roman" panose="02020603050405020304" pitchFamily="18" charset="0"/>
              </a:rPr>
              <a:t>lần</a:t>
            </a:r>
            <a:r>
              <a:rPr lang="en-US" sz="3199" b="1" kern="0" dirty="0">
                <a:solidFill>
                  <a:srgbClr val="FF0000"/>
                </a:solidFill>
                <a:latin typeface="Times New Roman" panose="02020603050405020304" pitchFamily="18" charset="0"/>
                <a:cs typeface="Times New Roman" panose="02020603050405020304" pitchFamily="18" charset="0"/>
              </a:rPr>
              <a:t> </a:t>
            </a:r>
            <a:r>
              <a:rPr lang="en-US" sz="3199" b="1" kern="0" dirty="0" err="1">
                <a:solidFill>
                  <a:srgbClr val="FF0000"/>
                </a:solidFill>
                <a:latin typeface="Times New Roman" panose="02020603050405020304" pitchFamily="18" charset="0"/>
                <a:cs typeface="Times New Roman" panose="02020603050405020304" pitchFamily="18" charset="0"/>
              </a:rPr>
              <a:t>lượt</a:t>
            </a:r>
            <a:r>
              <a:rPr lang="en-US" sz="3199" b="1" kern="0" dirty="0">
                <a:solidFill>
                  <a:srgbClr val="FF0000"/>
                </a:solidFill>
                <a:latin typeface="Times New Roman" panose="02020603050405020304" pitchFamily="18" charset="0"/>
                <a:cs typeface="Times New Roman" panose="02020603050405020304" pitchFamily="18" charset="0"/>
              </a:rPr>
              <a:t> </a:t>
            </a:r>
            <a:r>
              <a:rPr lang="en-US" sz="3199" b="1" kern="0" dirty="0" err="1">
                <a:solidFill>
                  <a:srgbClr val="FF0000"/>
                </a:solidFill>
                <a:latin typeface="Times New Roman" panose="02020603050405020304" pitchFamily="18" charset="0"/>
                <a:cs typeface="Times New Roman" panose="02020603050405020304" pitchFamily="18" charset="0"/>
              </a:rPr>
              <a:t>là</a:t>
            </a:r>
            <a:r>
              <a:rPr lang="en-US" sz="3199" b="1" kern="0" dirty="0">
                <a:solidFill>
                  <a:srgbClr val="FF0000"/>
                </a:solidFill>
                <a:latin typeface="Times New Roman" panose="02020603050405020304" pitchFamily="18" charset="0"/>
                <a:cs typeface="Times New Roman" panose="02020603050405020304" pitchFamily="18" charset="0"/>
              </a:rPr>
              <a:t> 41 217 </a:t>
            </a:r>
            <a:r>
              <a:rPr lang="en-US" sz="3199" b="1" kern="0" dirty="0" err="1">
                <a:solidFill>
                  <a:srgbClr val="FF0000"/>
                </a:solidFill>
                <a:latin typeface="Times New Roman" panose="02020603050405020304" pitchFamily="18" charset="0"/>
                <a:cs typeface="Times New Roman" panose="02020603050405020304" pitchFamily="18" charset="0"/>
              </a:rPr>
              <a:t>và</a:t>
            </a:r>
            <a:r>
              <a:rPr lang="en-US" sz="3199" b="1" kern="0" dirty="0">
                <a:solidFill>
                  <a:srgbClr val="FF0000"/>
                </a:solidFill>
                <a:latin typeface="Times New Roman" panose="02020603050405020304" pitchFamily="18" charset="0"/>
                <a:cs typeface="Times New Roman" panose="02020603050405020304" pitchFamily="18" charset="0"/>
              </a:rPr>
              <a:t> </a:t>
            </a:r>
          </a:p>
          <a:p>
            <a:pPr algn="ctr" defTabSz="914217">
              <a:defRPr/>
            </a:pPr>
            <a:r>
              <a:rPr lang="en-US" sz="3199" b="1" kern="0" dirty="0">
                <a:solidFill>
                  <a:srgbClr val="FF0000"/>
                </a:solidFill>
                <a:latin typeface="Times New Roman" panose="02020603050405020304" pitchFamily="18" charset="0"/>
                <a:cs typeface="Times New Roman" panose="02020603050405020304" pitchFamily="18" charset="0"/>
              </a:rPr>
              <a:t>46 616 </a:t>
            </a:r>
            <a:r>
              <a:rPr lang="en-US" sz="3199" b="1" kern="0" dirty="0" err="1">
                <a:solidFill>
                  <a:srgbClr val="FF0000"/>
                </a:solidFill>
                <a:latin typeface="Times New Roman" panose="02020603050405020304" pitchFamily="18" charset="0"/>
                <a:cs typeface="Times New Roman" panose="02020603050405020304" pitchFamily="18" charset="0"/>
              </a:rPr>
              <a:t>người</a:t>
            </a:r>
            <a:r>
              <a:rPr lang="en-US" sz="3199" b="1" kern="0" dirty="0">
                <a:solidFill>
                  <a:srgbClr val="FF0000"/>
                </a:solidFill>
                <a:latin typeface="Times New Roman" panose="02020603050405020304" pitchFamily="18" charset="0"/>
                <a:cs typeface="Times New Roman" panose="02020603050405020304" pitchFamily="18" charset="0"/>
              </a:rPr>
              <a:t>. </a:t>
            </a:r>
            <a:r>
              <a:rPr lang="en-US" sz="3199" b="1" kern="0" dirty="0" err="1">
                <a:solidFill>
                  <a:srgbClr val="FF0000"/>
                </a:solidFill>
                <a:latin typeface="Times New Roman" panose="02020603050405020304" pitchFamily="18" charset="0"/>
                <a:cs typeface="Times New Roman" panose="02020603050405020304" pitchFamily="18" charset="0"/>
              </a:rPr>
              <a:t>Hỏi</a:t>
            </a:r>
            <a:r>
              <a:rPr lang="en-US" sz="3199" b="1" kern="0" dirty="0">
                <a:solidFill>
                  <a:srgbClr val="FF0000"/>
                </a:solidFill>
                <a:latin typeface="Times New Roman" panose="02020603050405020304" pitchFamily="18" charset="0"/>
                <a:cs typeface="Times New Roman" panose="02020603050405020304" pitchFamily="18" charset="0"/>
              </a:rPr>
              <a:t> </a:t>
            </a:r>
            <a:r>
              <a:rPr lang="en-US" sz="3199" b="1" kern="0" dirty="0" err="1">
                <a:solidFill>
                  <a:srgbClr val="FF0000"/>
                </a:solidFill>
                <a:latin typeface="Times New Roman" panose="02020603050405020304" pitchFamily="18" charset="0"/>
                <a:cs typeface="Times New Roman" panose="02020603050405020304" pitchFamily="18" charset="0"/>
              </a:rPr>
              <a:t>huyện</a:t>
            </a:r>
            <a:r>
              <a:rPr lang="en-US" sz="3199" b="1" kern="0" dirty="0">
                <a:solidFill>
                  <a:srgbClr val="FF0000"/>
                </a:solidFill>
                <a:latin typeface="Times New Roman" panose="02020603050405020304" pitchFamily="18" charset="0"/>
                <a:cs typeface="Times New Roman" panose="02020603050405020304" pitchFamily="18" charset="0"/>
              </a:rPr>
              <a:t> </a:t>
            </a:r>
            <a:r>
              <a:rPr lang="en-US" sz="3199" b="1" kern="0" dirty="0" err="1">
                <a:solidFill>
                  <a:srgbClr val="FF0000"/>
                </a:solidFill>
                <a:latin typeface="Times New Roman" panose="02020603050405020304" pitchFamily="18" charset="0"/>
                <a:cs typeface="Times New Roman" panose="02020603050405020304" pitchFamily="18" charset="0"/>
              </a:rPr>
              <a:t>nào</a:t>
            </a:r>
            <a:r>
              <a:rPr lang="en-US" sz="3199" b="1" kern="0" dirty="0">
                <a:solidFill>
                  <a:srgbClr val="FF0000"/>
                </a:solidFill>
                <a:latin typeface="Times New Roman" panose="02020603050405020304" pitchFamily="18" charset="0"/>
                <a:cs typeface="Times New Roman" panose="02020603050405020304" pitchFamily="18" charset="0"/>
              </a:rPr>
              <a:t> </a:t>
            </a:r>
            <a:r>
              <a:rPr lang="en-US" sz="3199" b="1" kern="0" dirty="0" err="1">
                <a:solidFill>
                  <a:srgbClr val="FF0000"/>
                </a:solidFill>
                <a:latin typeface="Times New Roman" panose="02020603050405020304" pitchFamily="18" charset="0"/>
                <a:cs typeface="Times New Roman" panose="02020603050405020304" pitchFamily="18" charset="0"/>
              </a:rPr>
              <a:t>đông</a:t>
            </a:r>
            <a:r>
              <a:rPr lang="en-US" sz="3199" b="1" kern="0" dirty="0">
                <a:solidFill>
                  <a:srgbClr val="FF0000"/>
                </a:solidFill>
                <a:latin typeface="Times New Roman" panose="02020603050405020304" pitchFamily="18" charset="0"/>
                <a:cs typeface="Times New Roman" panose="02020603050405020304" pitchFamily="18" charset="0"/>
              </a:rPr>
              <a:t> </a:t>
            </a:r>
            <a:r>
              <a:rPr lang="en-US" sz="3199" b="1" kern="0" dirty="0" err="1">
                <a:solidFill>
                  <a:srgbClr val="FF0000"/>
                </a:solidFill>
                <a:latin typeface="Times New Roman" panose="02020603050405020304" pitchFamily="18" charset="0"/>
                <a:cs typeface="Times New Roman" panose="02020603050405020304" pitchFamily="18" charset="0"/>
              </a:rPr>
              <a:t>dân</a:t>
            </a:r>
            <a:r>
              <a:rPr lang="en-US" sz="3199" b="1" kern="0" dirty="0">
                <a:solidFill>
                  <a:srgbClr val="FF0000"/>
                </a:solidFill>
                <a:latin typeface="Times New Roman" panose="02020603050405020304" pitchFamily="18" charset="0"/>
                <a:cs typeface="Times New Roman" panose="02020603050405020304" pitchFamily="18" charset="0"/>
              </a:rPr>
              <a:t> </a:t>
            </a:r>
            <a:r>
              <a:rPr lang="en-US" sz="3199" b="1" kern="0" dirty="0" err="1">
                <a:solidFill>
                  <a:srgbClr val="FF0000"/>
                </a:solidFill>
                <a:latin typeface="Times New Roman" panose="02020603050405020304" pitchFamily="18" charset="0"/>
                <a:cs typeface="Times New Roman" panose="02020603050405020304" pitchFamily="18" charset="0"/>
              </a:rPr>
              <a:t>hơn</a:t>
            </a:r>
            <a:r>
              <a:rPr lang="en-US" sz="3199" b="1" kern="0" dirty="0">
                <a:solidFill>
                  <a:srgbClr val="FF0000"/>
                </a:solidFill>
                <a:latin typeface="Times New Roman" panose="02020603050405020304" pitchFamily="18" charset="0"/>
                <a:cs typeface="Times New Roman" panose="02020603050405020304" pitchFamily="18" charset="0"/>
              </a:rPr>
              <a:t>.</a:t>
            </a:r>
          </a:p>
        </p:txBody>
      </p:sp>
      <p:sp>
        <p:nvSpPr>
          <p:cNvPr id="3" name="TextBox 2">
            <a:extLst>
              <a:ext uri="{FF2B5EF4-FFF2-40B4-BE49-F238E27FC236}">
                <a16:creationId xmlns:a16="http://schemas.microsoft.com/office/drawing/2014/main" id="{C5EF4424-8930-DF0A-6E62-5C22B72E2E57}"/>
              </a:ext>
            </a:extLst>
          </p:cNvPr>
          <p:cNvSpPr txBox="1"/>
          <p:nvPr/>
        </p:nvSpPr>
        <p:spPr>
          <a:xfrm>
            <a:off x="6829425" y="2044125"/>
            <a:ext cx="5267325" cy="584775"/>
          </a:xfrm>
          <a:prstGeom prst="rect">
            <a:avLst/>
          </a:prstGeom>
          <a:noFill/>
        </p:spPr>
        <p:txBody>
          <a:bodyPr wrap="square" rtlCol="0">
            <a:spAutoFit/>
          </a:bodyPr>
          <a:lstStyle/>
          <a:p>
            <a:r>
              <a:rPr lang="en-US" sz="3200" b="1" dirty="0">
                <a:highlight>
                  <a:srgbClr val="FFFF00"/>
                </a:highlight>
                <a:latin typeface="Times New Roman" panose="02020603050405020304" pitchFamily="18" charset="0"/>
                <a:ea typeface="Cambria" panose="02040503050406030204" pitchFamily="18" charset="0"/>
                <a:cs typeface="Times New Roman" panose="02020603050405020304" pitchFamily="18" charset="0"/>
              </a:rPr>
              <a:t>So </a:t>
            </a:r>
            <a:r>
              <a:rPr lang="en-US" sz="3200" b="1" dirty="0" err="1">
                <a:highlight>
                  <a:srgbClr val="FFFF00"/>
                </a:highlight>
                <a:latin typeface="Times New Roman" panose="02020603050405020304" pitchFamily="18" charset="0"/>
                <a:ea typeface="Cambria" panose="02040503050406030204" pitchFamily="18" charset="0"/>
                <a:cs typeface="Times New Roman" panose="02020603050405020304" pitchFamily="18" charset="0"/>
              </a:rPr>
              <a:t>sánh</a:t>
            </a:r>
            <a:r>
              <a:rPr lang="en-US" sz="3200" b="1" dirty="0">
                <a:highlight>
                  <a:srgbClr val="FFFF00"/>
                </a:highlight>
                <a:latin typeface="Times New Roman" panose="02020603050405020304" pitchFamily="18" charset="0"/>
                <a:ea typeface="Cambria" panose="02040503050406030204" pitchFamily="18" charset="0"/>
                <a:cs typeface="Times New Roman" panose="02020603050405020304" pitchFamily="18" charset="0"/>
              </a:rPr>
              <a:t> 41 217 </a:t>
            </a:r>
            <a:r>
              <a:rPr lang="en-US" sz="3200" b="1" dirty="0" err="1">
                <a:highlight>
                  <a:srgbClr val="FFFF00"/>
                </a:highlight>
                <a:latin typeface="Times New Roman" panose="02020603050405020304" pitchFamily="18" charset="0"/>
                <a:ea typeface="Cambria" panose="02040503050406030204" pitchFamily="18" charset="0"/>
                <a:cs typeface="Times New Roman" panose="02020603050405020304" pitchFamily="18" charset="0"/>
              </a:rPr>
              <a:t>và</a:t>
            </a:r>
            <a:r>
              <a:rPr lang="en-US" sz="3200" b="1" dirty="0">
                <a:highlight>
                  <a:srgbClr val="FFFF00"/>
                </a:highlight>
                <a:latin typeface="Times New Roman" panose="02020603050405020304" pitchFamily="18" charset="0"/>
                <a:ea typeface="Cambria" panose="02040503050406030204" pitchFamily="18" charset="0"/>
                <a:cs typeface="Times New Roman" panose="02020603050405020304" pitchFamily="18" charset="0"/>
              </a:rPr>
              <a:t> 46 616 </a:t>
            </a:r>
          </a:p>
        </p:txBody>
      </p:sp>
    </p:spTree>
    <p:extLst>
      <p:ext uri="{BB962C8B-B14F-4D97-AF65-F5344CB8AC3E}">
        <p14:creationId xmlns:p14="http://schemas.microsoft.com/office/powerpoint/2010/main" val="39139387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barn(inVertical)">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barn(inVertical)">
                                      <p:cBhvr>
                                        <p:cTn id="22" dur="500"/>
                                        <p:tgtEl>
                                          <p:spTgt spid="3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barn(inVertical)">
                                      <p:cBhvr>
                                        <p:cTn id="27" dur="500"/>
                                        <p:tgtEl>
                                          <p:spTgt spid="3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barn(inVertical)">
                                      <p:cBhvr>
                                        <p:cTn id="32" dur="500"/>
                                        <p:tgtEl>
                                          <p:spTgt spid="34"/>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barn(inVertical)">
                                      <p:cBhvr>
                                        <p:cTn id="3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8" grpId="0"/>
      <p:bldP spid="30" grpId="0"/>
      <p:bldP spid="32" grpId="0"/>
      <p:bldP spid="34"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0BB6701A-F7B3-45D2-9790-846F9D1CE0CD}"/>
              </a:ext>
            </a:extLst>
          </p:cNvPr>
          <p:cNvGrpSpPr/>
          <p:nvPr/>
        </p:nvGrpSpPr>
        <p:grpSpPr>
          <a:xfrm>
            <a:off x="93363" y="399546"/>
            <a:ext cx="8621288" cy="1724529"/>
            <a:chOff x="2105100" y="4212346"/>
            <a:chExt cx="4680391" cy="1754326"/>
          </a:xfrm>
        </p:grpSpPr>
        <p:pic>
          <p:nvPicPr>
            <p:cNvPr id="25" name="Picture 13">
              <a:extLst>
                <a:ext uri="{FF2B5EF4-FFF2-40B4-BE49-F238E27FC236}">
                  <a16:creationId xmlns:a16="http://schemas.microsoft.com/office/drawing/2014/main" id="{65D348CA-A144-4C89-9419-5C4F28982A8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H="1">
              <a:off x="2105100" y="4212346"/>
              <a:ext cx="4680391" cy="1754326"/>
            </a:xfrm>
            <a:prstGeom prst="rect">
              <a:avLst/>
            </a:prstGeom>
          </p:spPr>
        </p:pic>
        <p:sp>
          <p:nvSpPr>
            <p:cNvPr id="26" name="TextBox 25">
              <a:extLst>
                <a:ext uri="{FF2B5EF4-FFF2-40B4-BE49-F238E27FC236}">
                  <a16:creationId xmlns:a16="http://schemas.microsoft.com/office/drawing/2014/main" id="{45E9036D-1A2F-498B-96C0-A9B5C803236A}"/>
                </a:ext>
              </a:extLst>
            </p:cNvPr>
            <p:cNvSpPr txBox="1"/>
            <p:nvPr/>
          </p:nvSpPr>
          <p:spPr>
            <a:xfrm>
              <a:off x="2328005" y="4357036"/>
              <a:ext cx="4289821" cy="1095831"/>
            </a:xfrm>
            <a:prstGeom prst="rect">
              <a:avLst/>
            </a:prstGeom>
            <a:noFill/>
          </p:spPr>
          <p:txBody>
            <a:bodyPr wrap="square" rtlCol="0">
              <a:spAutoFit/>
            </a:bodyPr>
            <a:lstStyle/>
            <a:p>
              <a:pPr algn="ctr"/>
              <a:r>
                <a:rPr lang="vi-VN" sz="3200" b="1" dirty="0">
                  <a:latin typeface="+mj-lt"/>
                  <a:cs typeface="Calibri" panose="020F0502020204030204" pitchFamily="34" charset="0"/>
                </a:rPr>
                <a:t>Số nào </a:t>
              </a:r>
              <a:r>
                <a:rPr lang="en-US" sz="3200" b="1" dirty="0" err="1">
                  <a:latin typeface="+mj-lt"/>
                  <a:cs typeface="Calibri" panose="020F0502020204030204" pitchFamily="34" charset="0"/>
                </a:rPr>
                <a:t>có</a:t>
              </a:r>
              <a:r>
                <a:rPr lang="vi-VN" sz="3200" b="1" dirty="0">
                  <a:latin typeface="+mj-lt"/>
                  <a:cs typeface="Calibri" panose="020F0502020204030204" pitchFamily="34" charset="0"/>
                </a:rPr>
                <a:t> nhiều chữ s</a:t>
              </a:r>
              <a:r>
                <a:rPr lang="en-US" sz="3200" b="1" dirty="0">
                  <a:latin typeface="+mj-lt"/>
                  <a:cs typeface="Calibri" panose="020F0502020204030204" pitchFamily="34" charset="0"/>
                </a:rPr>
                <a:t>ố</a:t>
              </a:r>
              <a:r>
                <a:rPr lang="vi-VN" sz="3200" b="1" dirty="0">
                  <a:latin typeface="+mj-lt"/>
                  <a:cs typeface="Calibri" panose="020F0502020204030204" pitchFamily="34" charset="0"/>
                </a:rPr>
                <a:t> hơn thì lớn hơn. Số nào có ít chữ số hơn thì bé hơn.</a:t>
              </a:r>
              <a:endParaRPr lang="en-US" sz="3200" b="1" dirty="0">
                <a:solidFill>
                  <a:srgbClr val="C00000"/>
                </a:solidFill>
                <a:latin typeface="+mj-lt"/>
                <a:cs typeface="Calibri" panose="020F0502020204030204" pitchFamily="34" charset="0"/>
              </a:endParaRPr>
            </a:p>
          </p:txBody>
        </p:sp>
      </p:grpSp>
      <p:pic>
        <p:nvPicPr>
          <p:cNvPr id="27" name="Picture 2" descr="82 Girl Making Coffee Illustrations &amp; Clip Art - iStock">
            <a:extLst>
              <a:ext uri="{FF2B5EF4-FFF2-40B4-BE49-F238E27FC236}">
                <a16:creationId xmlns:a16="http://schemas.microsoft.com/office/drawing/2014/main" id="{90CE3969-C1E9-4BD4-A78D-783C6E55F012}"/>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8980" b="90000" l="18137" r="79085">
                        <a14:foregroundMark x1="43464" y1="8980" x2="52124" y2="8980"/>
                        <a14:foregroundMark x1="79085" y1="41020" x2="79085" y2="41020"/>
                        <a14:foregroundMark x1="18464" y1="49796" x2="18464" y2="49796"/>
                        <a14:foregroundMark x1="20261" y1="42449" x2="20261" y2="42449"/>
                        <a14:foregroundMark x1="37745" y1="71020" x2="59641" y2="65918"/>
                        <a14:foregroundMark x1="59641" y1="65918" x2="60621" y2="65918"/>
                        <a14:foregroundMark x1="45425" y1="65918" x2="54739" y2="65918"/>
                        <a14:foregroundMark x1="51307" y1="74490" x2="48856" y2="74490"/>
                        <a14:foregroundMark x1="79085" y1="45306" x2="79085" y2="45306"/>
                        <a14:foregroundMark x1="19444" y1="59388" x2="19444" y2="59388"/>
                        <a14:foregroundMark x1="18137" y1="57551" x2="18137" y2="57551"/>
                        <a14:foregroundMark x1="18137" y1="57551" x2="21242" y2="57551"/>
                      </a14:backgroundRemoval>
                    </a14:imgEffect>
                  </a14:imgLayer>
                </a14:imgProps>
              </a:ext>
              <a:ext uri="{28A0092B-C50C-407E-A947-70E740481C1C}">
                <a14:useLocalDpi xmlns:a14="http://schemas.microsoft.com/office/drawing/2010/main" val="0"/>
              </a:ext>
            </a:extLst>
          </a:blip>
          <a:srcRect l="14863" r="15713" b="19087"/>
          <a:stretch/>
        </p:blipFill>
        <p:spPr bwMode="auto">
          <a:xfrm>
            <a:off x="-179444" y="2362200"/>
            <a:ext cx="4142910" cy="3866022"/>
          </a:xfrm>
          <a:prstGeom prst="rect">
            <a:avLst/>
          </a:prstGeom>
          <a:noFill/>
          <a:extLst>
            <a:ext uri="{909E8E84-426E-40DD-AFC4-6F175D3DCCD1}">
              <a14:hiddenFill xmlns:a14="http://schemas.microsoft.com/office/drawing/2010/main">
                <a:solidFill>
                  <a:srgbClr val="FFFFFF"/>
                </a:solidFill>
              </a14:hiddenFill>
            </a:ext>
          </a:extLst>
        </p:spPr>
      </p:pic>
      <p:grpSp>
        <p:nvGrpSpPr>
          <p:cNvPr id="28" name="Group 27">
            <a:extLst>
              <a:ext uri="{FF2B5EF4-FFF2-40B4-BE49-F238E27FC236}">
                <a16:creationId xmlns:a16="http://schemas.microsoft.com/office/drawing/2014/main" id="{02DAAED7-BC28-4C0F-AD48-000FA086D242}"/>
              </a:ext>
            </a:extLst>
          </p:cNvPr>
          <p:cNvGrpSpPr/>
          <p:nvPr/>
        </p:nvGrpSpPr>
        <p:grpSpPr>
          <a:xfrm>
            <a:off x="2447925" y="2094996"/>
            <a:ext cx="9283907" cy="1819779"/>
            <a:chOff x="2105100" y="4212346"/>
            <a:chExt cx="4761998" cy="1754326"/>
          </a:xfrm>
        </p:grpSpPr>
        <p:pic>
          <p:nvPicPr>
            <p:cNvPr id="29" name="Picture 13">
              <a:extLst>
                <a:ext uri="{FF2B5EF4-FFF2-40B4-BE49-F238E27FC236}">
                  <a16:creationId xmlns:a16="http://schemas.microsoft.com/office/drawing/2014/main" id="{181E168E-8867-4554-AFAF-C0C06D09E3E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H="1">
              <a:off x="2105100" y="4212346"/>
              <a:ext cx="4680391" cy="1754326"/>
            </a:xfrm>
            <a:prstGeom prst="rect">
              <a:avLst/>
            </a:prstGeom>
          </p:spPr>
        </p:pic>
        <p:sp>
          <p:nvSpPr>
            <p:cNvPr id="30" name="TextBox 29">
              <a:extLst>
                <a:ext uri="{FF2B5EF4-FFF2-40B4-BE49-F238E27FC236}">
                  <a16:creationId xmlns:a16="http://schemas.microsoft.com/office/drawing/2014/main" id="{14F3CBE1-906C-40D5-A13D-7BA152792571}"/>
                </a:ext>
              </a:extLst>
            </p:cNvPr>
            <p:cNvSpPr txBox="1"/>
            <p:nvPr/>
          </p:nvSpPr>
          <p:spPr>
            <a:xfrm>
              <a:off x="2135989" y="4283576"/>
              <a:ext cx="4731109" cy="1038473"/>
            </a:xfrm>
            <a:prstGeom prst="rect">
              <a:avLst/>
            </a:prstGeom>
            <a:noFill/>
          </p:spPr>
          <p:txBody>
            <a:bodyPr wrap="square" rtlCol="0">
              <a:spAutoFit/>
            </a:bodyPr>
            <a:lstStyle/>
            <a:p>
              <a:pPr algn="ctr"/>
              <a:r>
                <a:rPr lang="vi-VN" sz="3200" b="1" dirty="0">
                  <a:latin typeface="+mj-lt"/>
                  <a:cs typeface="Calibri" panose="020F0502020204030204" pitchFamily="34" charset="0"/>
                </a:rPr>
                <a:t>Nếu hai số có số chữ số bằng nhau thì so sánh từng cặp chữ số ở cùng một hàng kể từ trái qua phải.</a:t>
              </a:r>
              <a:endParaRPr lang="en-US" sz="3200" b="1" dirty="0">
                <a:solidFill>
                  <a:srgbClr val="C00000"/>
                </a:solidFill>
                <a:latin typeface="+mj-lt"/>
                <a:cs typeface="Calibri" panose="020F0502020204030204" pitchFamily="34" charset="0"/>
              </a:endParaRPr>
            </a:p>
          </p:txBody>
        </p:sp>
      </p:grpSp>
      <p:grpSp>
        <p:nvGrpSpPr>
          <p:cNvPr id="37" name="Group 36">
            <a:extLst>
              <a:ext uri="{FF2B5EF4-FFF2-40B4-BE49-F238E27FC236}">
                <a16:creationId xmlns:a16="http://schemas.microsoft.com/office/drawing/2014/main" id="{E359A799-A33B-4459-BBBE-3F11CEEA94E1}"/>
              </a:ext>
            </a:extLst>
          </p:cNvPr>
          <p:cNvGrpSpPr/>
          <p:nvPr/>
        </p:nvGrpSpPr>
        <p:grpSpPr>
          <a:xfrm>
            <a:off x="3171826" y="4009521"/>
            <a:ext cx="9124808" cy="1819779"/>
            <a:chOff x="2105100" y="4212346"/>
            <a:chExt cx="4680391" cy="1754326"/>
          </a:xfrm>
        </p:grpSpPr>
        <p:pic>
          <p:nvPicPr>
            <p:cNvPr id="38" name="Picture 13">
              <a:extLst>
                <a:ext uri="{FF2B5EF4-FFF2-40B4-BE49-F238E27FC236}">
                  <a16:creationId xmlns:a16="http://schemas.microsoft.com/office/drawing/2014/main" id="{D4D1179F-8C63-4469-8168-FCCF9AB5529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H="1">
              <a:off x="2105100" y="4212346"/>
              <a:ext cx="4680391" cy="1754326"/>
            </a:xfrm>
            <a:prstGeom prst="rect">
              <a:avLst/>
            </a:prstGeom>
          </p:spPr>
        </p:pic>
        <p:sp>
          <p:nvSpPr>
            <p:cNvPr id="39" name="TextBox 38">
              <a:extLst>
                <a:ext uri="{FF2B5EF4-FFF2-40B4-BE49-F238E27FC236}">
                  <a16:creationId xmlns:a16="http://schemas.microsoft.com/office/drawing/2014/main" id="{9427F381-7DCB-4645-A34A-12B12A47A2DA}"/>
                </a:ext>
              </a:extLst>
            </p:cNvPr>
            <p:cNvSpPr txBox="1"/>
            <p:nvPr/>
          </p:nvSpPr>
          <p:spPr>
            <a:xfrm>
              <a:off x="2135989" y="4283576"/>
              <a:ext cx="4620700" cy="1038473"/>
            </a:xfrm>
            <a:prstGeom prst="rect">
              <a:avLst/>
            </a:prstGeom>
            <a:noFill/>
          </p:spPr>
          <p:txBody>
            <a:bodyPr wrap="square" rtlCol="0">
              <a:spAutoFit/>
            </a:bodyPr>
            <a:lstStyle/>
            <a:p>
              <a:pPr algn="ctr"/>
              <a:r>
                <a:rPr lang="vi-VN" sz="3200" b="1" dirty="0">
                  <a:latin typeface="+mj-lt"/>
                  <a:cs typeface="Calibri" panose="020F0502020204030204" pitchFamily="34" charset="0"/>
                </a:rPr>
                <a:t>Nếu hai </a:t>
              </a:r>
              <a:r>
                <a:rPr lang="en-US" sz="3200" b="1" dirty="0" err="1">
                  <a:latin typeface="+mj-lt"/>
                  <a:cs typeface="Calibri" panose="020F0502020204030204" pitchFamily="34" charset="0"/>
                </a:rPr>
                <a:t>số</a:t>
              </a:r>
              <a:r>
                <a:rPr lang="vi-VN" sz="3200" b="1" dirty="0">
                  <a:latin typeface="+mj-lt"/>
                  <a:cs typeface="Calibri" panose="020F0502020204030204" pitchFamily="34" charset="0"/>
                </a:rPr>
                <a:t> có tất cả các cặp chữ số ờ từng hàng </a:t>
              </a:r>
              <a:r>
                <a:rPr lang="en-US" sz="3200" b="1" dirty="0" err="1">
                  <a:latin typeface="+mj-lt"/>
                  <a:cs typeface="Calibri" panose="020F0502020204030204" pitchFamily="34" charset="0"/>
                </a:rPr>
                <a:t>đều</a:t>
              </a:r>
              <a:r>
                <a:rPr lang="vi-VN" sz="3200" b="1" dirty="0">
                  <a:latin typeface="+mj-lt"/>
                  <a:cs typeface="Calibri" panose="020F0502020204030204" pitchFamily="34" charset="0"/>
                </a:rPr>
                <a:t> bằng nhau th</a:t>
              </a:r>
              <a:r>
                <a:rPr lang="en-US" sz="3200" b="1" dirty="0">
                  <a:latin typeface="+mj-lt"/>
                  <a:cs typeface="Calibri" panose="020F0502020204030204" pitchFamily="34" charset="0"/>
                </a:rPr>
                <a:t>ì</a:t>
              </a:r>
              <a:r>
                <a:rPr lang="vi-VN" sz="3200" b="1" dirty="0">
                  <a:latin typeface="+mj-lt"/>
                  <a:cs typeface="Calibri" panose="020F0502020204030204" pitchFamily="34" charset="0"/>
                </a:rPr>
                <a:t> hai số đó bằng nhau.</a:t>
              </a:r>
              <a:endParaRPr lang="en-US" sz="3200" b="1" dirty="0">
                <a:solidFill>
                  <a:srgbClr val="C00000"/>
                </a:solidFill>
                <a:latin typeface="+mj-lt"/>
                <a:cs typeface="Calibri" panose="020F0502020204030204" pitchFamily="34" charset="0"/>
              </a:endParaRPr>
            </a:p>
          </p:txBody>
        </p:sp>
      </p:grpSp>
      <p:pic>
        <p:nvPicPr>
          <p:cNvPr id="4" name="Picture 3">
            <a:extLst>
              <a:ext uri="{FF2B5EF4-FFF2-40B4-BE49-F238E27FC236}">
                <a16:creationId xmlns:a16="http://schemas.microsoft.com/office/drawing/2014/main" id="{3EA72FA7-A287-47FB-85A2-E8A5766C436A}"/>
              </a:ext>
            </a:extLst>
          </p:cNvPr>
          <p:cNvPicPr>
            <a:picLocks noChangeAspect="1"/>
          </p:cNvPicPr>
          <p:nvPr/>
        </p:nvPicPr>
        <p:blipFill>
          <a:blip r:embed="rId7"/>
          <a:stretch>
            <a:fillRect/>
          </a:stretch>
        </p:blipFill>
        <p:spPr>
          <a:xfrm>
            <a:off x="8990361" y="306261"/>
            <a:ext cx="2192390" cy="1444877"/>
          </a:xfrm>
          <a:prstGeom prst="rect">
            <a:avLst/>
          </a:prstGeom>
        </p:spPr>
      </p:pic>
    </p:spTree>
    <p:extLst>
      <p:ext uri="{BB962C8B-B14F-4D97-AF65-F5344CB8AC3E}">
        <p14:creationId xmlns:p14="http://schemas.microsoft.com/office/powerpoint/2010/main" val="5220126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7"/>
                                        </p:tgtEl>
                                        <p:attrNameLst>
                                          <p:attrName>style.visibility</p:attrName>
                                        </p:attrNameLst>
                                      </p:cBhvr>
                                      <p:to>
                                        <p:strVal val="visible"/>
                                      </p:to>
                                    </p:set>
                                    <p:animEffect transition="in" filter="fade">
                                      <p:cBhvr>
                                        <p:cTn id="1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6FD4EF-9E13-5A43-A546-D99C9607C7A6}"/>
            </a:ext>
          </a:extLst>
        </p:cNvPr>
        <p:cNvGrpSpPr/>
        <p:nvPr/>
      </p:nvGrpSpPr>
      <p:grpSpPr>
        <a:xfrm>
          <a:off x="0" y="0"/>
          <a:ext cx="0" cy="0"/>
          <a:chOff x="0" y="0"/>
          <a:chExt cx="0" cy="0"/>
        </a:xfrm>
      </p:grpSpPr>
      <p:pic>
        <p:nvPicPr>
          <p:cNvPr id="2" name="图片 16">
            <a:extLst>
              <a:ext uri="{FF2B5EF4-FFF2-40B4-BE49-F238E27FC236}">
                <a16:creationId xmlns:a16="http://schemas.microsoft.com/office/drawing/2014/main" id="{B31FDB13-846E-F204-FE68-D49D4D33C934}"/>
              </a:ext>
            </a:extLst>
          </p:cNvPr>
          <p:cNvPicPr>
            <a:picLocks noChangeAspect="1"/>
          </p:cNvPicPr>
          <p:nvPr/>
        </p:nvPicPr>
        <p:blipFill>
          <a:blip r:embed="rId2">
            <a:biLevel thresh="50000"/>
            <a:extLst>
              <a:ext uri="{28A0092B-C50C-407E-A947-70E740481C1C}">
                <a14:useLocalDpi xmlns:a14="http://schemas.microsoft.com/office/drawing/2010/main" val="0"/>
              </a:ext>
            </a:extLst>
          </a:blip>
          <a:stretch>
            <a:fillRect/>
          </a:stretch>
        </p:blipFill>
        <p:spPr>
          <a:xfrm>
            <a:off x="1080727" y="435191"/>
            <a:ext cx="9732047" cy="6422810"/>
          </a:xfrm>
          <a:prstGeom prst="rect">
            <a:avLst/>
          </a:prstGeom>
        </p:spPr>
      </p:pic>
      <p:sp>
        <p:nvSpPr>
          <p:cNvPr id="3" name="TextBox 2">
            <a:extLst>
              <a:ext uri="{FF2B5EF4-FFF2-40B4-BE49-F238E27FC236}">
                <a16:creationId xmlns:a16="http://schemas.microsoft.com/office/drawing/2014/main" id="{52E4B945-1E3D-768F-9DDB-82B02FC665F3}"/>
              </a:ext>
            </a:extLst>
          </p:cNvPr>
          <p:cNvSpPr txBox="1"/>
          <p:nvPr/>
        </p:nvSpPr>
        <p:spPr>
          <a:xfrm>
            <a:off x="2906974" y="2593191"/>
            <a:ext cx="6701051" cy="1261884"/>
          </a:xfrm>
          <a:prstGeom prst="rect">
            <a:avLst/>
          </a:prstGeom>
          <a:noFill/>
        </p:spPr>
        <p:txBody>
          <a:bodyPr wrap="square" rtlCol="0">
            <a:spAutoFit/>
          </a:bodyPr>
          <a:lstStyle/>
          <a:p>
            <a:r>
              <a:rPr lang="vi-VN" sz="7600" b="1" dirty="0">
                <a:solidFill>
                  <a:srgbClr val="0070C0"/>
                </a:solidFill>
                <a:latin typeface="+mj-lt"/>
              </a:rPr>
              <a:t>HOẠT ĐỘNG</a:t>
            </a:r>
          </a:p>
        </p:txBody>
      </p:sp>
    </p:spTree>
    <p:extLst>
      <p:ext uri="{BB962C8B-B14F-4D97-AF65-F5344CB8AC3E}">
        <p14:creationId xmlns:p14="http://schemas.microsoft.com/office/powerpoint/2010/main" val="33935652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CB7084D0-06B9-40B9-B326-C50EC3214E71}"/>
              </a:ext>
            </a:extLst>
          </p:cNvPr>
          <p:cNvSpPr/>
          <p:nvPr/>
        </p:nvSpPr>
        <p:spPr>
          <a:xfrm>
            <a:off x="460655" y="301940"/>
            <a:ext cx="11442140" cy="5936342"/>
          </a:xfrm>
          <a:prstGeom prst="roundRect">
            <a:avLst/>
          </a:prstGeom>
          <a:solidFill>
            <a:srgbClr val="FFFFCC"/>
          </a:solidFill>
          <a:ln w="28575">
            <a:solidFill>
              <a:schemeClr val="accent2">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solidFill>
                  <a:prstClr val="black"/>
                </a:solidFill>
                <a:prstDash val="dash"/>
              </a:ln>
              <a:solidFill>
                <a:prstClr val="white"/>
              </a:solidFill>
              <a:effectLst/>
              <a:uLnTx/>
              <a:uFillTx/>
              <a:latin typeface="Arial" panose="020B0604020202020204" pitchFamily="34" charset="0"/>
              <a:ea typeface="+mn-ea"/>
              <a:cs typeface="+mn-cs"/>
            </a:endParaRPr>
          </a:p>
        </p:txBody>
      </p:sp>
      <p:grpSp>
        <p:nvGrpSpPr>
          <p:cNvPr id="6" name="Group 5">
            <a:extLst>
              <a:ext uri="{FF2B5EF4-FFF2-40B4-BE49-F238E27FC236}">
                <a16:creationId xmlns:a16="http://schemas.microsoft.com/office/drawing/2014/main" id="{2D62EF67-CC19-46F4-938F-6DBD4A316FB1}"/>
              </a:ext>
            </a:extLst>
          </p:cNvPr>
          <p:cNvGrpSpPr/>
          <p:nvPr/>
        </p:nvGrpSpPr>
        <p:grpSpPr>
          <a:xfrm>
            <a:off x="1036906" y="697305"/>
            <a:ext cx="4944794" cy="649499"/>
            <a:chOff x="2697431" y="1071030"/>
            <a:chExt cx="4944794" cy="649499"/>
          </a:xfrm>
        </p:grpSpPr>
        <p:grpSp>
          <p:nvGrpSpPr>
            <p:cNvPr id="7" name="Group 6">
              <a:extLst>
                <a:ext uri="{FF2B5EF4-FFF2-40B4-BE49-F238E27FC236}">
                  <a16:creationId xmlns:a16="http://schemas.microsoft.com/office/drawing/2014/main" id="{66505DD1-AB87-4DC7-8629-2BB192476D43}"/>
                </a:ext>
              </a:extLst>
            </p:cNvPr>
            <p:cNvGrpSpPr/>
            <p:nvPr/>
          </p:nvGrpSpPr>
          <p:grpSpPr>
            <a:xfrm>
              <a:off x="2697431" y="1071030"/>
              <a:ext cx="622392" cy="646331"/>
              <a:chOff x="2697431" y="1071030"/>
              <a:chExt cx="622392" cy="646331"/>
            </a:xfrm>
          </p:grpSpPr>
          <p:sp>
            <p:nvSpPr>
              <p:cNvPr id="9" name="Oval 8">
                <a:extLst>
                  <a:ext uri="{FF2B5EF4-FFF2-40B4-BE49-F238E27FC236}">
                    <a16:creationId xmlns:a16="http://schemas.microsoft.com/office/drawing/2014/main" id="{BE3A568C-899E-4CD1-A06F-D93575B078A5}"/>
                  </a:ext>
                </a:extLst>
              </p:cNvPr>
              <p:cNvSpPr/>
              <p:nvPr/>
            </p:nvSpPr>
            <p:spPr>
              <a:xfrm>
                <a:off x="2697431" y="1123121"/>
                <a:ext cx="567681" cy="553111"/>
              </a:xfrm>
              <a:prstGeom prst="ellipse">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white"/>
                  </a:solidFill>
                  <a:effectLst/>
                  <a:uLnTx/>
                  <a:uFillTx/>
                  <a:latin typeface="+mj-lt"/>
                  <a:ea typeface="+mn-ea"/>
                  <a:cs typeface="+mn-cs"/>
                </a:endParaRPr>
              </a:p>
            </p:txBody>
          </p:sp>
          <p:sp>
            <p:nvSpPr>
              <p:cNvPr id="10" name="TextBox 9">
                <a:extLst>
                  <a:ext uri="{FF2B5EF4-FFF2-40B4-BE49-F238E27FC236}">
                    <a16:creationId xmlns:a16="http://schemas.microsoft.com/office/drawing/2014/main" id="{DBB76A48-A7FC-421B-A040-13FF22A71FD5}"/>
                  </a:ext>
                </a:extLst>
              </p:cNvPr>
              <p:cNvSpPr txBox="1"/>
              <p:nvPr/>
            </p:nvSpPr>
            <p:spPr>
              <a:xfrm>
                <a:off x="2796040" y="1071030"/>
                <a:ext cx="52378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mj-lt"/>
                    <a:ea typeface="+mn-ea"/>
                    <a:cs typeface="+mn-cs"/>
                  </a:rPr>
                  <a:t>1</a:t>
                </a:r>
                <a:endParaRPr kumimoji="0" lang="vi-VN" sz="3600" b="1" i="0" u="none" strike="noStrike" kern="1200" cap="none" spc="0" normalizeH="0" baseline="0" noProof="0" dirty="0">
                  <a:ln>
                    <a:noFill/>
                  </a:ln>
                  <a:solidFill>
                    <a:prstClr val="white"/>
                  </a:solidFill>
                  <a:effectLst/>
                  <a:uLnTx/>
                  <a:uFillTx/>
                  <a:latin typeface="+mj-lt"/>
                  <a:ea typeface="+mn-ea"/>
                  <a:cs typeface="+mn-cs"/>
                </a:endParaRPr>
              </a:p>
            </p:txBody>
          </p:sp>
        </p:grpSp>
        <p:sp>
          <p:nvSpPr>
            <p:cNvPr id="8" name="TextBox 7">
              <a:extLst>
                <a:ext uri="{FF2B5EF4-FFF2-40B4-BE49-F238E27FC236}">
                  <a16:creationId xmlns:a16="http://schemas.microsoft.com/office/drawing/2014/main" id="{ADE3B8DD-0767-4B6D-BD35-77429816077F}"/>
                </a:ext>
              </a:extLst>
            </p:cNvPr>
            <p:cNvSpPr txBox="1"/>
            <p:nvPr/>
          </p:nvSpPr>
          <p:spPr>
            <a:xfrm>
              <a:off x="3269023" y="1074198"/>
              <a:ext cx="437320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600" b="1" dirty="0">
                  <a:solidFill>
                    <a:srgbClr val="FF5050"/>
                  </a:solidFill>
                  <a:latin typeface="Times New Roman" panose="02020603050405020304" pitchFamily="18" charset="0"/>
                  <a:cs typeface="Times New Roman" panose="02020603050405020304" pitchFamily="18" charset="0"/>
                </a:rPr>
                <a:t>Đ, S?</a:t>
              </a:r>
              <a:endParaRPr kumimoji="0" lang="vi-VN" sz="3600" b="1" i="0" u="none" strike="noStrike" kern="1200" cap="none" spc="0" normalizeH="0" baseline="0" noProof="0" dirty="0">
                <a:ln>
                  <a:noFill/>
                </a:ln>
                <a:solidFill>
                  <a:srgbClr val="FF5050"/>
                </a:solidFill>
                <a:effectLst/>
                <a:uLnTx/>
                <a:uFillTx/>
                <a:latin typeface="Times New Roman" panose="02020603050405020304" pitchFamily="18" charset="0"/>
                <a:cs typeface="Times New Roman" panose="02020603050405020304" pitchFamily="18" charset="0"/>
              </a:endParaRPr>
            </a:p>
          </p:txBody>
        </p:sp>
      </p:grpSp>
      <p:sp>
        <p:nvSpPr>
          <p:cNvPr id="27" name="TextBox 26">
            <a:extLst>
              <a:ext uri="{FF2B5EF4-FFF2-40B4-BE49-F238E27FC236}">
                <a16:creationId xmlns:a16="http://schemas.microsoft.com/office/drawing/2014/main" id="{E7A81B1A-2865-46B8-811D-FB98B15B2FED}"/>
              </a:ext>
            </a:extLst>
          </p:cNvPr>
          <p:cNvSpPr txBox="1"/>
          <p:nvPr/>
        </p:nvSpPr>
        <p:spPr>
          <a:xfrm>
            <a:off x="2905125" y="1666875"/>
            <a:ext cx="4486275" cy="707886"/>
          </a:xfrm>
          <a:prstGeom prst="rect">
            <a:avLst/>
          </a:prstGeom>
          <a:noFill/>
        </p:spPr>
        <p:txBody>
          <a:bodyPr wrap="square" rtlCol="0">
            <a:spAutoFit/>
          </a:bodyPr>
          <a:lstStyle/>
          <a:p>
            <a:r>
              <a:rPr lang="pt-BR" sz="4000" b="1" i="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a) 9 876 &lt; 12 345</a:t>
            </a:r>
            <a:endParaRPr lang="en-US" sz="4000" b="1"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28" name="TextBox 27">
            <a:extLst>
              <a:ext uri="{FF2B5EF4-FFF2-40B4-BE49-F238E27FC236}">
                <a16:creationId xmlns:a16="http://schemas.microsoft.com/office/drawing/2014/main" id="{2F218B85-AED3-440B-AC8E-F9846B62DF4A}"/>
              </a:ext>
            </a:extLst>
          </p:cNvPr>
          <p:cNvSpPr txBox="1"/>
          <p:nvPr/>
        </p:nvSpPr>
        <p:spPr>
          <a:xfrm>
            <a:off x="2886075" y="2562225"/>
            <a:ext cx="5486400" cy="707886"/>
          </a:xfrm>
          <a:prstGeom prst="rect">
            <a:avLst/>
          </a:prstGeom>
          <a:noFill/>
        </p:spPr>
        <p:txBody>
          <a:bodyPr wrap="square" rtlCol="0">
            <a:spAutoFit/>
          </a:bodyPr>
          <a:lstStyle/>
          <a:p>
            <a:r>
              <a:rPr lang="pl-PL" sz="4000" b="1" i="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b) 30 724 &gt; 31 000</a:t>
            </a:r>
            <a:endParaRPr lang="en-US" sz="4000" b="1"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29" name="TextBox 28">
            <a:extLst>
              <a:ext uri="{FF2B5EF4-FFF2-40B4-BE49-F238E27FC236}">
                <a16:creationId xmlns:a16="http://schemas.microsoft.com/office/drawing/2014/main" id="{06F2A3D7-B333-4AD4-BE51-929D1F7FF68E}"/>
              </a:ext>
            </a:extLst>
          </p:cNvPr>
          <p:cNvSpPr txBox="1"/>
          <p:nvPr/>
        </p:nvSpPr>
        <p:spPr>
          <a:xfrm>
            <a:off x="2943225" y="3562350"/>
            <a:ext cx="5486400" cy="707886"/>
          </a:xfrm>
          <a:prstGeom prst="rect">
            <a:avLst/>
          </a:prstGeom>
          <a:noFill/>
        </p:spPr>
        <p:txBody>
          <a:bodyPr wrap="square" rtlCol="0">
            <a:spAutoFit/>
          </a:bodyPr>
          <a:lstStyle/>
          <a:p>
            <a:r>
              <a:rPr lang="pl-PL" sz="4000" b="1" i="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c) 41 035 &gt; 39 999</a:t>
            </a:r>
            <a:endParaRPr lang="en-US" sz="4000" b="1"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30" name="Rectangle 29">
            <a:extLst>
              <a:ext uri="{FF2B5EF4-FFF2-40B4-BE49-F238E27FC236}">
                <a16:creationId xmlns:a16="http://schemas.microsoft.com/office/drawing/2014/main" id="{E2EB2749-AF85-4F79-A3A7-9D5414FB2676}"/>
              </a:ext>
            </a:extLst>
          </p:cNvPr>
          <p:cNvSpPr/>
          <p:nvPr/>
        </p:nvSpPr>
        <p:spPr>
          <a:xfrm>
            <a:off x="7162799" y="1743075"/>
            <a:ext cx="561975" cy="504825"/>
          </a:xfrm>
          <a:prstGeom prst="rect">
            <a:avLst/>
          </a:prstGeom>
          <a:ln w="38100">
            <a:extLst>
              <a:ext uri="{C807C97D-BFC1-408E-A445-0C87EB9F89A2}">
                <ask:lineSketchStyleProps xmlns:ask="http://schemas.microsoft.com/office/drawing/2018/sketchyshapes">
                  <ask:type>
                    <ask:lineSketchNon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dirty="0">
                <a:ln w="0"/>
                <a:solidFill>
                  <a:schemeClr val="tx1"/>
                </a:solidFill>
                <a:effectLst>
                  <a:outerShdw blurRad="38100" dist="19050" dir="2700000" algn="tl" rotWithShape="0">
                    <a:schemeClr val="dk1">
                      <a:alpha val="40000"/>
                    </a:schemeClr>
                  </a:outerShdw>
                </a:effectLst>
              </a:rPr>
              <a:t>?</a:t>
            </a:r>
          </a:p>
        </p:txBody>
      </p:sp>
      <p:sp>
        <p:nvSpPr>
          <p:cNvPr id="31" name="Rectangle 30">
            <a:extLst>
              <a:ext uri="{FF2B5EF4-FFF2-40B4-BE49-F238E27FC236}">
                <a16:creationId xmlns:a16="http://schemas.microsoft.com/office/drawing/2014/main" id="{18CCF0DA-8DCC-4175-BE5D-6BCFA19E0FB5}"/>
              </a:ext>
            </a:extLst>
          </p:cNvPr>
          <p:cNvSpPr/>
          <p:nvPr/>
        </p:nvSpPr>
        <p:spPr>
          <a:xfrm>
            <a:off x="7410449" y="2638425"/>
            <a:ext cx="561975" cy="504825"/>
          </a:xfrm>
          <a:prstGeom prst="rect">
            <a:avLst/>
          </a:prstGeom>
          <a:ln w="38100">
            <a:extLst>
              <a:ext uri="{C807C97D-BFC1-408E-A445-0C87EB9F89A2}">
                <ask:lineSketchStyleProps xmlns:ask="http://schemas.microsoft.com/office/drawing/2018/sketchyshapes">
                  <ask:type>
                    <ask:lineSketchNon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dirty="0">
                <a:ln w="0"/>
                <a:solidFill>
                  <a:schemeClr val="tx1"/>
                </a:solidFill>
                <a:effectLst>
                  <a:outerShdw blurRad="38100" dist="19050" dir="2700000" algn="tl" rotWithShape="0">
                    <a:schemeClr val="dk1">
                      <a:alpha val="40000"/>
                    </a:schemeClr>
                  </a:outerShdw>
                </a:effectLst>
              </a:rPr>
              <a:t>?</a:t>
            </a:r>
          </a:p>
        </p:txBody>
      </p:sp>
      <p:sp>
        <p:nvSpPr>
          <p:cNvPr id="32" name="Rectangle 31">
            <a:extLst>
              <a:ext uri="{FF2B5EF4-FFF2-40B4-BE49-F238E27FC236}">
                <a16:creationId xmlns:a16="http://schemas.microsoft.com/office/drawing/2014/main" id="{4E56FC0D-AB33-4F66-B840-57599354C647}"/>
              </a:ext>
            </a:extLst>
          </p:cNvPr>
          <p:cNvSpPr/>
          <p:nvPr/>
        </p:nvSpPr>
        <p:spPr>
          <a:xfrm>
            <a:off x="7448549" y="3667125"/>
            <a:ext cx="561975" cy="504825"/>
          </a:xfrm>
          <a:prstGeom prst="rect">
            <a:avLst/>
          </a:prstGeom>
          <a:ln w="38100">
            <a:extLst>
              <a:ext uri="{C807C97D-BFC1-408E-A445-0C87EB9F89A2}">
                <ask:lineSketchStyleProps xmlns:ask="http://schemas.microsoft.com/office/drawing/2018/sketchyshapes">
                  <ask:type>
                    <ask:lineSketchNon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dirty="0">
                <a:ln w="0"/>
                <a:solidFill>
                  <a:schemeClr val="tx1"/>
                </a:solidFill>
                <a:effectLst>
                  <a:outerShdw blurRad="38100" dist="19050" dir="2700000" algn="tl" rotWithShape="0">
                    <a:schemeClr val="dk1">
                      <a:alpha val="40000"/>
                    </a:schemeClr>
                  </a:outerShdw>
                </a:effectLst>
              </a:rPr>
              <a:t>?</a:t>
            </a:r>
          </a:p>
        </p:txBody>
      </p:sp>
      <p:sp>
        <p:nvSpPr>
          <p:cNvPr id="33" name="Rectangle 32">
            <a:extLst>
              <a:ext uri="{FF2B5EF4-FFF2-40B4-BE49-F238E27FC236}">
                <a16:creationId xmlns:a16="http://schemas.microsoft.com/office/drawing/2014/main" id="{C000D80B-0450-4E15-AFFD-1D818BDF40A2}"/>
              </a:ext>
            </a:extLst>
          </p:cNvPr>
          <p:cNvSpPr/>
          <p:nvPr/>
        </p:nvSpPr>
        <p:spPr>
          <a:xfrm>
            <a:off x="7162799" y="1724025"/>
            <a:ext cx="561975" cy="504825"/>
          </a:xfrm>
          <a:prstGeom prst="rect">
            <a:avLst/>
          </a:prstGeom>
          <a:solidFill>
            <a:srgbClr val="FFFF00"/>
          </a:solidFill>
          <a:ln w="38100">
            <a:extLst>
              <a:ext uri="{C807C97D-BFC1-408E-A445-0C87EB9F89A2}">
                <ask:lineSketchStyleProps xmlns:ask="http://schemas.microsoft.com/office/drawing/2018/sketchyshapes">
                  <ask:type>
                    <ask:lineSketchNon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dirty="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a:t>
            </a:r>
          </a:p>
        </p:txBody>
      </p:sp>
      <p:cxnSp>
        <p:nvCxnSpPr>
          <p:cNvPr id="35" name="Straight Connector 34">
            <a:extLst>
              <a:ext uri="{FF2B5EF4-FFF2-40B4-BE49-F238E27FC236}">
                <a16:creationId xmlns:a16="http://schemas.microsoft.com/office/drawing/2014/main" id="{58452B3A-71B3-4138-8BF8-400DE496AA6D}"/>
              </a:ext>
            </a:extLst>
          </p:cNvPr>
          <p:cNvCxnSpPr/>
          <p:nvPr/>
        </p:nvCxnSpPr>
        <p:spPr>
          <a:xfrm>
            <a:off x="3943350" y="3152775"/>
            <a:ext cx="2571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47306AE4-B0C0-42C1-B77A-1B84378E7EF6}"/>
              </a:ext>
            </a:extLst>
          </p:cNvPr>
          <p:cNvCxnSpPr/>
          <p:nvPr/>
        </p:nvCxnSpPr>
        <p:spPr>
          <a:xfrm>
            <a:off x="6076950" y="3162300"/>
            <a:ext cx="2571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FC636CF9-23EB-4635-BFEB-C53C333F0AF9}"/>
              </a:ext>
            </a:extLst>
          </p:cNvPr>
          <p:cNvSpPr/>
          <p:nvPr/>
        </p:nvSpPr>
        <p:spPr>
          <a:xfrm>
            <a:off x="7419974" y="2647950"/>
            <a:ext cx="561975" cy="504825"/>
          </a:xfrm>
          <a:prstGeom prst="rect">
            <a:avLst/>
          </a:prstGeom>
          <a:solidFill>
            <a:srgbClr val="FFFF00"/>
          </a:solidFill>
          <a:ln w="38100">
            <a:extLst>
              <a:ext uri="{C807C97D-BFC1-408E-A445-0C87EB9F89A2}">
                <ask:lineSketchStyleProps xmlns:ask="http://schemas.microsoft.com/office/drawing/2018/sketchyshapes">
                  <ask:type>
                    <ask:lineSketchNon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dirty="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a:t>
            </a:r>
          </a:p>
        </p:txBody>
      </p:sp>
      <p:cxnSp>
        <p:nvCxnSpPr>
          <p:cNvPr id="38" name="Straight Connector 37">
            <a:extLst>
              <a:ext uri="{FF2B5EF4-FFF2-40B4-BE49-F238E27FC236}">
                <a16:creationId xmlns:a16="http://schemas.microsoft.com/office/drawing/2014/main" id="{D57F99F5-C878-4B6D-8EBA-4F2F00C7DCCC}"/>
              </a:ext>
            </a:extLst>
          </p:cNvPr>
          <p:cNvCxnSpPr>
            <a:cxnSpLocks/>
          </p:cNvCxnSpPr>
          <p:nvPr/>
        </p:nvCxnSpPr>
        <p:spPr>
          <a:xfrm>
            <a:off x="3695700" y="4181475"/>
            <a:ext cx="4095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AB363C43-161C-4A34-92A9-907EA6273D84}"/>
              </a:ext>
            </a:extLst>
          </p:cNvPr>
          <p:cNvCxnSpPr>
            <a:cxnSpLocks/>
          </p:cNvCxnSpPr>
          <p:nvPr/>
        </p:nvCxnSpPr>
        <p:spPr>
          <a:xfrm>
            <a:off x="5781675" y="4162425"/>
            <a:ext cx="40005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403E76DB-D0C3-4349-8AAF-9BBCE7F24AE6}"/>
              </a:ext>
            </a:extLst>
          </p:cNvPr>
          <p:cNvSpPr/>
          <p:nvPr/>
        </p:nvSpPr>
        <p:spPr>
          <a:xfrm>
            <a:off x="7458074" y="3676650"/>
            <a:ext cx="561975" cy="504825"/>
          </a:xfrm>
          <a:prstGeom prst="rect">
            <a:avLst/>
          </a:prstGeom>
          <a:solidFill>
            <a:srgbClr val="FFFF00"/>
          </a:solidFill>
          <a:ln w="38100">
            <a:extLst>
              <a:ext uri="{C807C97D-BFC1-408E-A445-0C87EB9F89A2}">
                <ask:lineSketchStyleProps xmlns:ask="http://schemas.microsoft.com/office/drawing/2018/sketchyshapes">
                  <ask:type>
                    <ask:lineSketchNon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dirty="0">
                <a:ln w="0"/>
                <a:solidFill>
                  <a:srgbClr val="FF000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a:t>
            </a:r>
          </a:p>
        </p:txBody>
      </p:sp>
    </p:spTree>
    <p:extLst>
      <p:ext uri="{BB962C8B-B14F-4D97-AF65-F5344CB8AC3E}">
        <p14:creationId xmlns:p14="http://schemas.microsoft.com/office/powerpoint/2010/main" val="12808536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500"/>
                                        <p:tgtEl>
                                          <p:spTgt spid="2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wipe(down)">
                                      <p:cBhvr>
                                        <p:cTn id="10" dur="500"/>
                                        <p:tgtEl>
                                          <p:spTgt spid="2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wipe(down)">
                                      <p:cBhvr>
                                        <p:cTn id="13" dur="500"/>
                                        <p:tgtEl>
                                          <p:spTgt spid="29"/>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wipe(down)">
                                      <p:cBhvr>
                                        <p:cTn id="16" dur="500"/>
                                        <p:tgtEl>
                                          <p:spTgt spid="30"/>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wipe(down)">
                                      <p:cBhvr>
                                        <p:cTn id="19" dur="500"/>
                                        <p:tgtEl>
                                          <p:spTgt spid="31"/>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wipe(down)">
                                      <p:cBhvr>
                                        <p:cTn id="22" dur="500"/>
                                        <p:tgtEl>
                                          <p:spTgt spid="3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wipe(down)">
                                      <p:cBhvr>
                                        <p:cTn id="27" dur="500"/>
                                        <p:tgtEl>
                                          <p:spTgt spid="3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wipe(down)">
                                      <p:cBhvr>
                                        <p:cTn id="32" dur="500"/>
                                        <p:tgtEl>
                                          <p:spTgt spid="35"/>
                                        </p:tgtEl>
                                      </p:cBhvr>
                                    </p:animEffect>
                                  </p:childTnLst>
                                </p:cTn>
                              </p:par>
                              <p:par>
                                <p:cTn id="33" presetID="22" presetClass="entr" presetSubtype="4" fill="hold" nodeType="with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wipe(down)">
                                      <p:cBhvr>
                                        <p:cTn id="35" dur="500"/>
                                        <p:tgtEl>
                                          <p:spTgt spid="36"/>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37"/>
                                        </p:tgtEl>
                                        <p:attrNameLst>
                                          <p:attrName>style.visibility</p:attrName>
                                        </p:attrNameLst>
                                      </p:cBhvr>
                                      <p:to>
                                        <p:strVal val="visible"/>
                                      </p:to>
                                    </p:set>
                                    <p:animEffect transition="in" filter="wipe(down)">
                                      <p:cBhvr>
                                        <p:cTn id="40" dur="500"/>
                                        <p:tgtEl>
                                          <p:spTgt spid="37"/>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38"/>
                                        </p:tgtEl>
                                        <p:attrNameLst>
                                          <p:attrName>style.visibility</p:attrName>
                                        </p:attrNameLst>
                                      </p:cBhvr>
                                      <p:to>
                                        <p:strVal val="visible"/>
                                      </p:to>
                                    </p:set>
                                    <p:animEffect transition="in" filter="wipe(down)">
                                      <p:cBhvr>
                                        <p:cTn id="45" dur="500"/>
                                        <p:tgtEl>
                                          <p:spTgt spid="38"/>
                                        </p:tgtEl>
                                      </p:cBhvr>
                                    </p:animEffect>
                                  </p:childTnLst>
                                </p:cTn>
                              </p:par>
                              <p:par>
                                <p:cTn id="46" presetID="22" presetClass="entr" presetSubtype="4" fill="hold" nodeType="withEffect">
                                  <p:stCondLst>
                                    <p:cond delay="0"/>
                                  </p:stCondLst>
                                  <p:childTnLst>
                                    <p:set>
                                      <p:cBhvr>
                                        <p:cTn id="47" dur="1" fill="hold">
                                          <p:stCondLst>
                                            <p:cond delay="0"/>
                                          </p:stCondLst>
                                        </p:cTn>
                                        <p:tgtEl>
                                          <p:spTgt spid="39"/>
                                        </p:tgtEl>
                                        <p:attrNameLst>
                                          <p:attrName>style.visibility</p:attrName>
                                        </p:attrNameLst>
                                      </p:cBhvr>
                                      <p:to>
                                        <p:strVal val="visible"/>
                                      </p:to>
                                    </p:set>
                                    <p:animEffect transition="in" filter="wipe(down)">
                                      <p:cBhvr>
                                        <p:cTn id="48" dur="500"/>
                                        <p:tgtEl>
                                          <p:spTgt spid="39"/>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43"/>
                                        </p:tgtEl>
                                        <p:attrNameLst>
                                          <p:attrName>style.visibility</p:attrName>
                                        </p:attrNameLst>
                                      </p:cBhvr>
                                      <p:to>
                                        <p:strVal val="visible"/>
                                      </p:to>
                                    </p:set>
                                    <p:animEffect transition="in" filter="wipe(down)">
                                      <p:cBhvr>
                                        <p:cTn id="53"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p:bldP spid="30" grpId="0" animBg="1"/>
      <p:bldP spid="31" grpId="0" animBg="1"/>
      <p:bldP spid="32" grpId="0" animBg="1"/>
      <p:bldP spid="33" grpId="0" animBg="1"/>
      <p:bldP spid="37" grpId="0" animBg="1"/>
      <p:bldP spid="4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CB7084D0-06B9-40B9-B326-C50EC3214E71}"/>
              </a:ext>
            </a:extLst>
          </p:cNvPr>
          <p:cNvSpPr/>
          <p:nvPr/>
        </p:nvSpPr>
        <p:spPr>
          <a:xfrm>
            <a:off x="359335" y="391887"/>
            <a:ext cx="11442140" cy="5936342"/>
          </a:xfrm>
          <a:prstGeom prst="roundRect">
            <a:avLst/>
          </a:prstGeom>
          <a:solidFill>
            <a:srgbClr val="FFFFCC"/>
          </a:solidFill>
          <a:ln w="28575">
            <a:solidFill>
              <a:schemeClr val="accent2">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solidFill>
                  <a:prstClr val="black"/>
                </a:solidFill>
                <a:prstDash val="dash"/>
              </a:ln>
              <a:solidFill>
                <a:prstClr val="white"/>
              </a:solidFill>
              <a:effectLst/>
              <a:uLnTx/>
              <a:uFillTx/>
              <a:latin typeface="Arial" panose="020B0604020202020204" pitchFamily="34" charset="0"/>
              <a:ea typeface="+mn-ea"/>
              <a:cs typeface="+mn-cs"/>
            </a:endParaRPr>
          </a:p>
        </p:txBody>
      </p:sp>
      <p:grpSp>
        <p:nvGrpSpPr>
          <p:cNvPr id="7" name="Group 6">
            <a:extLst>
              <a:ext uri="{FF2B5EF4-FFF2-40B4-BE49-F238E27FC236}">
                <a16:creationId xmlns:a16="http://schemas.microsoft.com/office/drawing/2014/main" id="{66505DD1-AB87-4DC7-8629-2BB192476D43}"/>
              </a:ext>
            </a:extLst>
          </p:cNvPr>
          <p:cNvGrpSpPr/>
          <p:nvPr/>
        </p:nvGrpSpPr>
        <p:grpSpPr>
          <a:xfrm>
            <a:off x="1036906" y="697305"/>
            <a:ext cx="622392" cy="646331"/>
            <a:chOff x="2697431" y="1071030"/>
            <a:chExt cx="622392" cy="646331"/>
          </a:xfrm>
        </p:grpSpPr>
        <p:sp>
          <p:nvSpPr>
            <p:cNvPr id="9" name="Oval 8">
              <a:extLst>
                <a:ext uri="{FF2B5EF4-FFF2-40B4-BE49-F238E27FC236}">
                  <a16:creationId xmlns:a16="http://schemas.microsoft.com/office/drawing/2014/main" id="{BE3A568C-899E-4CD1-A06F-D93575B078A5}"/>
                </a:ext>
              </a:extLst>
            </p:cNvPr>
            <p:cNvSpPr/>
            <p:nvPr/>
          </p:nvSpPr>
          <p:spPr>
            <a:xfrm>
              <a:off x="2697431" y="1123121"/>
              <a:ext cx="567681" cy="553111"/>
            </a:xfrm>
            <a:prstGeom prst="ellipse">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0" name="TextBox 9">
              <a:extLst>
                <a:ext uri="{FF2B5EF4-FFF2-40B4-BE49-F238E27FC236}">
                  <a16:creationId xmlns:a16="http://schemas.microsoft.com/office/drawing/2014/main" id="{DBB76A48-A7FC-421B-A040-13FF22A71FD5}"/>
                </a:ext>
              </a:extLst>
            </p:cNvPr>
            <p:cNvSpPr txBox="1"/>
            <p:nvPr/>
          </p:nvSpPr>
          <p:spPr>
            <a:xfrm>
              <a:off x="2796040" y="1071030"/>
              <a:ext cx="52378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rPr>
                <a:t>2</a:t>
              </a:r>
              <a:endParaRPr kumimoji="0" lang="vi-VN" sz="3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pic>
        <p:nvPicPr>
          <p:cNvPr id="3" name="Picture 2">
            <a:extLst>
              <a:ext uri="{FF2B5EF4-FFF2-40B4-BE49-F238E27FC236}">
                <a16:creationId xmlns:a16="http://schemas.microsoft.com/office/drawing/2014/main" id="{9302C7C4-CD7C-4601-A170-C67D9450EC4A}"/>
              </a:ext>
            </a:extLst>
          </p:cNvPr>
          <p:cNvPicPr>
            <a:picLocks noChangeAspect="1"/>
          </p:cNvPicPr>
          <p:nvPr/>
        </p:nvPicPr>
        <p:blipFill>
          <a:blip r:embed="rId2"/>
          <a:stretch>
            <a:fillRect/>
          </a:stretch>
        </p:blipFill>
        <p:spPr>
          <a:xfrm>
            <a:off x="1703196" y="676275"/>
            <a:ext cx="2594710" cy="847725"/>
          </a:xfrm>
          <a:prstGeom prst="rect">
            <a:avLst/>
          </a:prstGeom>
        </p:spPr>
      </p:pic>
      <p:grpSp>
        <p:nvGrpSpPr>
          <p:cNvPr id="11" name="Group 10">
            <a:extLst>
              <a:ext uri="{FF2B5EF4-FFF2-40B4-BE49-F238E27FC236}">
                <a16:creationId xmlns:a16="http://schemas.microsoft.com/office/drawing/2014/main" id="{A42DA12F-6278-440C-A7A3-E5FC8B1DFC52}"/>
              </a:ext>
            </a:extLst>
          </p:cNvPr>
          <p:cNvGrpSpPr/>
          <p:nvPr/>
        </p:nvGrpSpPr>
        <p:grpSpPr>
          <a:xfrm>
            <a:off x="2552700" y="1590675"/>
            <a:ext cx="9001125" cy="2499467"/>
            <a:chOff x="2552700" y="1590675"/>
            <a:chExt cx="9001125" cy="2499467"/>
          </a:xfrm>
        </p:grpSpPr>
        <p:sp>
          <p:nvSpPr>
            <p:cNvPr id="4" name="TextBox 3">
              <a:extLst>
                <a:ext uri="{FF2B5EF4-FFF2-40B4-BE49-F238E27FC236}">
                  <a16:creationId xmlns:a16="http://schemas.microsoft.com/office/drawing/2014/main" id="{AB21C004-A28A-403B-89E2-4D8C0DD364C6}"/>
                </a:ext>
              </a:extLst>
            </p:cNvPr>
            <p:cNvSpPr txBox="1"/>
            <p:nvPr/>
          </p:nvSpPr>
          <p:spPr>
            <a:xfrm>
              <a:off x="2552700" y="1590675"/>
              <a:ext cx="9001125" cy="2499467"/>
            </a:xfrm>
            <a:prstGeom prst="rect">
              <a:avLst/>
            </a:prstGeom>
            <a:noFill/>
          </p:spPr>
          <p:txBody>
            <a:bodyPr wrap="square" rtlCol="0">
              <a:spAutoFit/>
            </a:bodyPr>
            <a:lstStyle/>
            <a:p>
              <a:pPr>
                <a:lnSpc>
                  <a:spcPct val="150000"/>
                </a:lnSpc>
              </a:pPr>
              <a:r>
                <a:rPr lang="pt-BR" sz="3600" dirty="0">
                  <a:latin typeface="Times New Roman" panose="02020603050405020304" pitchFamily="18" charset="0"/>
                  <a:cs typeface="Times New Roman" panose="02020603050405020304" pitchFamily="18" charset="0"/>
                </a:rPr>
                <a:t>a) 29 100       26 189</a:t>
              </a:r>
            </a:p>
            <a:p>
              <a:pPr>
                <a:lnSpc>
                  <a:spcPct val="150000"/>
                </a:lnSpc>
              </a:pPr>
              <a:r>
                <a:rPr lang="pt-BR" sz="3600" dirty="0">
                  <a:latin typeface="Times New Roman" panose="02020603050405020304" pitchFamily="18" charset="0"/>
                  <a:cs typeface="Times New Roman" panose="02020603050405020304" pitchFamily="18" charset="0"/>
                </a:rPr>
                <a:t>b) 38 197       38 307</a:t>
              </a:r>
            </a:p>
            <a:p>
              <a:pPr>
                <a:lnSpc>
                  <a:spcPct val="150000"/>
                </a:lnSpc>
              </a:pPr>
              <a:r>
                <a:rPr lang="pt-BR" sz="3600" dirty="0">
                  <a:latin typeface="Times New Roman" panose="02020603050405020304" pitchFamily="18" charset="0"/>
                  <a:cs typeface="Times New Roman" panose="02020603050405020304" pitchFamily="18" charset="0"/>
                </a:rPr>
                <a:t>c) 52 740       50 000 + 2000 + 700 + 40</a:t>
              </a:r>
              <a:endParaRPr lang="en-US" sz="3600" dirty="0">
                <a:latin typeface="Times New Roman" panose="02020603050405020304" pitchFamily="18" charset="0"/>
                <a:cs typeface="Times New Roman" panose="02020603050405020304" pitchFamily="18" charset="0"/>
              </a:endParaRPr>
            </a:p>
          </p:txBody>
        </p:sp>
        <p:sp>
          <p:nvSpPr>
            <p:cNvPr id="24" name="Rectangle 23">
              <a:extLst>
                <a:ext uri="{FF2B5EF4-FFF2-40B4-BE49-F238E27FC236}">
                  <a16:creationId xmlns:a16="http://schemas.microsoft.com/office/drawing/2014/main" id="{FE10779B-8977-40F5-8649-FA532C622073}"/>
                </a:ext>
              </a:extLst>
            </p:cNvPr>
            <p:cNvSpPr/>
            <p:nvPr/>
          </p:nvSpPr>
          <p:spPr>
            <a:xfrm>
              <a:off x="4400549" y="1847850"/>
              <a:ext cx="561975" cy="504825"/>
            </a:xfrm>
            <a:prstGeom prst="rect">
              <a:avLst/>
            </a:prstGeom>
            <a:solidFill>
              <a:srgbClr val="FFFF00"/>
            </a:solidFill>
            <a:ln w="38100">
              <a:extLst>
                <a:ext uri="{C807C97D-BFC1-408E-A445-0C87EB9F89A2}">
                  <ask:lineSketchStyleProps xmlns:ask="http://schemas.microsoft.com/office/drawing/2018/sketchyshapes">
                    <ask:type>
                      <ask:lineSketchNon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dirty="0">
                  <a:ln w="0"/>
                  <a:solidFill>
                    <a:srgbClr val="FF0000"/>
                  </a:solidFill>
                  <a:effectLst>
                    <a:outerShdw blurRad="38100" dist="19050" dir="2700000" algn="tl" rotWithShape="0">
                      <a:schemeClr val="dk1">
                        <a:alpha val="40000"/>
                      </a:schemeClr>
                    </a:outerShdw>
                  </a:effectLst>
                </a:rPr>
                <a:t>?</a:t>
              </a:r>
            </a:p>
          </p:txBody>
        </p:sp>
        <p:sp>
          <p:nvSpPr>
            <p:cNvPr id="25" name="Rectangle 24">
              <a:extLst>
                <a:ext uri="{FF2B5EF4-FFF2-40B4-BE49-F238E27FC236}">
                  <a16:creationId xmlns:a16="http://schemas.microsoft.com/office/drawing/2014/main" id="{DF097837-1C7F-4BB9-8F75-86E0BD447455}"/>
                </a:ext>
              </a:extLst>
            </p:cNvPr>
            <p:cNvSpPr/>
            <p:nvPr/>
          </p:nvSpPr>
          <p:spPr>
            <a:xfrm>
              <a:off x="4457699" y="2638425"/>
              <a:ext cx="561975" cy="504825"/>
            </a:xfrm>
            <a:prstGeom prst="rect">
              <a:avLst/>
            </a:prstGeom>
            <a:solidFill>
              <a:srgbClr val="FFFF00"/>
            </a:solidFill>
            <a:ln w="38100">
              <a:extLst>
                <a:ext uri="{C807C97D-BFC1-408E-A445-0C87EB9F89A2}">
                  <ask:lineSketchStyleProps xmlns:ask="http://schemas.microsoft.com/office/drawing/2018/sketchyshapes">
                    <ask:type>
                      <ask:lineSketchNon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dirty="0">
                  <a:ln w="0"/>
                  <a:solidFill>
                    <a:srgbClr val="FF0000"/>
                  </a:solidFill>
                  <a:effectLst>
                    <a:outerShdw blurRad="38100" dist="19050" dir="2700000" algn="tl" rotWithShape="0">
                      <a:schemeClr val="dk1">
                        <a:alpha val="40000"/>
                      </a:schemeClr>
                    </a:outerShdw>
                  </a:effectLst>
                </a:rPr>
                <a:t>?</a:t>
              </a:r>
            </a:p>
          </p:txBody>
        </p:sp>
        <p:sp>
          <p:nvSpPr>
            <p:cNvPr id="26" name="Rectangle 25">
              <a:extLst>
                <a:ext uri="{FF2B5EF4-FFF2-40B4-BE49-F238E27FC236}">
                  <a16:creationId xmlns:a16="http://schemas.microsoft.com/office/drawing/2014/main" id="{2E6531E5-69BD-418E-8268-2119E2DE07A9}"/>
                </a:ext>
              </a:extLst>
            </p:cNvPr>
            <p:cNvSpPr/>
            <p:nvPr/>
          </p:nvSpPr>
          <p:spPr>
            <a:xfrm>
              <a:off x="4429124" y="3495675"/>
              <a:ext cx="561975" cy="504825"/>
            </a:xfrm>
            <a:prstGeom prst="rect">
              <a:avLst/>
            </a:prstGeom>
            <a:solidFill>
              <a:srgbClr val="FFFF00"/>
            </a:solidFill>
            <a:ln w="38100">
              <a:extLst>
                <a:ext uri="{C807C97D-BFC1-408E-A445-0C87EB9F89A2}">
                  <ask:lineSketchStyleProps xmlns:ask="http://schemas.microsoft.com/office/drawing/2018/sketchyshapes">
                    <ask:type>
                      <ask:lineSketchNon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dirty="0">
                  <a:ln w="0"/>
                  <a:solidFill>
                    <a:srgbClr val="FF0000"/>
                  </a:solidFill>
                  <a:effectLst>
                    <a:outerShdw blurRad="38100" dist="19050" dir="2700000" algn="tl" rotWithShape="0">
                      <a:schemeClr val="dk1">
                        <a:alpha val="40000"/>
                      </a:schemeClr>
                    </a:outerShdw>
                  </a:effectLst>
                </a:rPr>
                <a:t>?</a:t>
              </a:r>
            </a:p>
          </p:txBody>
        </p:sp>
      </p:grpSp>
      <p:cxnSp>
        <p:nvCxnSpPr>
          <p:cNvPr id="34" name="Straight Connector 33">
            <a:extLst>
              <a:ext uri="{FF2B5EF4-FFF2-40B4-BE49-F238E27FC236}">
                <a16:creationId xmlns:a16="http://schemas.microsoft.com/office/drawing/2014/main" id="{AA594A39-567C-4305-B5DD-5580115ACA80}"/>
              </a:ext>
            </a:extLst>
          </p:cNvPr>
          <p:cNvCxnSpPr/>
          <p:nvPr/>
        </p:nvCxnSpPr>
        <p:spPr>
          <a:xfrm>
            <a:off x="3333750" y="2305050"/>
            <a:ext cx="2571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D5978672-3780-4975-BFFF-6044BDFA2BB5}"/>
              </a:ext>
            </a:extLst>
          </p:cNvPr>
          <p:cNvCxnSpPr/>
          <p:nvPr/>
        </p:nvCxnSpPr>
        <p:spPr>
          <a:xfrm>
            <a:off x="5314950" y="2286000"/>
            <a:ext cx="2571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1" name="Rectangle 40">
            <a:extLst>
              <a:ext uri="{FF2B5EF4-FFF2-40B4-BE49-F238E27FC236}">
                <a16:creationId xmlns:a16="http://schemas.microsoft.com/office/drawing/2014/main" id="{EC40BC88-E43B-46FA-941C-BF48AEF36D7D}"/>
              </a:ext>
            </a:extLst>
          </p:cNvPr>
          <p:cNvSpPr/>
          <p:nvPr/>
        </p:nvSpPr>
        <p:spPr>
          <a:xfrm>
            <a:off x="4400549" y="1847850"/>
            <a:ext cx="561975" cy="504825"/>
          </a:xfrm>
          <a:prstGeom prst="rect">
            <a:avLst/>
          </a:prstGeom>
          <a:solidFill>
            <a:srgbClr val="FFFF00"/>
          </a:solidFill>
          <a:ln w="38100">
            <a:extLst>
              <a:ext uri="{C807C97D-BFC1-408E-A445-0C87EB9F89A2}">
                <ask:lineSketchStyleProps xmlns:ask="http://schemas.microsoft.com/office/drawing/2018/sketchyshapes">
                  <ask:type>
                    <ask:lineSketchNon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dirty="0">
                <a:ln w="0"/>
                <a:solidFill>
                  <a:srgbClr val="FF0000"/>
                </a:solidFill>
                <a:effectLst>
                  <a:outerShdw blurRad="38100" dist="19050" dir="2700000" algn="tl" rotWithShape="0">
                    <a:schemeClr val="dk1">
                      <a:alpha val="40000"/>
                    </a:schemeClr>
                  </a:outerShdw>
                </a:effectLst>
              </a:rPr>
              <a:t>&gt;</a:t>
            </a:r>
          </a:p>
        </p:txBody>
      </p:sp>
      <p:cxnSp>
        <p:nvCxnSpPr>
          <p:cNvPr id="42" name="Straight Connector 41">
            <a:extLst>
              <a:ext uri="{FF2B5EF4-FFF2-40B4-BE49-F238E27FC236}">
                <a16:creationId xmlns:a16="http://schemas.microsoft.com/office/drawing/2014/main" id="{47720848-825E-418F-87EF-1F4F0A00B2DD}"/>
              </a:ext>
            </a:extLst>
          </p:cNvPr>
          <p:cNvCxnSpPr/>
          <p:nvPr/>
        </p:nvCxnSpPr>
        <p:spPr>
          <a:xfrm>
            <a:off x="3705225" y="3133725"/>
            <a:ext cx="2571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D1885331-E66D-41D7-B325-F8B167A9F12B}"/>
              </a:ext>
            </a:extLst>
          </p:cNvPr>
          <p:cNvCxnSpPr/>
          <p:nvPr/>
        </p:nvCxnSpPr>
        <p:spPr>
          <a:xfrm>
            <a:off x="5686425" y="3114675"/>
            <a:ext cx="2571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5" name="Rectangle 44">
            <a:extLst>
              <a:ext uri="{FF2B5EF4-FFF2-40B4-BE49-F238E27FC236}">
                <a16:creationId xmlns:a16="http://schemas.microsoft.com/office/drawing/2014/main" id="{C3D7CEE0-6006-4321-8811-B5CE178E881E}"/>
              </a:ext>
            </a:extLst>
          </p:cNvPr>
          <p:cNvSpPr/>
          <p:nvPr/>
        </p:nvSpPr>
        <p:spPr>
          <a:xfrm>
            <a:off x="4457699" y="2628900"/>
            <a:ext cx="561975" cy="504825"/>
          </a:xfrm>
          <a:prstGeom prst="rect">
            <a:avLst/>
          </a:prstGeom>
          <a:solidFill>
            <a:srgbClr val="FFFF00"/>
          </a:solidFill>
          <a:ln w="38100">
            <a:extLst>
              <a:ext uri="{C807C97D-BFC1-408E-A445-0C87EB9F89A2}">
                <ask:lineSketchStyleProps xmlns:ask="http://schemas.microsoft.com/office/drawing/2018/sketchyshapes">
                  <ask:type>
                    <ask:lineSketchNon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dirty="0">
                <a:ln w="0"/>
                <a:solidFill>
                  <a:srgbClr val="FF0000"/>
                </a:solidFill>
                <a:effectLst>
                  <a:outerShdw blurRad="38100" dist="19050" dir="2700000" algn="tl" rotWithShape="0">
                    <a:schemeClr val="dk1">
                      <a:alpha val="40000"/>
                    </a:schemeClr>
                  </a:outerShdw>
                </a:effectLst>
              </a:rPr>
              <a:t>&lt;</a:t>
            </a:r>
          </a:p>
        </p:txBody>
      </p:sp>
      <p:sp>
        <p:nvSpPr>
          <p:cNvPr id="46" name="Left Brace 45">
            <a:extLst>
              <a:ext uri="{FF2B5EF4-FFF2-40B4-BE49-F238E27FC236}">
                <a16:creationId xmlns:a16="http://schemas.microsoft.com/office/drawing/2014/main" id="{33FE04FC-3042-4877-AC8E-D81242CDAAB7}"/>
              </a:ext>
            </a:extLst>
          </p:cNvPr>
          <p:cNvSpPr/>
          <p:nvPr/>
        </p:nvSpPr>
        <p:spPr>
          <a:xfrm rot="16200000">
            <a:off x="7124703" y="2081214"/>
            <a:ext cx="481014" cy="4205287"/>
          </a:xfrm>
          <a:prstGeom prst="leftBrace">
            <a:avLst>
              <a:gd name="adj1" fmla="val 34356"/>
              <a:gd name="adj2" fmla="val 50000"/>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TextBox 46">
            <a:extLst>
              <a:ext uri="{FF2B5EF4-FFF2-40B4-BE49-F238E27FC236}">
                <a16:creationId xmlns:a16="http://schemas.microsoft.com/office/drawing/2014/main" id="{F72E65A3-4EEF-42A8-91AD-91149121E15E}"/>
              </a:ext>
            </a:extLst>
          </p:cNvPr>
          <p:cNvSpPr txBox="1"/>
          <p:nvPr/>
        </p:nvSpPr>
        <p:spPr>
          <a:xfrm>
            <a:off x="6781801" y="4410076"/>
            <a:ext cx="1571625" cy="584775"/>
          </a:xfrm>
          <a:prstGeom prst="rect">
            <a:avLst/>
          </a:prstGeom>
          <a:noFill/>
        </p:spPr>
        <p:txBody>
          <a:bodyPr wrap="square" rtlCol="0">
            <a:spAutoFit/>
          </a:bodyPr>
          <a:lstStyle/>
          <a:p>
            <a:r>
              <a:rPr lang="en-US" sz="3200" b="1" dirty="0">
                <a:solidFill>
                  <a:srgbClr val="FF0000"/>
                </a:solidFill>
                <a:latin typeface="Times New Roman" panose="02020603050405020304" pitchFamily="18" charset="0"/>
                <a:cs typeface="Times New Roman" panose="02020603050405020304" pitchFamily="18" charset="0"/>
              </a:rPr>
              <a:t>52 740</a:t>
            </a:r>
          </a:p>
        </p:txBody>
      </p:sp>
      <p:sp>
        <p:nvSpPr>
          <p:cNvPr id="48" name="Rectangle 47">
            <a:extLst>
              <a:ext uri="{FF2B5EF4-FFF2-40B4-BE49-F238E27FC236}">
                <a16:creationId xmlns:a16="http://schemas.microsoft.com/office/drawing/2014/main" id="{3972889E-E6DE-4E0A-BC83-CFBE28DE0A54}"/>
              </a:ext>
            </a:extLst>
          </p:cNvPr>
          <p:cNvSpPr/>
          <p:nvPr/>
        </p:nvSpPr>
        <p:spPr>
          <a:xfrm>
            <a:off x="4438649" y="3476625"/>
            <a:ext cx="561975" cy="504825"/>
          </a:xfrm>
          <a:prstGeom prst="rect">
            <a:avLst/>
          </a:prstGeom>
          <a:solidFill>
            <a:srgbClr val="FFFF00"/>
          </a:solidFill>
          <a:ln w="38100">
            <a:extLst>
              <a:ext uri="{C807C97D-BFC1-408E-A445-0C87EB9F89A2}">
                <ask:lineSketchStyleProps xmlns:ask="http://schemas.microsoft.com/office/drawing/2018/sketchyshapes">
                  <ask:type>
                    <ask:lineSketchNone/>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b="1" dirty="0">
                <a:ln w="0"/>
                <a:solidFill>
                  <a:srgbClr val="FF0000"/>
                </a:solidFill>
                <a:effectLst>
                  <a:outerShdw blurRad="38100" dist="19050" dir="2700000" algn="tl" rotWithShape="0">
                    <a:schemeClr val="dk1">
                      <a:alpha val="40000"/>
                    </a:schemeClr>
                  </a:outerShdw>
                </a:effectLst>
              </a:rPr>
              <a:t>=</a:t>
            </a:r>
          </a:p>
        </p:txBody>
      </p:sp>
    </p:spTree>
    <p:extLst>
      <p:ext uri="{BB962C8B-B14F-4D97-AF65-F5344CB8AC3E}">
        <p14:creationId xmlns:p14="http://schemas.microsoft.com/office/powerpoint/2010/main" val="8902980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wipe(down)">
                                      <p:cBhvr>
                                        <p:cTn id="12" dur="500"/>
                                        <p:tgtEl>
                                          <p:spTgt spid="34"/>
                                        </p:tgtEl>
                                      </p:cBhvr>
                                    </p:animEffect>
                                  </p:childTnLst>
                                </p:cTn>
                              </p:par>
                              <p:par>
                                <p:cTn id="13" presetID="22" presetClass="entr" presetSubtype="4" fill="hold" nodeType="with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wipe(down)">
                                      <p:cBhvr>
                                        <p:cTn id="15" dur="500"/>
                                        <p:tgtEl>
                                          <p:spTgt spid="4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41"/>
                                        </p:tgtEl>
                                        <p:attrNameLst>
                                          <p:attrName>style.visibility</p:attrName>
                                        </p:attrNameLst>
                                      </p:cBhvr>
                                      <p:to>
                                        <p:strVal val="visible"/>
                                      </p:to>
                                    </p:set>
                                    <p:animEffect transition="in" filter="wipe(down)">
                                      <p:cBhvr>
                                        <p:cTn id="20" dur="500"/>
                                        <p:tgtEl>
                                          <p:spTgt spid="41"/>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42"/>
                                        </p:tgtEl>
                                        <p:attrNameLst>
                                          <p:attrName>style.visibility</p:attrName>
                                        </p:attrNameLst>
                                      </p:cBhvr>
                                      <p:to>
                                        <p:strVal val="visible"/>
                                      </p:to>
                                    </p:set>
                                    <p:animEffect transition="in" filter="wipe(down)">
                                      <p:cBhvr>
                                        <p:cTn id="25" dur="500"/>
                                        <p:tgtEl>
                                          <p:spTgt spid="42"/>
                                        </p:tgtEl>
                                      </p:cBhvr>
                                    </p:animEffect>
                                  </p:childTnLst>
                                </p:cTn>
                              </p:par>
                              <p:par>
                                <p:cTn id="26" presetID="22" presetClass="entr" presetSubtype="4" fill="hold" nodeType="withEffect">
                                  <p:stCondLst>
                                    <p:cond delay="0"/>
                                  </p:stCondLst>
                                  <p:childTnLst>
                                    <p:set>
                                      <p:cBhvr>
                                        <p:cTn id="27" dur="1" fill="hold">
                                          <p:stCondLst>
                                            <p:cond delay="0"/>
                                          </p:stCondLst>
                                        </p:cTn>
                                        <p:tgtEl>
                                          <p:spTgt spid="44"/>
                                        </p:tgtEl>
                                        <p:attrNameLst>
                                          <p:attrName>style.visibility</p:attrName>
                                        </p:attrNameLst>
                                      </p:cBhvr>
                                      <p:to>
                                        <p:strVal val="visible"/>
                                      </p:to>
                                    </p:set>
                                    <p:animEffect transition="in" filter="wipe(down)">
                                      <p:cBhvr>
                                        <p:cTn id="28" dur="500"/>
                                        <p:tgtEl>
                                          <p:spTgt spid="44"/>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45"/>
                                        </p:tgtEl>
                                        <p:attrNameLst>
                                          <p:attrName>style.visibility</p:attrName>
                                        </p:attrNameLst>
                                      </p:cBhvr>
                                      <p:to>
                                        <p:strVal val="visible"/>
                                      </p:to>
                                    </p:set>
                                    <p:animEffect transition="in" filter="wipe(down)">
                                      <p:cBhvr>
                                        <p:cTn id="33" dur="500"/>
                                        <p:tgtEl>
                                          <p:spTgt spid="45"/>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47"/>
                                        </p:tgtEl>
                                        <p:attrNameLst>
                                          <p:attrName>style.visibility</p:attrName>
                                        </p:attrNameLst>
                                      </p:cBhvr>
                                      <p:to>
                                        <p:strVal val="visible"/>
                                      </p:to>
                                    </p:set>
                                    <p:animEffect transition="in" filter="barn(inVertical)">
                                      <p:cBhvr>
                                        <p:cTn id="38" dur="500"/>
                                        <p:tgtEl>
                                          <p:spTgt spid="47"/>
                                        </p:tgtEl>
                                      </p:cBhvr>
                                    </p:animEffect>
                                  </p:childTnLst>
                                </p:cTn>
                              </p:par>
                              <p:par>
                                <p:cTn id="39" presetID="16" presetClass="entr" presetSubtype="21" fill="hold" grpId="0" nodeType="withEffect">
                                  <p:stCondLst>
                                    <p:cond delay="0"/>
                                  </p:stCondLst>
                                  <p:childTnLst>
                                    <p:set>
                                      <p:cBhvr>
                                        <p:cTn id="40" dur="1" fill="hold">
                                          <p:stCondLst>
                                            <p:cond delay="0"/>
                                          </p:stCondLst>
                                        </p:cTn>
                                        <p:tgtEl>
                                          <p:spTgt spid="46"/>
                                        </p:tgtEl>
                                        <p:attrNameLst>
                                          <p:attrName>style.visibility</p:attrName>
                                        </p:attrNameLst>
                                      </p:cBhvr>
                                      <p:to>
                                        <p:strVal val="visible"/>
                                      </p:to>
                                    </p:set>
                                    <p:animEffect transition="in" filter="barn(inVertical)">
                                      <p:cBhvr>
                                        <p:cTn id="41" dur="500"/>
                                        <p:tgtEl>
                                          <p:spTgt spid="46"/>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48"/>
                                        </p:tgtEl>
                                        <p:attrNameLst>
                                          <p:attrName>style.visibility</p:attrName>
                                        </p:attrNameLst>
                                      </p:cBhvr>
                                      <p:to>
                                        <p:strVal val="visible"/>
                                      </p:to>
                                    </p:set>
                                    <p:animEffect transition="in" filter="wipe(down)">
                                      <p:cBhvr>
                                        <p:cTn id="46"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5" grpId="0" animBg="1"/>
      <p:bldP spid="46" grpId="0" animBg="1"/>
      <p:bldP spid="47" grpId="0"/>
      <p:bldP spid="4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CE670-30BE-E951-CC99-DFDEE362E960}"/>
            </a:ext>
          </a:extLst>
        </p:cNvPr>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F263C3ED-F7AC-B96A-147A-2C84FA9C9A58}"/>
              </a:ext>
            </a:extLst>
          </p:cNvPr>
          <p:cNvSpPr/>
          <p:nvPr/>
        </p:nvSpPr>
        <p:spPr>
          <a:xfrm>
            <a:off x="414762" y="305481"/>
            <a:ext cx="11442140" cy="6247038"/>
          </a:xfrm>
          <a:prstGeom prst="roundRect">
            <a:avLst/>
          </a:prstGeom>
          <a:solidFill>
            <a:srgbClr val="FFFFCC"/>
          </a:solidFill>
          <a:ln w="28575">
            <a:solidFill>
              <a:schemeClr val="accent2">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solidFill>
                  <a:prstClr val="black"/>
                </a:solidFill>
                <a:prstDash val="dash"/>
              </a:ln>
              <a:solidFill>
                <a:prstClr val="white"/>
              </a:solidFill>
              <a:effectLst/>
              <a:uLnTx/>
              <a:uFillTx/>
              <a:latin typeface="Arial" panose="020B0604020202020204" pitchFamily="34" charset="0"/>
              <a:ea typeface="+mn-ea"/>
              <a:cs typeface="+mn-cs"/>
            </a:endParaRPr>
          </a:p>
        </p:txBody>
      </p:sp>
      <p:grpSp>
        <p:nvGrpSpPr>
          <p:cNvPr id="7" name="Group 6">
            <a:extLst>
              <a:ext uri="{FF2B5EF4-FFF2-40B4-BE49-F238E27FC236}">
                <a16:creationId xmlns:a16="http://schemas.microsoft.com/office/drawing/2014/main" id="{4CF5F215-CBAF-2CEA-3A7D-29555F445307}"/>
              </a:ext>
            </a:extLst>
          </p:cNvPr>
          <p:cNvGrpSpPr/>
          <p:nvPr/>
        </p:nvGrpSpPr>
        <p:grpSpPr>
          <a:xfrm>
            <a:off x="1036906" y="697305"/>
            <a:ext cx="622392" cy="646331"/>
            <a:chOff x="2697431" y="1071030"/>
            <a:chExt cx="622392" cy="646331"/>
          </a:xfrm>
        </p:grpSpPr>
        <p:sp>
          <p:nvSpPr>
            <p:cNvPr id="9" name="Oval 8">
              <a:extLst>
                <a:ext uri="{FF2B5EF4-FFF2-40B4-BE49-F238E27FC236}">
                  <a16:creationId xmlns:a16="http://schemas.microsoft.com/office/drawing/2014/main" id="{5EB39EC2-0D8E-C154-A2D5-65A84507B293}"/>
                </a:ext>
              </a:extLst>
            </p:cNvPr>
            <p:cNvSpPr/>
            <p:nvPr/>
          </p:nvSpPr>
          <p:spPr>
            <a:xfrm>
              <a:off x="2697431" y="1123121"/>
              <a:ext cx="567681" cy="553111"/>
            </a:xfrm>
            <a:prstGeom prst="ellipse">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0" name="TextBox 9">
              <a:extLst>
                <a:ext uri="{FF2B5EF4-FFF2-40B4-BE49-F238E27FC236}">
                  <a16:creationId xmlns:a16="http://schemas.microsoft.com/office/drawing/2014/main" id="{A2719DD6-B611-141E-2B02-6C7E273CA14B}"/>
                </a:ext>
              </a:extLst>
            </p:cNvPr>
            <p:cNvSpPr txBox="1"/>
            <p:nvPr/>
          </p:nvSpPr>
          <p:spPr>
            <a:xfrm>
              <a:off x="2796040" y="1071030"/>
              <a:ext cx="52378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rPr>
                <a:t>3</a:t>
              </a:r>
              <a:endParaRPr kumimoji="0" lang="vi-VN" sz="3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sp>
        <p:nvSpPr>
          <p:cNvPr id="2" name="TextBox 1">
            <a:extLst>
              <a:ext uri="{FF2B5EF4-FFF2-40B4-BE49-F238E27FC236}">
                <a16:creationId xmlns:a16="http://schemas.microsoft.com/office/drawing/2014/main" id="{5D9F86DA-8D66-62D1-4665-99E8AF97207D}"/>
              </a:ext>
            </a:extLst>
          </p:cNvPr>
          <p:cNvSpPr txBox="1"/>
          <p:nvPr/>
        </p:nvSpPr>
        <p:spPr>
          <a:xfrm>
            <a:off x="1619250" y="409575"/>
            <a:ext cx="9553575" cy="1384995"/>
          </a:xfrm>
          <a:prstGeom prst="rect">
            <a:avLst/>
          </a:prstGeom>
          <a:noFill/>
        </p:spPr>
        <p:txBody>
          <a:bodyPr wrap="square" rtlCol="0">
            <a:spAutoFit/>
          </a:bodyPr>
          <a:lstStyle/>
          <a:p>
            <a:pPr algn="just"/>
            <a:r>
              <a:rPr lang="vi-VN" sz="2800" b="1" dirty="0">
                <a:latin typeface="Times New Roman" panose="02020603050405020304" pitchFamily="18" charset="0"/>
                <a:ea typeface="Cambria" panose="02040503050406030204" pitchFamily="18" charset="0"/>
                <a:cs typeface="Times New Roman" panose="02020603050405020304" pitchFamily="18" charset="0"/>
              </a:rPr>
              <a:t>Một cây thần kỳ ra các quả với màu sắc khác nhau. Bạn khỉ sẽ leo theo các cành ghi số lớn hơn để lấy quả. Hỏi bạn khỉ lấy được quả màu gì?</a:t>
            </a:r>
            <a:endParaRPr lang="en-US" sz="2800" b="1" dirty="0">
              <a:latin typeface="Times New Roman" panose="02020603050405020304" pitchFamily="18" charset="0"/>
              <a:ea typeface="Cambria" panose="020405030504060302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365CB705-7DD9-4640-727E-D7D48C32A856}"/>
              </a:ext>
            </a:extLst>
          </p:cNvPr>
          <p:cNvPicPr>
            <a:picLocks noChangeAspect="1"/>
          </p:cNvPicPr>
          <p:nvPr/>
        </p:nvPicPr>
        <p:blipFill>
          <a:blip r:embed="rId2"/>
          <a:stretch>
            <a:fillRect/>
          </a:stretch>
        </p:blipFill>
        <p:spPr>
          <a:xfrm>
            <a:off x="485775" y="2002318"/>
            <a:ext cx="6473024" cy="421750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3" name="Rectangle: Rounded Corners 12">
            <a:extLst>
              <a:ext uri="{FF2B5EF4-FFF2-40B4-BE49-F238E27FC236}">
                <a16:creationId xmlns:a16="http://schemas.microsoft.com/office/drawing/2014/main" id="{0675D2A3-5CBC-30DF-B36E-CA005ABF506F}"/>
              </a:ext>
            </a:extLst>
          </p:cNvPr>
          <p:cNvSpPr/>
          <p:nvPr/>
        </p:nvSpPr>
        <p:spPr>
          <a:xfrm>
            <a:off x="6135833" y="2085975"/>
            <a:ext cx="5570394" cy="114300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err="1">
                <a:latin typeface="Times New Roman" panose="02020603050405020304" pitchFamily="18" charset="0"/>
                <a:ea typeface="Cambria" panose="02040503050406030204" pitchFamily="18" charset="0"/>
                <a:cs typeface="Times New Roman" panose="02020603050405020304" pitchFamily="18" charset="0"/>
              </a:rPr>
              <a:t>Tại</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ngã</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rẽ</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đầu</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tiên</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bạn</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khỉ</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sẽ</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leo</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lên</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cành</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cây</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ghi</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số</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nào</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Tại</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sao</a:t>
            </a:r>
            <a:r>
              <a:rPr lang="en-US" sz="2800" b="1" dirty="0">
                <a:latin typeface="Times New Roman" panose="02020603050405020304" pitchFamily="18" charset="0"/>
                <a:ea typeface="Cambria" panose="02040503050406030204" pitchFamily="18" charset="0"/>
                <a:cs typeface="Times New Roman" panose="02020603050405020304" pitchFamily="18" charset="0"/>
              </a:rPr>
              <a:t>?</a:t>
            </a:r>
          </a:p>
        </p:txBody>
      </p:sp>
      <p:sp>
        <p:nvSpPr>
          <p:cNvPr id="30" name="Rectangle: Rounded Corners 29">
            <a:extLst>
              <a:ext uri="{FF2B5EF4-FFF2-40B4-BE49-F238E27FC236}">
                <a16:creationId xmlns:a16="http://schemas.microsoft.com/office/drawing/2014/main" id="{4588392A-CBBB-25CB-B187-D4DD7E3EC4EC}"/>
              </a:ext>
            </a:extLst>
          </p:cNvPr>
          <p:cNvSpPr/>
          <p:nvPr/>
        </p:nvSpPr>
        <p:spPr>
          <a:xfrm>
            <a:off x="6135832" y="3429000"/>
            <a:ext cx="5593971" cy="114300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err="1">
                <a:latin typeface="Times New Roman" panose="02020603050405020304" pitchFamily="18" charset="0"/>
                <a:ea typeface="Cambria" panose="02040503050406030204" pitchFamily="18" charset="0"/>
                <a:cs typeface="Times New Roman" panose="02020603050405020304" pitchFamily="18" charset="0"/>
              </a:rPr>
              <a:t>Tại</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ngã</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rẽ</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tiếp</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theo</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bạn</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khỉ</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sẽ</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leo</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lên</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cành</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cây</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ghi</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số</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nào</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Tại</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sao</a:t>
            </a:r>
            <a:r>
              <a:rPr lang="en-US" sz="2800" b="1" dirty="0">
                <a:latin typeface="Times New Roman" panose="02020603050405020304" pitchFamily="18" charset="0"/>
                <a:ea typeface="Cambria" panose="02040503050406030204" pitchFamily="18" charset="0"/>
                <a:cs typeface="Times New Roman" panose="02020603050405020304" pitchFamily="18" charset="0"/>
              </a:rPr>
              <a:t>?</a:t>
            </a:r>
          </a:p>
        </p:txBody>
      </p:sp>
      <p:sp>
        <p:nvSpPr>
          <p:cNvPr id="35" name="Rectangle: Rounded Corners 34">
            <a:extLst>
              <a:ext uri="{FF2B5EF4-FFF2-40B4-BE49-F238E27FC236}">
                <a16:creationId xmlns:a16="http://schemas.microsoft.com/office/drawing/2014/main" id="{4E55EEB4-45EE-5ED0-FD9D-DC385C027419}"/>
              </a:ext>
            </a:extLst>
          </p:cNvPr>
          <p:cNvSpPr/>
          <p:nvPr/>
        </p:nvSpPr>
        <p:spPr>
          <a:xfrm>
            <a:off x="6149884" y="4781550"/>
            <a:ext cx="5570394" cy="752475"/>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vi-VN" sz="2800" b="1" dirty="0">
                <a:latin typeface="Times New Roman" panose="02020603050405020304" pitchFamily="18" charset="0"/>
                <a:ea typeface="Cambria" panose="02040503050406030204" pitchFamily="18" charset="0"/>
                <a:cs typeface="Times New Roman" panose="02020603050405020304" pitchFamily="18" charset="0"/>
              </a:rPr>
              <a:t>Bạn kh</a:t>
            </a:r>
            <a:r>
              <a:rPr lang="en-US" sz="2800" b="1" dirty="0">
                <a:latin typeface="Times New Roman" panose="02020603050405020304" pitchFamily="18" charset="0"/>
                <a:ea typeface="Cambria" panose="02040503050406030204" pitchFamily="18" charset="0"/>
                <a:cs typeface="Times New Roman" panose="02020603050405020304" pitchFamily="18" charset="0"/>
              </a:rPr>
              <a:t>ỉ</a:t>
            </a:r>
            <a:r>
              <a:rPr lang="vi-VN" sz="2800" b="1" dirty="0">
                <a:latin typeface="Times New Roman" panose="02020603050405020304" pitchFamily="18" charset="0"/>
                <a:ea typeface="Cambria" panose="02040503050406030204" pitchFamily="18" charset="0"/>
                <a:cs typeface="Times New Roman" panose="02020603050405020304" pitchFamily="18" charset="0"/>
              </a:rPr>
              <a:t> lấy được quả màu gì?</a:t>
            </a:r>
            <a:endParaRPr lang="en-US" sz="2800" b="1" dirty="0">
              <a:latin typeface="Times New Roman" panose="020206030504050203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1750560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down)">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wipe(down)">
                                      <p:cBhvr>
                                        <p:cTn id="26" dur="500"/>
                                        <p:tgtEl>
                                          <p:spTgt spid="3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wipe(down)">
                                      <p:cBhvr>
                                        <p:cTn id="31"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30" grpId="0" animBg="1"/>
      <p:bldP spid="3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CB7084D0-06B9-40B9-B326-C50EC3214E71}"/>
              </a:ext>
            </a:extLst>
          </p:cNvPr>
          <p:cNvSpPr/>
          <p:nvPr/>
        </p:nvSpPr>
        <p:spPr>
          <a:xfrm>
            <a:off x="359335" y="391887"/>
            <a:ext cx="11442140" cy="6247038"/>
          </a:xfrm>
          <a:prstGeom prst="roundRect">
            <a:avLst/>
          </a:prstGeom>
          <a:solidFill>
            <a:srgbClr val="FFFFCC"/>
          </a:solidFill>
          <a:ln w="28575">
            <a:solidFill>
              <a:schemeClr val="accent2">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solidFill>
                  <a:prstClr val="black"/>
                </a:solidFill>
                <a:prstDash val="dash"/>
              </a:ln>
              <a:solidFill>
                <a:prstClr val="white"/>
              </a:solidFill>
              <a:effectLst/>
              <a:uLnTx/>
              <a:uFillTx/>
              <a:latin typeface="Times New Roman" panose="02020603050405020304" pitchFamily="18" charset="0"/>
              <a:cs typeface="Times New Roman" panose="02020603050405020304" pitchFamily="18" charset="0"/>
            </a:endParaRPr>
          </a:p>
        </p:txBody>
      </p:sp>
      <p:grpSp>
        <p:nvGrpSpPr>
          <p:cNvPr id="7" name="Group 6">
            <a:extLst>
              <a:ext uri="{FF2B5EF4-FFF2-40B4-BE49-F238E27FC236}">
                <a16:creationId xmlns:a16="http://schemas.microsoft.com/office/drawing/2014/main" id="{66505DD1-AB87-4DC7-8629-2BB192476D43}"/>
              </a:ext>
            </a:extLst>
          </p:cNvPr>
          <p:cNvGrpSpPr/>
          <p:nvPr/>
        </p:nvGrpSpPr>
        <p:grpSpPr>
          <a:xfrm>
            <a:off x="1036906" y="697305"/>
            <a:ext cx="622392" cy="646331"/>
            <a:chOff x="2697431" y="1071030"/>
            <a:chExt cx="622392" cy="646331"/>
          </a:xfrm>
        </p:grpSpPr>
        <p:sp>
          <p:nvSpPr>
            <p:cNvPr id="9" name="Oval 8">
              <a:extLst>
                <a:ext uri="{FF2B5EF4-FFF2-40B4-BE49-F238E27FC236}">
                  <a16:creationId xmlns:a16="http://schemas.microsoft.com/office/drawing/2014/main" id="{BE3A568C-899E-4CD1-A06F-D93575B078A5}"/>
                </a:ext>
              </a:extLst>
            </p:cNvPr>
            <p:cNvSpPr/>
            <p:nvPr/>
          </p:nvSpPr>
          <p:spPr>
            <a:xfrm>
              <a:off x="2697431" y="1123121"/>
              <a:ext cx="567681" cy="553111"/>
            </a:xfrm>
            <a:prstGeom prst="ellipse">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10" name="TextBox 9">
              <a:extLst>
                <a:ext uri="{FF2B5EF4-FFF2-40B4-BE49-F238E27FC236}">
                  <a16:creationId xmlns:a16="http://schemas.microsoft.com/office/drawing/2014/main" id="{DBB76A48-A7FC-421B-A040-13FF22A71FD5}"/>
                </a:ext>
              </a:extLst>
            </p:cNvPr>
            <p:cNvSpPr txBox="1"/>
            <p:nvPr/>
          </p:nvSpPr>
          <p:spPr>
            <a:xfrm>
              <a:off x="2796040" y="1071030"/>
              <a:ext cx="52378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rPr>
                <a:t>3</a:t>
              </a:r>
              <a:endParaRPr kumimoji="0" lang="vi-VN" sz="3600" b="1"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sp>
        <p:nvSpPr>
          <p:cNvPr id="2" name="TextBox 1">
            <a:extLst>
              <a:ext uri="{FF2B5EF4-FFF2-40B4-BE49-F238E27FC236}">
                <a16:creationId xmlns:a16="http://schemas.microsoft.com/office/drawing/2014/main" id="{47A83EED-AC60-48B7-AB99-66686F4F2276}"/>
              </a:ext>
            </a:extLst>
          </p:cNvPr>
          <p:cNvSpPr txBox="1"/>
          <p:nvPr/>
        </p:nvSpPr>
        <p:spPr>
          <a:xfrm>
            <a:off x="1619250" y="409575"/>
            <a:ext cx="9553575" cy="1384995"/>
          </a:xfrm>
          <a:prstGeom prst="rect">
            <a:avLst/>
          </a:prstGeom>
          <a:noFill/>
        </p:spPr>
        <p:txBody>
          <a:bodyPr wrap="square" rtlCol="0">
            <a:spAutoFit/>
          </a:bodyPr>
          <a:lstStyle/>
          <a:p>
            <a:pPr algn="just"/>
            <a:r>
              <a:rPr lang="vi-VN" sz="2800" b="1" dirty="0">
                <a:latin typeface="Times New Roman" panose="02020603050405020304" pitchFamily="18" charset="0"/>
                <a:ea typeface="Cambria" panose="02040503050406030204" pitchFamily="18" charset="0"/>
                <a:cs typeface="Times New Roman" panose="02020603050405020304" pitchFamily="18" charset="0"/>
              </a:rPr>
              <a:t>Một cây thần kỳ ra các quả với màu sắc khác nhau. Bạn khỉ sẽ leo theo các cành ghi số lớn hơn để lấy quả. Hỏi bạn khỉ lấy được quả màu gì?</a:t>
            </a:r>
            <a:endParaRPr lang="en-US" sz="2800" b="1" dirty="0">
              <a:latin typeface="Times New Roman" panose="02020603050405020304" pitchFamily="18" charset="0"/>
              <a:ea typeface="Cambria" panose="020405030504060302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4F3B1109-2671-413E-A438-C43DE11FDA01}"/>
              </a:ext>
            </a:extLst>
          </p:cNvPr>
          <p:cNvPicPr>
            <a:picLocks noChangeAspect="1"/>
          </p:cNvPicPr>
          <p:nvPr/>
        </p:nvPicPr>
        <p:blipFill>
          <a:blip r:embed="rId2"/>
          <a:stretch>
            <a:fillRect/>
          </a:stretch>
        </p:blipFill>
        <p:spPr>
          <a:xfrm>
            <a:off x="485775" y="2002318"/>
            <a:ext cx="6473024" cy="421750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3" name="Rectangle: Rounded Corners 12">
            <a:extLst>
              <a:ext uri="{FF2B5EF4-FFF2-40B4-BE49-F238E27FC236}">
                <a16:creationId xmlns:a16="http://schemas.microsoft.com/office/drawing/2014/main" id="{A28ACD45-EC10-47B0-894C-CB63F866F5DB}"/>
              </a:ext>
            </a:extLst>
          </p:cNvPr>
          <p:cNvSpPr/>
          <p:nvPr/>
        </p:nvSpPr>
        <p:spPr>
          <a:xfrm>
            <a:off x="6154224" y="2085975"/>
            <a:ext cx="5552001" cy="114300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err="1">
                <a:latin typeface="Times New Roman" panose="02020603050405020304" pitchFamily="18" charset="0"/>
                <a:ea typeface="Cambria" panose="02040503050406030204" pitchFamily="18" charset="0"/>
                <a:cs typeface="Times New Roman" panose="02020603050405020304" pitchFamily="18" charset="0"/>
              </a:rPr>
              <a:t>Tại</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ngã</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rẽ</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đầu</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tiên</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bạn</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khỉ</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sẽ</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leo</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lên</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cành</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cây</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ghi</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số</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nào</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Tại</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sao</a:t>
            </a:r>
            <a:r>
              <a:rPr lang="en-US" sz="2800" b="1" dirty="0">
                <a:latin typeface="Times New Roman" panose="02020603050405020304" pitchFamily="18" charset="0"/>
                <a:ea typeface="Cambria" panose="02040503050406030204" pitchFamily="18" charset="0"/>
                <a:cs typeface="Times New Roman" panose="02020603050405020304" pitchFamily="18" charset="0"/>
              </a:rPr>
              <a:t>?</a:t>
            </a:r>
          </a:p>
        </p:txBody>
      </p:sp>
      <p:cxnSp>
        <p:nvCxnSpPr>
          <p:cNvPr id="16" name="Straight Connector 15">
            <a:extLst>
              <a:ext uri="{FF2B5EF4-FFF2-40B4-BE49-F238E27FC236}">
                <a16:creationId xmlns:a16="http://schemas.microsoft.com/office/drawing/2014/main" id="{CD56E28F-8AD1-4B79-AB18-004796CFAD78}"/>
              </a:ext>
            </a:extLst>
          </p:cNvPr>
          <p:cNvCxnSpPr>
            <a:cxnSpLocks/>
          </p:cNvCxnSpPr>
          <p:nvPr/>
        </p:nvCxnSpPr>
        <p:spPr>
          <a:xfrm flipH="1" flipV="1">
            <a:off x="2247900" y="4105275"/>
            <a:ext cx="800100" cy="295275"/>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sp>
        <p:nvSpPr>
          <p:cNvPr id="30" name="Rectangle: Rounded Corners 29">
            <a:extLst>
              <a:ext uri="{FF2B5EF4-FFF2-40B4-BE49-F238E27FC236}">
                <a16:creationId xmlns:a16="http://schemas.microsoft.com/office/drawing/2014/main" id="{233E0596-AEAD-4551-B52C-0917B8C6690F}"/>
              </a:ext>
            </a:extLst>
          </p:cNvPr>
          <p:cNvSpPr/>
          <p:nvPr/>
        </p:nvSpPr>
        <p:spPr>
          <a:xfrm>
            <a:off x="6163749" y="3429000"/>
            <a:ext cx="5566053" cy="1143000"/>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b="1" dirty="0" err="1">
                <a:latin typeface="Times New Roman" panose="02020603050405020304" pitchFamily="18" charset="0"/>
                <a:ea typeface="Cambria" panose="02040503050406030204" pitchFamily="18" charset="0"/>
                <a:cs typeface="Times New Roman" panose="02020603050405020304" pitchFamily="18" charset="0"/>
              </a:rPr>
              <a:t>Tại</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ngã</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rẽ</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tiếp</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theo</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bạn</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khỉ</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sẽ</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leo</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lên</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cành</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cây</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ghi</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số</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nào</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Tại</a:t>
            </a:r>
            <a:r>
              <a:rPr lang="en-US" sz="2800" b="1" dirty="0">
                <a:latin typeface="Times New Roman" panose="02020603050405020304" pitchFamily="18" charset="0"/>
                <a:ea typeface="Cambria" panose="02040503050406030204" pitchFamily="18" charset="0"/>
                <a:cs typeface="Times New Roman" panose="02020603050405020304" pitchFamily="18" charset="0"/>
              </a:rPr>
              <a:t> </a:t>
            </a:r>
            <a:r>
              <a:rPr lang="en-US" sz="2800" b="1" dirty="0" err="1">
                <a:latin typeface="Times New Roman" panose="02020603050405020304" pitchFamily="18" charset="0"/>
                <a:ea typeface="Cambria" panose="02040503050406030204" pitchFamily="18" charset="0"/>
                <a:cs typeface="Times New Roman" panose="02020603050405020304" pitchFamily="18" charset="0"/>
              </a:rPr>
              <a:t>sao</a:t>
            </a:r>
            <a:r>
              <a:rPr lang="en-US" sz="2800" b="1" dirty="0">
                <a:latin typeface="Times New Roman" panose="02020603050405020304" pitchFamily="18" charset="0"/>
                <a:ea typeface="Cambria" panose="02040503050406030204" pitchFamily="18" charset="0"/>
                <a:cs typeface="Times New Roman" panose="02020603050405020304" pitchFamily="18" charset="0"/>
              </a:rPr>
              <a:t>?</a:t>
            </a:r>
          </a:p>
        </p:txBody>
      </p:sp>
      <p:cxnSp>
        <p:nvCxnSpPr>
          <p:cNvPr id="31" name="Straight Connector 30">
            <a:extLst>
              <a:ext uri="{FF2B5EF4-FFF2-40B4-BE49-F238E27FC236}">
                <a16:creationId xmlns:a16="http://schemas.microsoft.com/office/drawing/2014/main" id="{52D2A9C0-DEA8-4D46-8C14-C557F1958873}"/>
              </a:ext>
            </a:extLst>
          </p:cNvPr>
          <p:cNvCxnSpPr>
            <a:cxnSpLocks/>
          </p:cNvCxnSpPr>
          <p:nvPr/>
        </p:nvCxnSpPr>
        <p:spPr>
          <a:xfrm flipH="1" flipV="1">
            <a:off x="1524000" y="3914775"/>
            <a:ext cx="657225" cy="190500"/>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sp>
        <p:nvSpPr>
          <p:cNvPr id="35" name="Rectangle: Rounded Corners 34">
            <a:extLst>
              <a:ext uri="{FF2B5EF4-FFF2-40B4-BE49-F238E27FC236}">
                <a16:creationId xmlns:a16="http://schemas.microsoft.com/office/drawing/2014/main" id="{0F02F7B8-7867-483B-8591-3A94D1B17064}"/>
              </a:ext>
            </a:extLst>
          </p:cNvPr>
          <p:cNvSpPr/>
          <p:nvPr/>
        </p:nvSpPr>
        <p:spPr>
          <a:xfrm>
            <a:off x="6154224" y="4781550"/>
            <a:ext cx="5566053" cy="752475"/>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r>
              <a:rPr lang="vi-VN" sz="2800" b="1" dirty="0">
                <a:latin typeface="Times New Roman" panose="02020603050405020304" pitchFamily="18" charset="0"/>
                <a:ea typeface="Cambria" panose="02040503050406030204" pitchFamily="18" charset="0"/>
                <a:cs typeface="Times New Roman" panose="02020603050405020304" pitchFamily="18" charset="0"/>
              </a:rPr>
              <a:t>Bạn kh</a:t>
            </a:r>
            <a:r>
              <a:rPr lang="en-US" sz="2800" b="1" dirty="0">
                <a:latin typeface="Times New Roman" panose="02020603050405020304" pitchFamily="18" charset="0"/>
                <a:ea typeface="Cambria" panose="02040503050406030204" pitchFamily="18" charset="0"/>
                <a:cs typeface="Times New Roman" panose="02020603050405020304" pitchFamily="18" charset="0"/>
              </a:rPr>
              <a:t>ỉ</a:t>
            </a:r>
            <a:r>
              <a:rPr lang="vi-VN" sz="2800" b="1" dirty="0">
                <a:latin typeface="Times New Roman" panose="02020603050405020304" pitchFamily="18" charset="0"/>
                <a:ea typeface="Cambria" panose="02040503050406030204" pitchFamily="18" charset="0"/>
                <a:cs typeface="Times New Roman" panose="02020603050405020304" pitchFamily="18" charset="0"/>
              </a:rPr>
              <a:t> lấy được quả màu gì?</a:t>
            </a:r>
            <a:endParaRPr lang="en-US" sz="2800" b="1" dirty="0">
              <a:latin typeface="Times New Roman" panose="02020603050405020304" pitchFamily="18" charset="0"/>
              <a:ea typeface="Cambria" panose="02040503050406030204" pitchFamily="18" charset="0"/>
              <a:cs typeface="Times New Roman" panose="02020603050405020304" pitchFamily="18" charset="0"/>
            </a:endParaRPr>
          </a:p>
        </p:txBody>
      </p:sp>
      <p:sp>
        <p:nvSpPr>
          <p:cNvPr id="19" name="Oval 18">
            <a:extLst>
              <a:ext uri="{FF2B5EF4-FFF2-40B4-BE49-F238E27FC236}">
                <a16:creationId xmlns:a16="http://schemas.microsoft.com/office/drawing/2014/main" id="{EC61F048-B639-4D22-8ED1-BEF2F6BB99C5}"/>
              </a:ext>
            </a:extLst>
          </p:cNvPr>
          <p:cNvSpPr/>
          <p:nvPr/>
        </p:nvSpPr>
        <p:spPr>
          <a:xfrm>
            <a:off x="1190625" y="3667124"/>
            <a:ext cx="457200" cy="409575"/>
          </a:xfrm>
          <a:prstGeom prst="ellipse">
            <a:avLst/>
          </a:prstGeom>
          <a:noFill/>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1007736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down)">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barn(inVertical)">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wipe(down)">
                                      <p:cBhvr>
                                        <p:cTn id="31" dur="500"/>
                                        <p:tgtEl>
                                          <p:spTgt spid="30"/>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31"/>
                                        </p:tgtEl>
                                        <p:attrNameLst>
                                          <p:attrName>style.visibility</p:attrName>
                                        </p:attrNameLst>
                                      </p:cBhvr>
                                      <p:to>
                                        <p:strVal val="visible"/>
                                      </p:to>
                                    </p:set>
                                    <p:animEffect transition="in" filter="barn(inVertical)">
                                      <p:cBhvr>
                                        <p:cTn id="36" dur="500"/>
                                        <p:tgtEl>
                                          <p:spTgt spid="31"/>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35"/>
                                        </p:tgtEl>
                                        <p:attrNameLst>
                                          <p:attrName>style.visibility</p:attrName>
                                        </p:attrNameLst>
                                      </p:cBhvr>
                                      <p:to>
                                        <p:strVal val="visible"/>
                                      </p:to>
                                    </p:set>
                                    <p:animEffect transition="in" filter="wipe(down)">
                                      <p:cBhvr>
                                        <p:cTn id="41" dur="500"/>
                                        <p:tgtEl>
                                          <p:spTgt spid="35"/>
                                        </p:tgtEl>
                                      </p:cBhvr>
                                    </p:animEffect>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fade">
                                      <p:cBhvr>
                                        <p:cTn id="46" dur="1000"/>
                                        <p:tgtEl>
                                          <p:spTgt spid="19"/>
                                        </p:tgtEl>
                                      </p:cBhvr>
                                    </p:animEffect>
                                    <p:anim calcmode="lin" valueType="num">
                                      <p:cBhvr>
                                        <p:cTn id="47" dur="1000" fill="hold"/>
                                        <p:tgtEl>
                                          <p:spTgt spid="19"/>
                                        </p:tgtEl>
                                        <p:attrNameLst>
                                          <p:attrName>ppt_x</p:attrName>
                                        </p:attrNameLst>
                                      </p:cBhvr>
                                      <p:tavLst>
                                        <p:tav tm="0">
                                          <p:val>
                                            <p:strVal val="#ppt_x"/>
                                          </p:val>
                                        </p:tav>
                                        <p:tav tm="100000">
                                          <p:val>
                                            <p:strVal val="#ppt_x"/>
                                          </p:val>
                                        </p:tav>
                                      </p:tavLst>
                                    </p:anim>
                                    <p:anim calcmode="lin" valueType="num">
                                      <p:cBhvr>
                                        <p:cTn id="48"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30" grpId="0" animBg="1"/>
      <p:bldP spid="35" grpId="0" animBg="1"/>
      <p:bldP spid="1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813E32D-A02D-4697-94BA-51DAF20E8587}"/>
              </a:ext>
            </a:extLst>
          </p:cNvPr>
          <p:cNvPicPr>
            <a:picLocks noChangeAspect="1"/>
          </p:cNvPicPr>
          <p:nvPr/>
        </p:nvPicPr>
        <p:blipFill>
          <a:blip r:embed="rId2"/>
          <a:stretch>
            <a:fillRect/>
          </a:stretch>
        </p:blipFill>
        <p:spPr>
          <a:xfrm>
            <a:off x="2774559" y="138640"/>
            <a:ext cx="6090432" cy="1018120"/>
          </a:xfrm>
          <a:prstGeom prst="rect">
            <a:avLst/>
          </a:prstGeom>
        </p:spPr>
      </p:pic>
    </p:spTree>
    <p:extLst>
      <p:ext uri="{BB962C8B-B14F-4D97-AF65-F5344CB8AC3E}">
        <p14:creationId xmlns:p14="http://schemas.microsoft.com/office/powerpoint/2010/main" val="15091769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图片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2205" y="1240"/>
            <a:ext cx="12187592" cy="6855520"/>
          </a:xfrm>
          <a:prstGeom prst="rect">
            <a:avLst/>
          </a:prstGeom>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942288" y="5428047"/>
            <a:ext cx="1759944" cy="1429954"/>
          </a:xfrm>
          <a:prstGeom prst="rect">
            <a:avLst/>
          </a:prstGeom>
        </p:spPr>
      </p:pic>
      <p:pic>
        <p:nvPicPr>
          <p:cNvPr id="11" name="Picture 2" descr="Disposable Face Mask 3ply | Yebi Health"/>
          <p:cNvPicPr>
            <a:picLocks noChangeAspect="1" noChangeArrowheads="1"/>
          </p:cNvPicPr>
          <p:nvPr/>
        </p:nvPicPr>
        <p:blipFill rotWithShape="1">
          <a:blip r:embed="rId8" cstate="print">
            <a:extLst>
              <a:ext uri="{BEBA8EAE-BF5A-486C-A8C5-ECC9F3942E4B}">
                <a14:imgProps xmlns:a14="http://schemas.microsoft.com/office/drawing/2010/main">
                  <a14:imgLayer r:embed="rId9">
                    <a14:imgEffect>
                      <a14:backgroundRemoval t="17575" b="85062" l="0" r="100000">
                        <a14:foregroundMark x1="18805" y1="31810" x2="77153" y2="30228"/>
                        <a14:foregroundMark x1="36555" y1="26011" x2="58524" y2="26714"/>
                        <a14:foregroundMark x1="27065" y1="71178" x2="27065" y2="71178"/>
                        <a14:foregroundMark x1="23023" y1="67838" x2="24780" y2="68014"/>
                        <a14:foregroundMark x1="21617" y1="65905" x2="21617" y2="65905"/>
                        <a14:foregroundMark x1="71002" y1="72759" x2="79438" y2="65202"/>
                        <a14:foregroundMark x1="19859" y1="64499" x2="20211" y2="64499"/>
                        <a14:foregroundMark x1="15290" y1="57645" x2="15290" y2="57645"/>
                        <a14:foregroundMark x1="3163" y1="34622" x2="3163" y2="34622"/>
                        <a14:foregroundMark x1="6503" y1="27592" x2="9842" y2="26889"/>
                        <a14:foregroundMark x1="17399" y1="30580" x2="17399" y2="30580"/>
                        <a14:foregroundMark x1="14587" y1="28471" x2="14587" y2="28471"/>
                        <a14:foregroundMark x1="6151" y1="28471" x2="6151" y2="28471"/>
                        <a14:foregroundMark x1="3866" y1="40070" x2="7206" y2="46397"/>
                        <a14:foregroundMark x1="15290" y1="57645" x2="8260" y2="47452"/>
                        <a14:foregroundMark x1="3163" y1="38313" x2="3163" y2="38313"/>
                        <a14:foregroundMark x1="4394" y1="29525" x2="4394" y2="29525"/>
                        <a14:foregroundMark x1="2988" y1="31459" x2="2988" y2="31459"/>
                        <a14:foregroundMark x1="2988" y1="34095" x2="2988" y2="36204"/>
                        <a14:foregroundMark x1="4218" y1="29701" x2="2636" y2="32162"/>
                        <a14:foregroundMark x1="2812" y1="36731" x2="2812" y2="36731"/>
                        <a14:foregroundMark x1="2812" y1="37258" x2="3515" y2="38489"/>
                        <a14:foregroundMark x1="9666" y1="27592" x2="15993" y2="29350"/>
                        <a14:foregroundMark x1="17399" y1="28120" x2="17399" y2="29174"/>
                        <a14:foregroundMark x1="16520" y1="30756" x2="17047" y2="34446"/>
                        <a14:foregroundMark x1="84710" y1="29350" x2="86116" y2="28647"/>
                        <a14:foregroundMark x1="86995" y1="28471" x2="87522" y2="28295"/>
                        <a14:foregroundMark x1="88752" y1="27768" x2="89982" y2="27065"/>
                        <a14:foregroundMark x1="91213" y1="27592" x2="92267" y2="27944"/>
                        <a14:foregroundMark x1="93322" y1="28120" x2="94552" y2="28471"/>
                        <a14:foregroundMark x1="95431" y1="29525" x2="95958" y2="30404"/>
                        <a14:foregroundMark x1="96837" y1="31459" x2="97012" y2="33040"/>
                        <a14:foregroundMark x1="97188" y1="34974" x2="97364" y2="35149"/>
                        <a14:foregroundMark x1="96661" y1="38313" x2="96661" y2="38313"/>
                        <a14:foregroundMark x1="97364" y1="33919" x2="97188" y2="36731"/>
                        <a14:foregroundMark x1="96485" y1="39543" x2="95958" y2="41301"/>
                        <a14:foregroundMark x1="97188" y1="37434" x2="97188" y2="37434"/>
                        <a14:foregroundMark x1="95958" y1="41476" x2="92443" y2="47276"/>
                        <a14:foregroundMark x1="91916" y1="48330" x2="85589" y2="56591"/>
                      </a14:backgroundRemoval>
                    </a14:imgEffect>
                  </a14:imgLayer>
                </a14:imgProps>
              </a:ext>
              <a:ext uri="{28A0092B-C50C-407E-A947-70E740481C1C}">
                <a14:useLocalDpi xmlns:a14="http://schemas.microsoft.com/office/drawing/2010/main" val="0"/>
              </a:ext>
            </a:extLst>
          </a:blip>
          <a:srcRect l="9784" t="22214" r="8571" b="14900"/>
          <a:stretch/>
        </p:blipFill>
        <p:spPr bwMode="auto">
          <a:xfrm rot="21113504">
            <a:off x="5143102" y="5883796"/>
            <a:ext cx="602557" cy="31599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Disposable Face Mask 3ply | Yebi Health"/>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17575" b="85062" l="0" r="100000">
                        <a14:foregroundMark x1="18805" y1="31810" x2="77153" y2="30228"/>
                        <a14:foregroundMark x1="36555" y1="26011" x2="58524" y2="26714"/>
                        <a14:foregroundMark x1="27065" y1="71178" x2="27065" y2="71178"/>
                        <a14:foregroundMark x1="23023" y1="67838" x2="24780" y2="68014"/>
                        <a14:foregroundMark x1="21617" y1="65905" x2="21617" y2="65905"/>
                        <a14:foregroundMark x1="71002" y1="72759" x2="79438" y2="65202"/>
                        <a14:foregroundMark x1="19859" y1="64499" x2="20211" y2="64499"/>
                        <a14:foregroundMark x1="15290" y1="57645" x2="15290" y2="57645"/>
                        <a14:foregroundMark x1="3163" y1="34622" x2="3163" y2="34622"/>
                        <a14:foregroundMark x1="6503" y1="27592" x2="9842" y2="26889"/>
                        <a14:foregroundMark x1="17399" y1="30580" x2="17399" y2="30580"/>
                        <a14:foregroundMark x1="14587" y1="28471" x2="14587" y2="28471"/>
                        <a14:foregroundMark x1="6151" y1="28471" x2="6151" y2="28471"/>
                        <a14:foregroundMark x1="3866" y1="40070" x2="7206" y2="46397"/>
                        <a14:foregroundMark x1="15290" y1="57645" x2="8260" y2="47452"/>
                        <a14:foregroundMark x1="3163" y1="38313" x2="3163" y2="38313"/>
                        <a14:foregroundMark x1="4394" y1="29525" x2="4394" y2="29525"/>
                        <a14:foregroundMark x1="2988" y1="31459" x2="2988" y2="31459"/>
                        <a14:foregroundMark x1="2988" y1="34095" x2="2988" y2="36204"/>
                        <a14:foregroundMark x1="4218" y1="29701" x2="2636" y2="32162"/>
                        <a14:foregroundMark x1="2812" y1="36731" x2="2812" y2="36731"/>
                        <a14:foregroundMark x1="2812" y1="37258" x2="3515" y2="38489"/>
                        <a14:foregroundMark x1="9666" y1="27592" x2="15993" y2="29350"/>
                        <a14:foregroundMark x1="17399" y1="28120" x2="17399" y2="29174"/>
                        <a14:foregroundMark x1="16520" y1="30756" x2="17047" y2="34446"/>
                        <a14:foregroundMark x1="84710" y1="29350" x2="86116" y2="28647"/>
                        <a14:foregroundMark x1="86995" y1="28471" x2="87522" y2="28295"/>
                        <a14:foregroundMark x1="88752" y1="27768" x2="89982" y2="27065"/>
                        <a14:foregroundMark x1="91213" y1="27592" x2="92267" y2="27944"/>
                        <a14:foregroundMark x1="93322" y1="28120" x2="94552" y2="28471"/>
                        <a14:foregroundMark x1="95431" y1="29525" x2="95958" y2="30404"/>
                        <a14:foregroundMark x1="96837" y1="31459" x2="97012" y2="33040"/>
                        <a14:foregroundMark x1="97188" y1="34974" x2="97364" y2="35149"/>
                        <a14:foregroundMark x1="96661" y1="38313" x2="96661" y2="38313"/>
                        <a14:foregroundMark x1="97364" y1="33919" x2="97188" y2="36731"/>
                        <a14:foregroundMark x1="96485" y1="39543" x2="95958" y2="41301"/>
                        <a14:foregroundMark x1="97188" y1="37434" x2="97188" y2="37434"/>
                        <a14:foregroundMark x1="95958" y1="41476" x2="92443" y2="47276"/>
                        <a14:foregroundMark x1="91916" y1="48330" x2="85589" y2="56591"/>
                      </a14:backgroundRemoval>
                    </a14:imgEffect>
                  </a14:imgLayer>
                </a14:imgProps>
              </a:ext>
              <a:ext uri="{28A0092B-C50C-407E-A947-70E740481C1C}">
                <a14:useLocalDpi xmlns:a14="http://schemas.microsoft.com/office/drawing/2010/main" val="0"/>
              </a:ext>
            </a:extLst>
          </a:blip>
          <a:srcRect l="9784" t="22214" r="8571" b="14900"/>
          <a:stretch/>
        </p:blipFill>
        <p:spPr bwMode="auto">
          <a:xfrm rot="21383368">
            <a:off x="5926883" y="5939916"/>
            <a:ext cx="600702" cy="30757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536194" y="1676012"/>
            <a:ext cx="9416116" cy="2361464"/>
          </a:xfrm>
          <a:prstGeom prst="rect">
            <a:avLst/>
          </a:prstGeom>
        </p:spPr>
      </p:pic>
      <p:pic>
        <p:nvPicPr>
          <p:cNvPr id="14" name="PA_MakeIt Last.mp3">
            <a:hlinkClick r:id="" action="ppaction://media"/>
          </p:cNvPr>
          <p:cNvPicPr>
            <a:picLocks noChangeAspect="1"/>
          </p:cNvPicPr>
          <p:nvPr>
            <a:audioFile r:link="rId2"/>
            <p:custDataLst>
              <p:tags r:id="rId3"/>
            </p:custDataLst>
            <p:extLst>
              <p:ext uri="{DAA4B4D4-6D71-4841-9C94-3DE7FCFB9230}">
                <p14:media xmlns:p14="http://schemas.microsoft.com/office/powerpoint/2010/main" r:embed="rId1"/>
              </p:ext>
            </p:extLst>
          </p:nvPr>
        </p:nvPicPr>
        <p:blipFill>
          <a:blip r:embed="rId13" cstate="print"/>
          <a:stretch>
            <a:fillRect/>
          </a:stretch>
        </p:blipFill>
        <p:spPr>
          <a:xfrm>
            <a:off x="-1831975" y="0"/>
            <a:ext cx="609459" cy="609459"/>
          </a:xfrm>
          <a:prstGeom prst="rect">
            <a:avLst/>
          </a:prstGeom>
        </p:spPr>
      </p:pic>
    </p:spTree>
    <p:extLst>
      <p:ext uri="{BB962C8B-B14F-4D97-AF65-F5344CB8AC3E}">
        <p14:creationId xmlns:p14="http://schemas.microsoft.com/office/powerpoint/2010/main" val="12527229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750"/>
                                        <p:tgtEl>
                                          <p:spTgt spid="8"/>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10"/>
                                        </p:tgtEl>
                                        <p:attrNameLst>
                                          <p:attrName>r</p:attrName>
                                        </p:attrNameLst>
                                      </p:cBhvr>
                                    </p:animRot>
                                    <p:animRot by="-240000">
                                      <p:cBhvr>
                                        <p:cTn id="10" dur="200" fill="hold">
                                          <p:stCondLst>
                                            <p:cond delay="200"/>
                                          </p:stCondLst>
                                        </p:cTn>
                                        <p:tgtEl>
                                          <p:spTgt spid="10"/>
                                        </p:tgtEl>
                                        <p:attrNameLst>
                                          <p:attrName>r</p:attrName>
                                        </p:attrNameLst>
                                      </p:cBhvr>
                                    </p:animRot>
                                    <p:animRot by="240000">
                                      <p:cBhvr>
                                        <p:cTn id="11" dur="200" fill="hold">
                                          <p:stCondLst>
                                            <p:cond delay="400"/>
                                          </p:stCondLst>
                                        </p:cTn>
                                        <p:tgtEl>
                                          <p:spTgt spid="10"/>
                                        </p:tgtEl>
                                        <p:attrNameLst>
                                          <p:attrName>r</p:attrName>
                                        </p:attrNameLst>
                                      </p:cBhvr>
                                    </p:animRot>
                                    <p:animRot by="-240000">
                                      <p:cBhvr>
                                        <p:cTn id="12" dur="200" fill="hold">
                                          <p:stCondLst>
                                            <p:cond delay="600"/>
                                          </p:stCondLst>
                                        </p:cTn>
                                        <p:tgtEl>
                                          <p:spTgt spid="10"/>
                                        </p:tgtEl>
                                        <p:attrNameLst>
                                          <p:attrName>r</p:attrName>
                                        </p:attrNameLst>
                                      </p:cBhvr>
                                    </p:animRot>
                                    <p:animRot by="120000">
                                      <p:cBhvr>
                                        <p:cTn id="13" dur="200" fill="hold">
                                          <p:stCondLst>
                                            <p:cond delay="800"/>
                                          </p:stCondLst>
                                        </p:cTn>
                                        <p:tgtEl>
                                          <p:spTgt spid="10"/>
                                        </p:tgtEl>
                                        <p:attrNameLst>
                                          <p:attrName>r</p:attrName>
                                        </p:attrNameLst>
                                      </p:cBhvr>
                                    </p:animRot>
                                  </p:childTnLst>
                                </p:cTn>
                              </p:par>
                              <p:par>
                                <p:cTn id="14" presetID="1" presetClass="mediacall" presetSubtype="0" fill="hold" nodeType="withEffect">
                                  <p:stCondLst>
                                    <p:cond delay="0"/>
                                  </p:stCondLst>
                                  <p:childTnLst>
                                    <p:cmd type="call" cmd="playFrom(0.0)">
                                      <p:cBhvr>
                                        <p:cTn id="15" dur="182230"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16" fill="hold" display="0">
                  <p:stCondLst>
                    <p:cond delay="indefinite"/>
                  </p:stCondLst>
                  <p:endCondLst>
                    <p:cond evt="onStopAudio" delay="0">
                      <p:tgtEl>
                        <p:sldTgt/>
                      </p:tgtEl>
                    </p:cond>
                  </p:endCondLst>
                </p:cTn>
                <p:tgtEl>
                  <p:spTgt spid="1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205" y="1240"/>
            <a:ext cx="12187592" cy="6855520"/>
          </a:xfrm>
          <a:prstGeom prst="rect">
            <a:avLst/>
          </a:prstGeom>
        </p:spPr>
      </p:pic>
      <p:pic>
        <p:nvPicPr>
          <p:cNvPr id="6" name="Picture 5"/>
          <p:cNvPicPr>
            <a:picLocks noChangeAspect="1"/>
          </p:cNvPicPr>
          <p:nvPr/>
        </p:nvPicPr>
        <p:blipFill>
          <a:blip r:embed="rId4"/>
          <a:stretch>
            <a:fillRect/>
          </a:stretch>
        </p:blipFill>
        <p:spPr>
          <a:xfrm>
            <a:off x="1085192" y="1905200"/>
            <a:ext cx="9260440" cy="3427566"/>
          </a:xfrm>
          <a:prstGeom prst="rect">
            <a:avLst/>
          </a:prstGeom>
        </p:spPr>
      </p:pic>
    </p:spTree>
    <p:extLst>
      <p:ext uri="{BB962C8B-B14F-4D97-AF65-F5344CB8AC3E}">
        <p14:creationId xmlns:p14="http://schemas.microsoft.com/office/powerpoint/2010/main" val="17699859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750"/>
                                        <p:tgtEl>
                                          <p:spTgt spid="7"/>
                                        </p:tgtEl>
                                      </p:cBhvr>
                                    </p:animEffect>
                                  </p:childTnLst>
                                </p:cTn>
                              </p:par>
                              <p:par>
                                <p:cTn id="8" presetID="53" presetClass="entr" presetSubtype="16"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500" fill="hold"/>
                                        <p:tgtEl>
                                          <p:spTgt spid="6"/>
                                        </p:tgtEl>
                                        <p:attrNameLst>
                                          <p:attrName>ppt_w</p:attrName>
                                        </p:attrNameLst>
                                      </p:cBhvr>
                                      <p:tavLst>
                                        <p:tav tm="0">
                                          <p:val>
                                            <p:fltVal val="0"/>
                                          </p:val>
                                        </p:tav>
                                        <p:tav tm="100000">
                                          <p:val>
                                            <p:strVal val="#ppt_w"/>
                                          </p:val>
                                        </p:tav>
                                      </p:tavLst>
                                    </p:anim>
                                    <p:anim calcmode="lin" valueType="num">
                                      <p:cBhvr>
                                        <p:cTn id="11" dur="500" fill="hold"/>
                                        <p:tgtEl>
                                          <p:spTgt spid="6"/>
                                        </p:tgtEl>
                                        <p:attrNameLst>
                                          <p:attrName>ppt_h</p:attrName>
                                        </p:attrNameLst>
                                      </p:cBhvr>
                                      <p:tavLst>
                                        <p:tav tm="0">
                                          <p:val>
                                            <p:fltVal val="0"/>
                                          </p:val>
                                        </p:tav>
                                        <p:tav tm="100000">
                                          <p:val>
                                            <p:strVal val="#ppt_h"/>
                                          </p:val>
                                        </p:tav>
                                      </p:tavLst>
                                    </p:anim>
                                    <p:animEffect transition="in" filter="fade">
                                      <p:cBhvr>
                                        <p:cTn id="12" dur="500"/>
                                        <p:tgtEl>
                                          <p:spTgt spid="6"/>
                                        </p:tgtEl>
                                      </p:cBhvr>
                                    </p:animEffect>
                                  </p:childTnLst>
                                </p:cTn>
                              </p:par>
                            </p:childTnLst>
                          </p:cTn>
                        </p:par>
                        <p:par>
                          <p:cTn id="13" fill="hold">
                            <p:stCondLst>
                              <p:cond delay="750"/>
                            </p:stCondLst>
                            <p:childTnLst>
                              <p:par>
                                <p:cTn id="14" presetID="32" presetClass="emph" presetSubtype="0" fill="hold" nodeType="afterEffect">
                                  <p:stCondLst>
                                    <p:cond delay="0"/>
                                  </p:stCondLst>
                                  <p:childTnLst>
                                    <p:animRot by="120000">
                                      <p:cBhvr>
                                        <p:cTn id="15" dur="100" fill="hold">
                                          <p:stCondLst>
                                            <p:cond delay="0"/>
                                          </p:stCondLst>
                                        </p:cTn>
                                        <p:tgtEl>
                                          <p:spTgt spid="6"/>
                                        </p:tgtEl>
                                        <p:attrNameLst>
                                          <p:attrName>r</p:attrName>
                                        </p:attrNameLst>
                                      </p:cBhvr>
                                    </p:animRot>
                                    <p:animRot by="-240000">
                                      <p:cBhvr>
                                        <p:cTn id="16" dur="200" fill="hold">
                                          <p:stCondLst>
                                            <p:cond delay="200"/>
                                          </p:stCondLst>
                                        </p:cTn>
                                        <p:tgtEl>
                                          <p:spTgt spid="6"/>
                                        </p:tgtEl>
                                        <p:attrNameLst>
                                          <p:attrName>r</p:attrName>
                                        </p:attrNameLst>
                                      </p:cBhvr>
                                    </p:animRot>
                                    <p:animRot by="240000">
                                      <p:cBhvr>
                                        <p:cTn id="17" dur="200" fill="hold">
                                          <p:stCondLst>
                                            <p:cond delay="400"/>
                                          </p:stCondLst>
                                        </p:cTn>
                                        <p:tgtEl>
                                          <p:spTgt spid="6"/>
                                        </p:tgtEl>
                                        <p:attrNameLst>
                                          <p:attrName>r</p:attrName>
                                        </p:attrNameLst>
                                      </p:cBhvr>
                                    </p:animRot>
                                    <p:animRot by="-240000">
                                      <p:cBhvr>
                                        <p:cTn id="18" dur="200" fill="hold">
                                          <p:stCondLst>
                                            <p:cond delay="600"/>
                                          </p:stCondLst>
                                        </p:cTn>
                                        <p:tgtEl>
                                          <p:spTgt spid="6"/>
                                        </p:tgtEl>
                                        <p:attrNameLst>
                                          <p:attrName>r</p:attrName>
                                        </p:attrNameLst>
                                      </p:cBhvr>
                                    </p:animRot>
                                    <p:animRot by="120000">
                                      <p:cBhvr>
                                        <p:cTn id="19" dur="200" fill="hold">
                                          <p:stCondLst>
                                            <p:cond delay="800"/>
                                          </p:stCondLst>
                                        </p:cTn>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图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205" y="1240"/>
            <a:ext cx="12187592" cy="6855520"/>
          </a:xfrm>
          <a:prstGeom prst="rect">
            <a:avLst/>
          </a:prstGeom>
        </p:spPr>
      </p:pic>
      <p:sp>
        <p:nvSpPr>
          <p:cNvPr id="9" name="Rectangle 8"/>
          <p:cNvSpPr/>
          <p:nvPr/>
        </p:nvSpPr>
        <p:spPr>
          <a:xfrm>
            <a:off x="1827261" y="1027423"/>
            <a:ext cx="7989997" cy="2307778"/>
          </a:xfrm>
          <a:prstGeom prst="rect">
            <a:avLst/>
          </a:prstGeom>
          <a:noFill/>
        </p:spPr>
        <p:txBody>
          <a:bodyPr wrap="square" lIns="91407" tIns="45703" rIns="91407" bIns="45703">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defTabSz="914126"/>
            <a:r>
              <a:rPr lang="en-US" sz="7199" b="1" cap="all" dirty="0">
                <a:ln w="0"/>
                <a:solidFill>
                  <a:srgbClr val="0070C0"/>
                </a:soli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BẢO VỆ </a:t>
            </a:r>
          </a:p>
          <a:p>
            <a:pPr algn="ctr" defTabSz="914126"/>
            <a:r>
              <a:rPr lang="en-US" sz="7199" b="1" cap="all" dirty="0">
                <a:ln w="0"/>
                <a:solidFill>
                  <a:srgbClr val="0070C0"/>
                </a:soli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KHU PHỐ</a:t>
            </a: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42288" y="5428047"/>
            <a:ext cx="1759944" cy="1429954"/>
          </a:xfrm>
          <a:prstGeom prst="rect">
            <a:avLst/>
          </a:prstGeom>
        </p:spPr>
      </p:pic>
      <p:pic>
        <p:nvPicPr>
          <p:cNvPr id="11" name="Picture 2" descr="Disposable Face Mask 3ply | Yebi Health"/>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7575" b="85062" l="0" r="100000">
                        <a14:foregroundMark x1="18805" y1="31810" x2="77153" y2="30228"/>
                        <a14:foregroundMark x1="36555" y1="26011" x2="58524" y2="26714"/>
                        <a14:foregroundMark x1="27065" y1="71178" x2="27065" y2="71178"/>
                        <a14:foregroundMark x1="23023" y1="67838" x2="24780" y2="68014"/>
                        <a14:foregroundMark x1="21617" y1="65905" x2="21617" y2="65905"/>
                        <a14:foregroundMark x1="71002" y1="72759" x2="79438" y2="65202"/>
                        <a14:foregroundMark x1="19859" y1="64499" x2="20211" y2="64499"/>
                        <a14:foregroundMark x1="15290" y1="57645" x2="15290" y2="57645"/>
                        <a14:foregroundMark x1="3163" y1="34622" x2="3163" y2="34622"/>
                        <a14:foregroundMark x1="6503" y1="27592" x2="9842" y2="26889"/>
                        <a14:foregroundMark x1="17399" y1="30580" x2="17399" y2="30580"/>
                        <a14:foregroundMark x1="14587" y1="28471" x2="14587" y2="28471"/>
                        <a14:foregroundMark x1="6151" y1="28471" x2="6151" y2="28471"/>
                        <a14:foregroundMark x1="3866" y1="40070" x2="7206" y2="46397"/>
                        <a14:foregroundMark x1="15290" y1="57645" x2="8260" y2="47452"/>
                        <a14:foregroundMark x1="3163" y1="38313" x2="3163" y2="38313"/>
                        <a14:foregroundMark x1="4394" y1="29525" x2="4394" y2="29525"/>
                        <a14:foregroundMark x1="2988" y1="31459" x2="2988" y2="31459"/>
                        <a14:foregroundMark x1="2988" y1="34095" x2="2988" y2="36204"/>
                        <a14:foregroundMark x1="4218" y1="29701" x2="2636" y2="32162"/>
                        <a14:foregroundMark x1="2812" y1="36731" x2="2812" y2="36731"/>
                        <a14:foregroundMark x1="2812" y1="37258" x2="3515" y2="38489"/>
                        <a14:foregroundMark x1="9666" y1="27592" x2="15993" y2="29350"/>
                        <a14:foregroundMark x1="17399" y1="28120" x2="17399" y2="29174"/>
                        <a14:foregroundMark x1="16520" y1="30756" x2="17047" y2="34446"/>
                        <a14:foregroundMark x1="84710" y1="29350" x2="86116" y2="28647"/>
                        <a14:foregroundMark x1="86995" y1="28471" x2="87522" y2="28295"/>
                        <a14:foregroundMark x1="88752" y1="27768" x2="89982" y2="27065"/>
                        <a14:foregroundMark x1="91213" y1="27592" x2="92267" y2="27944"/>
                        <a14:foregroundMark x1="93322" y1="28120" x2="94552" y2="28471"/>
                        <a14:foregroundMark x1="95431" y1="29525" x2="95958" y2="30404"/>
                        <a14:foregroundMark x1="96837" y1="31459" x2="97012" y2="33040"/>
                        <a14:foregroundMark x1="97188" y1="34974" x2="97364" y2="35149"/>
                        <a14:foregroundMark x1="96661" y1="38313" x2="96661" y2="38313"/>
                        <a14:foregroundMark x1="97364" y1="33919" x2="97188" y2="36731"/>
                        <a14:foregroundMark x1="96485" y1="39543" x2="95958" y2="41301"/>
                        <a14:foregroundMark x1="97188" y1="37434" x2="97188" y2="37434"/>
                        <a14:foregroundMark x1="95958" y1="41476" x2="92443" y2="47276"/>
                        <a14:foregroundMark x1="91916" y1="48330" x2="85589" y2="56591"/>
                      </a14:backgroundRemoval>
                    </a14:imgEffect>
                  </a14:imgLayer>
                </a14:imgProps>
              </a:ext>
              <a:ext uri="{28A0092B-C50C-407E-A947-70E740481C1C}">
                <a14:useLocalDpi xmlns:a14="http://schemas.microsoft.com/office/drawing/2010/main" val="0"/>
              </a:ext>
            </a:extLst>
          </a:blip>
          <a:srcRect l="9784" t="22214" r="8571" b="14900"/>
          <a:stretch/>
        </p:blipFill>
        <p:spPr bwMode="auto">
          <a:xfrm rot="21113504">
            <a:off x="5143102" y="5883796"/>
            <a:ext cx="602557" cy="31599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Disposable Face Mask 3ply | Yebi Health"/>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17575" b="85062" l="0" r="100000">
                        <a14:foregroundMark x1="18805" y1="31810" x2="77153" y2="30228"/>
                        <a14:foregroundMark x1="36555" y1="26011" x2="58524" y2="26714"/>
                        <a14:foregroundMark x1="27065" y1="71178" x2="27065" y2="71178"/>
                        <a14:foregroundMark x1="23023" y1="67838" x2="24780" y2="68014"/>
                        <a14:foregroundMark x1="21617" y1="65905" x2="21617" y2="65905"/>
                        <a14:foregroundMark x1="71002" y1="72759" x2="79438" y2="65202"/>
                        <a14:foregroundMark x1="19859" y1="64499" x2="20211" y2="64499"/>
                        <a14:foregroundMark x1="15290" y1="57645" x2="15290" y2="57645"/>
                        <a14:foregroundMark x1="3163" y1="34622" x2="3163" y2="34622"/>
                        <a14:foregroundMark x1="6503" y1="27592" x2="9842" y2="26889"/>
                        <a14:foregroundMark x1="17399" y1="30580" x2="17399" y2="30580"/>
                        <a14:foregroundMark x1="14587" y1="28471" x2="14587" y2="28471"/>
                        <a14:foregroundMark x1="6151" y1="28471" x2="6151" y2="28471"/>
                        <a14:foregroundMark x1="3866" y1="40070" x2="7206" y2="46397"/>
                        <a14:foregroundMark x1="15290" y1="57645" x2="8260" y2="47452"/>
                        <a14:foregroundMark x1="3163" y1="38313" x2="3163" y2="38313"/>
                        <a14:foregroundMark x1="4394" y1="29525" x2="4394" y2="29525"/>
                        <a14:foregroundMark x1="2988" y1="31459" x2="2988" y2="31459"/>
                        <a14:foregroundMark x1="2988" y1="34095" x2="2988" y2="36204"/>
                        <a14:foregroundMark x1="4218" y1="29701" x2="2636" y2="32162"/>
                        <a14:foregroundMark x1="2812" y1="36731" x2="2812" y2="36731"/>
                        <a14:foregroundMark x1="2812" y1="37258" x2="3515" y2="38489"/>
                        <a14:foregroundMark x1="9666" y1="27592" x2="15993" y2="29350"/>
                        <a14:foregroundMark x1="17399" y1="28120" x2="17399" y2="29174"/>
                        <a14:foregroundMark x1="16520" y1="30756" x2="17047" y2="34446"/>
                        <a14:foregroundMark x1="84710" y1="29350" x2="86116" y2="28647"/>
                        <a14:foregroundMark x1="86995" y1="28471" x2="87522" y2="28295"/>
                        <a14:foregroundMark x1="88752" y1="27768" x2="89982" y2="27065"/>
                        <a14:foregroundMark x1="91213" y1="27592" x2="92267" y2="27944"/>
                        <a14:foregroundMark x1="93322" y1="28120" x2="94552" y2="28471"/>
                        <a14:foregroundMark x1="95431" y1="29525" x2="95958" y2="30404"/>
                        <a14:foregroundMark x1="96837" y1="31459" x2="97012" y2="33040"/>
                        <a14:foregroundMark x1="97188" y1="34974" x2="97364" y2="35149"/>
                        <a14:foregroundMark x1="96661" y1="38313" x2="96661" y2="38313"/>
                        <a14:foregroundMark x1="97364" y1="33919" x2="97188" y2="36731"/>
                        <a14:foregroundMark x1="96485" y1="39543" x2="95958" y2="41301"/>
                        <a14:foregroundMark x1="97188" y1="37434" x2="97188" y2="37434"/>
                        <a14:foregroundMark x1="95958" y1="41476" x2="92443" y2="47276"/>
                        <a14:foregroundMark x1="91916" y1="48330" x2="85589" y2="56591"/>
                      </a14:backgroundRemoval>
                    </a14:imgEffect>
                  </a14:imgLayer>
                </a14:imgProps>
              </a:ext>
              <a:ext uri="{28A0092B-C50C-407E-A947-70E740481C1C}">
                <a14:useLocalDpi xmlns:a14="http://schemas.microsoft.com/office/drawing/2010/main" val="0"/>
              </a:ext>
            </a:extLst>
          </a:blip>
          <a:srcRect l="9784" t="22214" r="8571" b="14900"/>
          <a:stretch/>
        </p:blipFill>
        <p:spPr bwMode="auto">
          <a:xfrm rot="21383368">
            <a:off x="5926883" y="5939916"/>
            <a:ext cx="600702" cy="307579"/>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p:cNvGrpSpPr/>
          <p:nvPr/>
        </p:nvGrpSpPr>
        <p:grpSpPr>
          <a:xfrm>
            <a:off x="181289" y="3404789"/>
            <a:ext cx="4206941" cy="2835921"/>
            <a:chOff x="179125" y="3405577"/>
            <a:chExt cx="4207915" cy="2836577"/>
          </a:xfrm>
        </p:grpSpPr>
        <p:sp>
          <p:nvSpPr>
            <p:cNvPr id="13" name="Cloud Callout 12"/>
            <p:cNvSpPr/>
            <p:nvPr/>
          </p:nvSpPr>
          <p:spPr>
            <a:xfrm>
              <a:off x="179125" y="3405577"/>
              <a:ext cx="4207915" cy="2836577"/>
            </a:xfrm>
            <a:prstGeom prst="cloudCallout">
              <a:avLst>
                <a:gd name="adj1" fmla="val 59589"/>
                <a:gd name="adj2" fmla="val 48573"/>
              </a:avLst>
            </a:prstGeom>
            <a:solidFill>
              <a:srgbClr val="FFFF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4126"/>
              <a:endParaRPr lang="en-US" sz="2799" dirty="0">
                <a:solidFill>
                  <a:prstClr val="black"/>
                </a:solidFill>
                <a:latin typeface="Times New Roman" panose="02020603050405020304" pitchFamily="18" charset="0"/>
                <a:cs typeface="Times New Roman" panose="02020603050405020304" pitchFamily="18" charset="0"/>
              </a:endParaRPr>
            </a:p>
          </p:txBody>
        </p:sp>
        <p:sp>
          <p:nvSpPr>
            <p:cNvPr id="3" name="Rectangle 2"/>
            <p:cNvSpPr/>
            <p:nvPr/>
          </p:nvSpPr>
          <p:spPr>
            <a:xfrm>
              <a:off x="685735" y="3915924"/>
              <a:ext cx="3194693" cy="1815882"/>
            </a:xfrm>
            <a:prstGeom prst="rect">
              <a:avLst/>
            </a:prstGeom>
          </p:spPr>
          <p:txBody>
            <a:bodyPr wrap="square">
              <a:spAutoFit/>
            </a:bodyPr>
            <a:lstStyle/>
            <a:p>
              <a:pPr algn="just" defTabSz="914126"/>
              <a:r>
                <a:rPr lang="en-US" sz="2799" dirty="0" err="1">
                  <a:solidFill>
                    <a:prstClr val="black"/>
                  </a:solidFill>
                  <a:latin typeface="Times New Roman" panose="02020603050405020304" pitchFamily="18" charset="0"/>
                  <a:cs typeface="Times New Roman" panose="02020603050405020304" pitchFamily="18" charset="0"/>
                </a:rPr>
                <a:t>Các</a:t>
              </a:r>
              <a:r>
                <a:rPr lang="en-US" sz="2799" dirty="0">
                  <a:solidFill>
                    <a:prstClr val="black"/>
                  </a:solidFill>
                  <a:latin typeface="Times New Roman" panose="02020603050405020304" pitchFamily="18" charset="0"/>
                  <a:cs typeface="Times New Roman" panose="02020603050405020304" pitchFamily="18" charset="0"/>
                </a:rPr>
                <a:t> </a:t>
              </a:r>
              <a:r>
                <a:rPr lang="en-US" sz="2799" dirty="0" err="1">
                  <a:solidFill>
                    <a:prstClr val="black"/>
                  </a:solidFill>
                  <a:latin typeface="Times New Roman" panose="02020603050405020304" pitchFamily="18" charset="0"/>
                  <a:cs typeface="Times New Roman" panose="02020603050405020304" pitchFamily="18" charset="0"/>
                </a:rPr>
                <a:t>bạn</a:t>
              </a:r>
              <a:r>
                <a:rPr lang="en-US" sz="2799" dirty="0">
                  <a:solidFill>
                    <a:prstClr val="black"/>
                  </a:solidFill>
                  <a:latin typeface="Times New Roman" panose="02020603050405020304" pitchFamily="18" charset="0"/>
                  <a:cs typeface="Times New Roman" panose="02020603050405020304" pitchFamily="18" charset="0"/>
                </a:rPr>
                <a:t> </a:t>
              </a:r>
              <a:r>
                <a:rPr lang="en-US" sz="2799" dirty="0" err="1">
                  <a:solidFill>
                    <a:prstClr val="black"/>
                  </a:solidFill>
                  <a:latin typeface="Times New Roman" panose="02020603050405020304" pitchFamily="18" charset="0"/>
                  <a:cs typeface="Times New Roman" panose="02020603050405020304" pitchFamily="18" charset="0"/>
                </a:rPr>
                <a:t>ơi</a:t>
              </a:r>
              <a:r>
                <a:rPr lang="en-US" sz="2799" dirty="0">
                  <a:solidFill>
                    <a:prstClr val="black"/>
                  </a:solidFill>
                  <a:latin typeface="Times New Roman" panose="02020603050405020304" pitchFamily="18" charset="0"/>
                  <a:cs typeface="Times New Roman" panose="02020603050405020304" pitchFamily="18" charset="0"/>
                </a:rPr>
                <a:t>, </a:t>
              </a:r>
              <a:r>
                <a:rPr lang="en-US" sz="2799" dirty="0" err="1">
                  <a:solidFill>
                    <a:prstClr val="black"/>
                  </a:solidFill>
                  <a:latin typeface="Times New Roman" panose="02020603050405020304" pitchFamily="18" charset="0"/>
                  <a:cs typeface="Times New Roman" panose="02020603050405020304" pitchFamily="18" charset="0"/>
                </a:rPr>
                <a:t>thành</a:t>
              </a:r>
              <a:r>
                <a:rPr lang="en-US" sz="2799" dirty="0">
                  <a:solidFill>
                    <a:prstClr val="black"/>
                  </a:solidFill>
                  <a:latin typeface="Times New Roman" panose="02020603050405020304" pitchFamily="18" charset="0"/>
                  <a:cs typeface="Times New Roman" panose="02020603050405020304" pitchFamily="18" charset="0"/>
                </a:rPr>
                <a:t> </a:t>
              </a:r>
              <a:r>
                <a:rPr lang="en-US" sz="2799" dirty="0" err="1">
                  <a:solidFill>
                    <a:prstClr val="black"/>
                  </a:solidFill>
                  <a:latin typeface="Times New Roman" panose="02020603050405020304" pitchFamily="18" charset="0"/>
                  <a:cs typeface="Times New Roman" panose="02020603050405020304" pitchFamily="18" charset="0"/>
                </a:rPr>
                <a:t>phố</a:t>
              </a:r>
              <a:r>
                <a:rPr lang="en-US" sz="2799" dirty="0">
                  <a:solidFill>
                    <a:prstClr val="black"/>
                  </a:solidFill>
                  <a:latin typeface="Times New Roman" panose="02020603050405020304" pitchFamily="18" charset="0"/>
                  <a:cs typeface="Times New Roman" panose="02020603050405020304" pitchFamily="18" charset="0"/>
                </a:rPr>
                <a:t> </a:t>
              </a:r>
              <a:r>
                <a:rPr lang="en-US" sz="2799" dirty="0" err="1">
                  <a:solidFill>
                    <a:prstClr val="black"/>
                  </a:solidFill>
                  <a:latin typeface="Times New Roman" panose="02020603050405020304" pitchFamily="18" charset="0"/>
                  <a:cs typeface="Times New Roman" panose="02020603050405020304" pitchFamily="18" charset="0"/>
                </a:rPr>
                <a:t>của</a:t>
              </a:r>
              <a:r>
                <a:rPr lang="en-US" sz="2799" dirty="0">
                  <a:solidFill>
                    <a:prstClr val="black"/>
                  </a:solidFill>
                  <a:latin typeface="Times New Roman" panose="02020603050405020304" pitchFamily="18" charset="0"/>
                  <a:cs typeface="Times New Roman" panose="02020603050405020304" pitchFamily="18" charset="0"/>
                </a:rPr>
                <a:t> </a:t>
              </a:r>
              <a:r>
                <a:rPr lang="en-US" sz="2799" dirty="0" err="1">
                  <a:solidFill>
                    <a:prstClr val="black"/>
                  </a:solidFill>
                  <a:latin typeface="Times New Roman" panose="02020603050405020304" pitchFamily="18" charset="0"/>
                  <a:cs typeface="Times New Roman" panose="02020603050405020304" pitchFamily="18" charset="0"/>
                </a:rPr>
                <a:t>chúng</a:t>
              </a:r>
              <a:r>
                <a:rPr lang="en-US" sz="2799" dirty="0">
                  <a:solidFill>
                    <a:prstClr val="black"/>
                  </a:solidFill>
                  <a:latin typeface="Times New Roman" panose="02020603050405020304" pitchFamily="18" charset="0"/>
                  <a:cs typeface="Times New Roman" panose="02020603050405020304" pitchFamily="18" charset="0"/>
                </a:rPr>
                <a:t> </a:t>
              </a:r>
              <a:r>
                <a:rPr lang="en-US" sz="2799" dirty="0" err="1">
                  <a:solidFill>
                    <a:prstClr val="black"/>
                  </a:solidFill>
                  <a:latin typeface="Times New Roman" panose="02020603050405020304" pitchFamily="18" charset="0"/>
                  <a:cs typeface="Times New Roman" panose="02020603050405020304" pitchFamily="18" charset="0"/>
                </a:rPr>
                <a:t>mình</a:t>
              </a:r>
              <a:r>
                <a:rPr lang="en-US" sz="2799" dirty="0">
                  <a:solidFill>
                    <a:prstClr val="black"/>
                  </a:solidFill>
                  <a:latin typeface="Times New Roman" panose="02020603050405020304" pitchFamily="18" charset="0"/>
                  <a:cs typeface="Times New Roman" panose="02020603050405020304" pitchFamily="18" charset="0"/>
                </a:rPr>
                <a:t> </a:t>
              </a:r>
              <a:r>
                <a:rPr lang="en-US" sz="2799" dirty="0" err="1">
                  <a:solidFill>
                    <a:prstClr val="black"/>
                  </a:solidFill>
                  <a:latin typeface="Times New Roman" panose="02020603050405020304" pitchFamily="18" charset="0"/>
                  <a:cs typeface="Times New Roman" panose="02020603050405020304" pitchFamily="18" charset="0"/>
                </a:rPr>
                <a:t>đang</a:t>
              </a:r>
              <a:r>
                <a:rPr lang="en-US" sz="2799" dirty="0">
                  <a:solidFill>
                    <a:prstClr val="black"/>
                  </a:solidFill>
                  <a:latin typeface="Times New Roman" panose="02020603050405020304" pitchFamily="18" charset="0"/>
                  <a:cs typeface="Times New Roman" panose="02020603050405020304" pitchFamily="18" charset="0"/>
                </a:rPr>
                <a:t> </a:t>
              </a:r>
              <a:r>
                <a:rPr lang="en-US" sz="2799" dirty="0" err="1">
                  <a:solidFill>
                    <a:prstClr val="black"/>
                  </a:solidFill>
                  <a:latin typeface="Times New Roman" panose="02020603050405020304" pitchFamily="18" charset="0"/>
                  <a:cs typeface="Times New Roman" panose="02020603050405020304" pitchFamily="18" charset="0"/>
                </a:rPr>
                <a:t>bị</a:t>
              </a:r>
              <a:r>
                <a:rPr lang="en-US" sz="2799" dirty="0">
                  <a:solidFill>
                    <a:prstClr val="black"/>
                  </a:solidFill>
                  <a:latin typeface="Times New Roman" panose="02020603050405020304" pitchFamily="18" charset="0"/>
                  <a:cs typeface="Times New Roman" panose="02020603050405020304" pitchFamily="18" charset="0"/>
                </a:rPr>
                <a:t> </a:t>
              </a:r>
              <a:r>
                <a:rPr lang="en-US" sz="2799" dirty="0" err="1">
                  <a:solidFill>
                    <a:prstClr val="black"/>
                  </a:solidFill>
                  <a:latin typeface="Times New Roman" panose="02020603050405020304" pitchFamily="18" charset="0"/>
                  <a:cs typeface="Times New Roman" panose="02020603050405020304" pitchFamily="18" charset="0"/>
                </a:rPr>
                <a:t>những</a:t>
              </a:r>
              <a:r>
                <a:rPr lang="en-US" sz="2799" dirty="0">
                  <a:solidFill>
                    <a:prstClr val="black"/>
                  </a:solidFill>
                  <a:latin typeface="Times New Roman" panose="02020603050405020304" pitchFamily="18" charset="0"/>
                  <a:cs typeface="Times New Roman" panose="02020603050405020304" pitchFamily="18" charset="0"/>
                </a:rPr>
                <a:t> con vi-rut </a:t>
              </a:r>
              <a:r>
                <a:rPr lang="en-US" sz="2799" dirty="0" err="1">
                  <a:solidFill>
                    <a:prstClr val="black"/>
                  </a:solidFill>
                  <a:latin typeface="Times New Roman" panose="02020603050405020304" pitchFamily="18" charset="0"/>
                  <a:cs typeface="Times New Roman" panose="02020603050405020304" pitchFamily="18" charset="0"/>
                </a:rPr>
                <a:t>đe</a:t>
              </a:r>
              <a:r>
                <a:rPr lang="en-US" sz="2799" dirty="0">
                  <a:solidFill>
                    <a:prstClr val="black"/>
                  </a:solidFill>
                  <a:latin typeface="Times New Roman" panose="02020603050405020304" pitchFamily="18" charset="0"/>
                  <a:cs typeface="Times New Roman" panose="02020603050405020304" pitchFamily="18" charset="0"/>
                </a:rPr>
                <a:t> </a:t>
              </a:r>
              <a:r>
                <a:rPr lang="en-US" sz="2799" dirty="0" err="1">
                  <a:solidFill>
                    <a:prstClr val="black"/>
                  </a:solidFill>
                  <a:latin typeface="Times New Roman" panose="02020603050405020304" pitchFamily="18" charset="0"/>
                  <a:cs typeface="Times New Roman" panose="02020603050405020304" pitchFamily="18" charset="0"/>
                </a:rPr>
                <a:t>dọa</a:t>
              </a:r>
              <a:r>
                <a:rPr lang="en-US" sz="2799" dirty="0">
                  <a:solidFill>
                    <a:prstClr val="black"/>
                  </a:solidFill>
                  <a:latin typeface="Times New Roman" panose="02020603050405020304" pitchFamily="18" charset="0"/>
                  <a:cs typeface="Times New Roman" panose="02020603050405020304" pitchFamily="18" charset="0"/>
                </a:rPr>
                <a:t>.</a:t>
              </a:r>
            </a:p>
          </p:txBody>
        </p:sp>
      </p:grpSp>
      <p:grpSp>
        <p:nvGrpSpPr>
          <p:cNvPr id="6" name="Group 5"/>
          <p:cNvGrpSpPr/>
          <p:nvPr/>
        </p:nvGrpSpPr>
        <p:grpSpPr>
          <a:xfrm>
            <a:off x="7715670" y="3051563"/>
            <a:ext cx="4653210" cy="2678917"/>
            <a:chOff x="7715250" y="3052269"/>
            <a:chExt cx="4654287" cy="2679537"/>
          </a:xfrm>
        </p:grpSpPr>
        <p:sp>
          <p:nvSpPr>
            <p:cNvPr id="2" name="Cloud Callout 1"/>
            <p:cNvSpPr/>
            <p:nvPr/>
          </p:nvSpPr>
          <p:spPr>
            <a:xfrm>
              <a:off x="7715250" y="3052269"/>
              <a:ext cx="4654287" cy="2679537"/>
            </a:xfrm>
            <a:prstGeom prst="cloudCallout">
              <a:avLst>
                <a:gd name="adj1" fmla="val -72473"/>
                <a:gd name="adj2" fmla="val 61888"/>
              </a:avLst>
            </a:prstGeom>
            <a:solidFill>
              <a:srgbClr val="FFFF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126"/>
              <a:endParaRPr lang="en-US" b="1" dirty="0">
                <a:solidFill>
                  <a:prstClr val="black"/>
                </a:solidFill>
                <a:latin typeface="Times New Roman" panose="02020603050405020304" pitchFamily="18" charset="0"/>
                <a:cs typeface="Times New Roman" panose="02020603050405020304" pitchFamily="18" charset="0"/>
              </a:endParaRPr>
            </a:p>
          </p:txBody>
        </p:sp>
        <p:sp>
          <p:nvSpPr>
            <p:cNvPr id="5" name="Rectangle 4"/>
            <p:cNvSpPr/>
            <p:nvPr/>
          </p:nvSpPr>
          <p:spPr>
            <a:xfrm>
              <a:off x="8288172" y="3429793"/>
              <a:ext cx="3508441" cy="1815882"/>
            </a:xfrm>
            <a:prstGeom prst="rect">
              <a:avLst/>
            </a:prstGeom>
          </p:spPr>
          <p:txBody>
            <a:bodyPr wrap="square">
              <a:spAutoFit/>
            </a:bodyPr>
            <a:lstStyle/>
            <a:p>
              <a:pPr algn="just" defTabSz="914126"/>
              <a:r>
                <a:rPr lang="en-US" sz="2799" spc="-150" dirty="0" err="1">
                  <a:solidFill>
                    <a:prstClr val="black"/>
                  </a:solidFill>
                  <a:latin typeface="Times New Roman" panose="02020603050405020304" pitchFamily="18" charset="0"/>
                  <a:cs typeface="Times New Roman" panose="02020603050405020304" pitchFamily="18" charset="0"/>
                </a:rPr>
                <a:t>Các</a:t>
              </a:r>
              <a:r>
                <a:rPr lang="en-US" sz="2799" spc="-150" dirty="0">
                  <a:solidFill>
                    <a:prstClr val="black"/>
                  </a:solidFill>
                  <a:latin typeface="Times New Roman" panose="02020603050405020304" pitchFamily="18" charset="0"/>
                  <a:cs typeface="Times New Roman" panose="02020603050405020304" pitchFamily="18" charset="0"/>
                </a:rPr>
                <a:t> </a:t>
              </a:r>
              <a:r>
                <a:rPr lang="en-US" sz="2799" spc="-150" dirty="0" err="1">
                  <a:solidFill>
                    <a:prstClr val="black"/>
                  </a:solidFill>
                  <a:latin typeface="Times New Roman" panose="02020603050405020304" pitchFamily="18" charset="0"/>
                  <a:cs typeface="Times New Roman" panose="02020603050405020304" pitchFamily="18" charset="0"/>
                </a:rPr>
                <a:t>bạn</a:t>
              </a:r>
              <a:r>
                <a:rPr lang="en-US" sz="2799" spc="-150" dirty="0">
                  <a:solidFill>
                    <a:prstClr val="black"/>
                  </a:solidFill>
                  <a:latin typeface="Times New Roman" panose="02020603050405020304" pitchFamily="18" charset="0"/>
                  <a:cs typeface="Times New Roman" panose="02020603050405020304" pitchFamily="18" charset="0"/>
                </a:rPr>
                <a:t> </a:t>
              </a:r>
              <a:r>
                <a:rPr lang="en-US" sz="2799" spc="-150" dirty="0" err="1">
                  <a:solidFill>
                    <a:prstClr val="black"/>
                  </a:solidFill>
                  <a:latin typeface="Times New Roman" panose="02020603050405020304" pitchFamily="18" charset="0"/>
                  <a:cs typeface="Times New Roman" panose="02020603050405020304" pitchFamily="18" charset="0"/>
                </a:rPr>
                <a:t>hãy</a:t>
              </a:r>
              <a:r>
                <a:rPr lang="en-US" sz="2799" spc="-150" dirty="0">
                  <a:solidFill>
                    <a:prstClr val="black"/>
                  </a:solidFill>
                  <a:latin typeface="Times New Roman" panose="02020603050405020304" pitchFamily="18" charset="0"/>
                  <a:cs typeface="Times New Roman" panose="02020603050405020304" pitchFamily="18" charset="0"/>
                </a:rPr>
                <a:t> </a:t>
              </a:r>
              <a:r>
                <a:rPr lang="en-US" sz="2799" spc="-150" dirty="0" err="1">
                  <a:solidFill>
                    <a:prstClr val="black"/>
                  </a:solidFill>
                  <a:latin typeface="Times New Roman" panose="02020603050405020304" pitchFamily="18" charset="0"/>
                  <a:cs typeface="Times New Roman" panose="02020603050405020304" pitchFamily="18" charset="0"/>
                </a:rPr>
                <a:t>trả</a:t>
              </a:r>
              <a:r>
                <a:rPr lang="en-US" sz="2799" spc="-150" dirty="0">
                  <a:solidFill>
                    <a:prstClr val="black"/>
                  </a:solidFill>
                  <a:latin typeface="Times New Roman" panose="02020603050405020304" pitchFamily="18" charset="0"/>
                  <a:cs typeface="Times New Roman" panose="02020603050405020304" pitchFamily="18" charset="0"/>
                </a:rPr>
                <a:t> </a:t>
              </a:r>
              <a:r>
                <a:rPr lang="en-US" sz="2799" spc="-150" dirty="0" err="1">
                  <a:solidFill>
                    <a:prstClr val="black"/>
                  </a:solidFill>
                  <a:latin typeface="Times New Roman" panose="02020603050405020304" pitchFamily="18" charset="0"/>
                  <a:cs typeface="Times New Roman" panose="02020603050405020304" pitchFamily="18" charset="0"/>
                </a:rPr>
                <a:t>lời</a:t>
              </a:r>
              <a:r>
                <a:rPr lang="en-US" sz="2799" spc="-150" dirty="0">
                  <a:solidFill>
                    <a:prstClr val="black"/>
                  </a:solidFill>
                  <a:latin typeface="Times New Roman" panose="02020603050405020304" pitchFamily="18" charset="0"/>
                  <a:cs typeface="Times New Roman" panose="02020603050405020304" pitchFamily="18" charset="0"/>
                </a:rPr>
                <a:t> </a:t>
              </a:r>
              <a:r>
                <a:rPr lang="en-US" sz="2799" spc="-150" dirty="0" err="1">
                  <a:solidFill>
                    <a:prstClr val="black"/>
                  </a:solidFill>
                  <a:latin typeface="Times New Roman" panose="02020603050405020304" pitchFamily="18" charset="0"/>
                  <a:cs typeface="Times New Roman" panose="02020603050405020304" pitchFamily="18" charset="0"/>
                </a:rPr>
                <a:t>đúng</a:t>
              </a:r>
              <a:r>
                <a:rPr lang="en-US" sz="2799" spc="-150" dirty="0">
                  <a:solidFill>
                    <a:prstClr val="black"/>
                  </a:solidFill>
                  <a:latin typeface="Times New Roman" panose="02020603050405020304" pitchFamily="18" charset="0"/>
                  <a:cs typeface="Times New Roman" panose="02020603050405020304" pitchFamily="18" charset="0"/>
                </a:rPr>
                <a:t> </a:t>
              </a:r>
              <a:r>
                <a:rPr lang="en-US" sz="2799" spc="-150" dirty="0" err="1">
                  <a:solidFill>
                    <a:prstClr val="black"/>
                  </a:solidFill>
                  <a:latin typeface="Times New Roman" panose="02020603050405020304" pitchFamily="18" charset="0"/>
                  <a:cs typeface="Times New Roman" panose="02020603050405020304" pitchFamily="18" charset="0"/>
                </a:rPr>
                <a:t>các</a:t>
              </a:r>
              <a:r>
                <a:rPr lang="en-US" sz="2799" spc="-150" dirty="0">
                  <a:solidFill>
                    <a:prstClr val="black"/>
                  </a:solidFill>
                  <a:latin typeface="Times New Roman" panose="02020603050405020304" pitchFamily="18" charset="0"/>
                  <a:cs typeface="Times New Roman" panose="02020603050405020304" pitchFamily="18" charset="0"/>
                </a:rPr>
                <a:t> </a:t>
              </a:r>
              <a:r>
                <a:rPr lang="en-US" sz="2799" spc="-150" dirty="0" err="1">
                  <a:solidFill>
                    <a:prstClr val="black"/>
                  </a:solidFill>
                  <a:latin typeface="Times New Roman" panose="02020603050405020304" pitchFamily="18" charset="0"/>
                  <a:cs typeface="Times New Roman" panose="02020603050405020304" pitchFamily="18" charset="0"/>
                </a:rPr>
                <a:t>câu</a:t>
              </a:r>
              <a:r>
                <a:rPr lang="en-US" sz="2799" spc="-150" dirty="0">
                  <a:solidFill>
                    <a:prstClr val="black"/>
                  </a:solidFill>
                  <a:latin typeface="Times New Roman" panose="02020603050405020304" pitchFamily="18" charset="0"/>
                  <a:cs typeface="Times New Roman" panose="02020603050405020304" pitchFamily="18" charset="0"/>
                </a:rPr>
                <a:t> </a:t>
              </a:r>
              <a:r>
                <a:rPr lang="en-US" sz="2799" spc="-150" dirty="0" err="1">
                  <a:solidFill>
                    <a:prstClr val="black"/>
                  </a:solidFill>
                  <a:latin typeface="Times New Roman" panose="02020603050405020304" pitchFamily="18" charset="0"/>
                  <a:cs typeface="Times New Roman" panose="02020603050405020304" pitchFamily="18" charset="0"/>
                </a:rPr>
                <a:t>hỏi</a:t>
              </a:r>
              <a:r>
                <a:rPr lang="en-US" sz="2799" spc="-150" dirty="0">
                  <a:solidFill>
                    <a:prstClr val="black"/>
                  </a:solidFill>
                  <a:latin typeface="Times New Roman" panose="02020603050405020304" pitchFamily="18" charset="0"/>
                  <a:cs typeface="Times New Roman" panose="02020603050405020304" pitchFamily="18" charset="0"/>
                </a:rPr>
                <a:t> </a:t>
              </a:r>
              <a:r>
                <a:rPr lang="en-US" sz="2799" spc="-150" dirty="0" err="1">
                  <a:solidFill>
                    <a:prstClr val="black"/>
                  </a:solidFill>
                  <a:latin typeface="Times New Roman" panose="02020603050405020304" pitchFamily="18" charset="0"/>
                  <a:cs typeface="Times New Roman" panose="02020603050405020304" pitchFamily="18" charset="0"/>
                </a:rPr>
                <a:t>mà</a:t>
              </a:r>
              <a:r>
                <a:rPr lang="en-US" sz="2799" spc="-150" dirty="0">
                  <a:solidFill>
                    <a:prstClr val="black"/>
                  </a:solidFill>
                  <a:latin typeface="Times New Roman" panose="02020603050405020304" pitchFamily="18" charset="0"/>
                  <a:cs typeface="Times New Roman" panose="02020603050405020304" pitchFamily="18" charset="0"/>
                </a:rPr>
                <a:t> vi-rut </a:t>
              </a:r>
              <a:r>
                <a:rPr lang="en-US" sz="2799" spc="-150" dirty="0" err="1">
                  <a:solidFill>
                    <a:prstClr val="black"/>
                  </a:solidFill>
                  <a:latin typeface="Times New Roman" panose="02020603050405020304" pitchFamily="18" charset="0"/>
                  <a:cs typeface="Times New Roman" panose="02020603050405020304" pitchFamily="18" charset="0"/>
                </a:rPr>
                <a:t>đưa</a:t>
              </a:r>
              <a:r>
                <a:rPr lang="en-US" sz="2799" spc="-150" dirty="0">
                  <a:solidFill>
                    <a:prstClr val="black"/>
                  </a:solidFill>
                  <a:latin typeface="Times New Roman" panose="02020603050405020304" pitchFamily="18" charset="0"/>
                  <a:cs typeface="Times New Roman" panose="02020603050405020304" pitchFamily="18" charset="0"/>
                </a:rPr>
                <a:t> </a:t>
              </a:r>
              <a:r>
                <a:rPr lang="en-US" sz="2799" spc="-150" dirty="0" err="1">
                  <a:solidFill>
                    <a:prstClr val="black"/>
                  </a:solidFill>
                  <a:latin typeface="Times New Roman" panose="02020603050405020304" pitchFamily="18" charset="0"/>
                  <a:cs typeface="Times New Roman" panose="02020603050405020304" pitchFamily="18" charset="0"/>
                </a:rPr>
                <a:t>ra</a:t>
              </a:r>
              <a:r>
                <a:rPr lang="en-US" sz="2799" spc="-150" dirty="0">
                  <a:solidFill>
                    <a:prstClr val="black"/>
                  </a:solidFill>
                  <a:latin typeface="Times New Roman" panose="02020603050405020304" pitchFamily="18" charset="0"/>
                  <a:cs typeface="Times New Roman" panose="02020603050405020304" pitchFamily="18" charset="0"/>
                </a:rPr>
                <a:t> </a:t>
              </a:r>
              <a:r>
                <a:rPr lang="en-US" sz="2799" spc="-150" dirty="0" err="1">
                  <a:solidFill>
                    <a:prstClr val="black"/>
                  </a:solidFill>
                  <a:latin typeface="Times New Roman" panose="02020603050405020304" pitchFamily="18" charset="0"/>
                  <a:cs typeface="Times New Roman" panose="02020603050405020304" pitchFamily="18" charset="0"/>
                </a:rPr>
                <a:t>để</a:t>
              </a:r>
              <a:r>
                <a:rPr lang="en-US" sz="2799" spc="-150" dirty="0">
                  <a:solidFill>
                    <a:prstClr val="black"/>
                  </a:solidFill>
                  <a:latin typeface="Times New Roman" panose="02020603050405020304" pitchFamily="18" charset="0"/>
                  <a:cs typeface="Times New Roman" panose="02020603050405020304" pitchFamily="18" charset="0"/>
                </a:rPr>
                <a:t> </a:t>
              </a:r>
              <a:r>
                <a:rPr lang="en-US" sz="2799" spc="-150" dirty="0" err="1">
                  <a:solidFill>
                    <a:prstClr val="black"/>
                  </a:solidFill>
                  <a:latin typeface="Times New Roman" panose="02020603050405020304" pitchFamily="18" charset="0"/>
                  <a:cs typeface="Times New Roman" panose="02020603050405020304" pitchFamily="18" charset="0"/>
                </a:rPr>
                <a:t>chúng</a:t>
              </a:r>
              <a:r>
                <a:rPr lang="en-US" sz="2799" spc="-150" dirty="0">
                  <a:solidFill>
                    <a:prstClr val="black"/>
                  </a:solidFill>
                  <a:latin typeface="Times New Roman" panose="02020603050405020304" pitchFamily="18" charset="0"/>
                  <a:cs typeface="Times New Roman" panose="02020603050405020304" pitchFamily="18" charset="0"/>
                </a:rPr>
                <a:t> </a:t>
              </a:r>
              <a:r>
                <a:rPr lang="en-US" sz="2799" spc="-150" dirty="0" err="1">
                  <a:solidFill>
                    <a:prstClr val="black"/>
                  </a:solidFill>
                  <a:latin typeface="Times New Roman" panose="02020603050405020304" pitchFamily="18" charset="0"/>
                  <a:cs typeface="Times New Roman" panose="02020603050405020304" pitchFamily="18" charset="0"/>
                </a:rPr>
                <a:t>trở</a:t>
              </a:r>
              <a:r>
                <a:rPr lang="en-US" sz="2799" spc="-150" dirty="0">
                  <a:solidFill>
                    <a:prstClr val="black"/>
                  </a:solidFill>
                  <a:latin typeface="Times New Roman" panose="02020603050405020304" pitchFamily="18" charset="0"/>
                  <a:cs typeface="Times New Roman" panose="02020603050405020304" pitchFamily="18" charset="0"/>
                </a:rPr>
                <a:t> </a:t>
              </a:r>
              <a:r>
                <a:rPr lang="en-US" sz="2799" spc="-150" dirty="0" err="1">
                  <a:solidFill>
                    <a:prstClr val="black"/>
                  </a:solidFill>
                  <a:latin typeface="Times New Roman" panose="02020603050405020304" pitchFamily="18" charset="0"/>
                  <a:cs typeface="Times New Roman" panose="02020603050405020304" pitchFamily="18" charset="0"/>
                </a:rPr>
                <a:t>về</a:t>
              </a:r>
              <a:r>
                <a:rPr lang="en-US" sz="2799" spc="-150" dirty="0">
                  <a:solidFill>
                    <a:prstClr val="black"/>
                  </a:solidFill>
                  <a:latin typeface="Times New Roman" panose="02020603050405020304" pitchFamily="18" charset="0"/>
                  <a:cs typeface="Times New Roman" panose="02020603050405020304" pitchFamily="18" charset="0"/>
                </a:rPr>
                <a:t> </a:t>
              </a:r>
              <a:r>
                <a:rPr lang="en-US" sz="2799" spc="-150" dirty="0" err="1">
                  <a:solidFill>
                    <a:prstClr val="black"/>
                  </a:solidFill>
                  <a:latin typeface="Times New Roman" panose="02020603050405020304" pitchFamily="18" charset="0"/>
                  <a:cs typeface="Times New Roman" panose="02020603050405020304" pitchFamily="18" charset="0"/>
                </a:rPr>
                <a:t>hành</a:t>
              </a:r>
              <a:r>
                <a:rPr lang="en-US" sz="2799" spc="-150" dirty="0">
                  <a:solidFill>
                    <a:prstClr val="black"/>
                  </a:solidFill>
                  <a:latin typeface="Times New Roman" panose="02020603050405020304" pitchFamily="18" charset="0"/>
                  <a:cs typeface="Times New Roman" panose="02020603050405020304" pitchFamily="18" charset="0"/>
                </a:rPr>
                <a:t> </a:t>
              </a:r>
              <a:r>
                <a:rPr lang="en-US" sz="2799" spc="-150" dirty="0" err="1">
                  <a:solidFill>
                    <a:prstClr val="black"/>
                  </a:solidFill>
                  <a:latin typeface="Times New Roman" panose="02020603050405020304" pitchFamily="18" charset="0"/>
                  <a:cs typeface="Times New Roman" panose="02020603050405020304" pitchFamily="18" charset="0"/>
                </a:rPr>
                <a:t>tinh</a:t>
              </a:r>
              <a:r>
                <a:rPr lang="en-US" sz="2799" spc="-150" dirty="0">
                  <a:solidFill>
                    <a:prstClr val="black"/>
                  </a:solidFill>
                  <a:latin typeface="Times New Roman" panose="02020603050405020304" pitchFamily="18" charset="0"/>
                  <a:cs typeface="Times New Roman" panose="02020603050405020304" pitchFamily="18" charset="0"/>
                </a:rPr>
                <a:t> </a:t>
              </a:r>
              <a:r>
                <a:rPr lang="en-US" sz="2799" spc="-150" dirty="0" err="1">
                  <a:solidFill>
                    <a:prstClr val="black"/>
                  </a:solidFill>
                  <a:latin typeface="Times New Roman" panose="02020603050405020304" pitchFamily="18" charset="0"/>
                  <a:cs typeface="Times New Roman" panose="02020603050405020304" pitchFamily="18" charset="0"/>
                </a:rPr>
                <a:t>của</a:t>
              </a:r>
              <a:r>
                <a:rPr lang="en-US" sz="2799" spc="-150" dirty="0">
                  <a:solidFill>
                    <a:prstClr val="black"/>
                  </a:solidFill>
                  <a:latin typeface="Times New Roman" panose="02020603050405020304" pitchFamily="18" charset="0"/>
                  <a:cs typeface="Times New Roman" panose="02020603050405020304" pitchFamily="18" charset="0"/>
                </a:rPr>
                <a:t> </a:t>
              </a:r>
              <a:r>
                <a:rPr lang="en-US" sz="2799" spc="-150" dirty="0" err="1">
                  <a:solidFill>
                    <a:prstClr val="black"/>
                  </a:solidFill>
                  <a:latin typeface="Times New Roman" panose="02020603050405020304" pitchFamily="18" charset="0"/>
                  <a:cs typeface="Times New Roman" panose="02020603050405020304" pitchFamily="18" charset="0"/>
                </a:rPr>
                <a:t>chúng</a:t>
              </a:r>
              <a:r>
                <a:rPr lang="en-US" sz="2799" spc="-150" dirty="0">
                  <a:solidFill>
                    <a:prstClr val="black"/>
                  </a:solidFill>
                  <a:latin typeface="Times New Roman" panose="02020603050405020304" pitchFamily="18" charset="0"/>
                  <a:cs typeface="Times New Roman" panose="02020603050405020304" pitchFamily="18" charset="0"/>
                </a:rPr>
                <a:t> </a:t>
              </a:r>
              <a:r>
                <a:rPr lang="en-US" sz="2799" spc="-150" dirty="0" err="1">
                  <a:solidFill>
                    <a:prstClr val="black"/>
                  </a:solidFill>
                  <a:latin typeface="Times New Roman" panose="02020603050405020304" pitchFamily="18" charset="0"/>
                  <a:cs typeface="Times New Roman" panose="02020603050405020304" pitchFamily="18" charset="0"/>
                </a:rPr>
                <a:t>nhé</a:t>
              </a:r>
              <a:r>
                <a:rPr lang="en-US" sz="2799" spc="-150" dirty="0">
                  <a:solidFill>
                    <a:prstClr val="black"/>
                  </a:solidFill>
                  <a:latin typeface="Times New Roman" panose="02020603050405020304" pitchFamily="18" charset="0"/>
                  <a:cs typeface="Times New Roman" panose="02020603050405020304" pitchFamily="18" charset="0"/>
                </a:rPr>
                <a:t>. </a:t>
              </a:r>
            </a:p>
          </p:txBody>
        </p:sp>
      </p:grpSp>
    </p:spTree>
    <p:extLst>
      <p:ext uri="{BB962C8B-B14F-4D97-AF65-F5344CB8AC3E}">
        <p14:creationId xmlns:p14="http://schemas.microsoft.com/office/powerpoint/2010/main" val="1285052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750"/>
                                        <p:tgtEl>
                                          <p:spTgt spid="8"/>
                                        </p:tgtEl>
                                      </p:cBhvr>
                                    </p:animEffect>
                                  </p:childTnLst>
                                </p:cTn>
                              </p:par>
                              <p:par>
                                <p:cTn id="8" presetID="34" presetClass="emph" presetSubtype="0" repeatCount="2000" fill="hold" grpId="0" nodeType="withEffect">
                                  <p:stCondLst>
                                    <p:cond delay="0"/>
                                  </p:stCondLst>
                                  <p:iterate type="lt">
                                    <p:tmPct val="10000"/>
                                  </p:iterate>
                                  <p:childTnLst>
                                    <p:animMotion origin="layout" path="M 3.86248E-6 -1.94862E-6 L 3.86248E-6 -0.0722 " pathEditMode="relative" rAng="0" ptsTypes="AA">
                                      <p:cBhvr>
                                        <p:cTn id="9" dur="250" accel="50000" decel="50000" autoRev="1" fill="hold">
                                          <p:stCondLst>
                                            <p:cond delay="0"/>
                                          </p:stCondLst>
                                        </p:cTn>
                                        <p:tgtEl>
                                          <p:spTgt spid="9"/>
                                        </p:tgtEl>
                                        <p:attrNameLst>
                                          <p:attrName>ppt_x</p:attrName>
                                          <p:attrName>ppt_y</p:attrName>
                                        </p:attrNameLst>
                                      </p:cBhvr>
                                      <p:rCtr x="0" y="-3610"/>
                                    </p:animMotion>
                                    <p:animRot by="1500000">
                                      <p:cBhvr>
                                        <p:cTn id="10" dur="125" fill="hold">
                                          <p:stCondLst>
                                            <p:cond delay="0"/>
                                          </p:stCondLst>
                                        </p:cTn>
                                        <p:tgtEl>
                                          <p:spTgt spid="9"/>
                                        </p:tgtEl>
                                        <p:attrNameLst>
                                          <p:attrName>r</p:attrName>
                                        </p:attrNameLst>
                                      </p:cBhvr>
                                    </p:animRot>
                                    <p:animRot by="-1500000">
                                      <p:cBhvr>
                                        <p:cTn id="11" dur="125" fill="hold">
                                          <p:stCondLst>
                                            <p:cond delay="125"/>
                                          </p:stCondLst>
                                        </p:cTn>
                                        <p:tgtEl>
                                          <p:spTgt spid="9"/>
                                        </p:tgtEl>
                                        <p:attrNameLst>
                                          <p:attrName>r</p:attrName>
                                        </p:attrNameLst>
                                      </p:cBhvr>
                                    </p:animRot>
                                    <p:animRot by="-1500000">
                                      <p:cBhvr>
                                        <p:cTn id="12" dur="125" fill="hold">
                                          <p:stCondLst>
                                            <p:cond delay="250"/>
                                          </p:stCondLst>
                                        </p:cTn>
                                        <p:tgtEl>
                                          <p:spTgt spid="9"/>
                                        </p:tgtEl>
                                        <p:attrNameLst>
                                          <p:attrName>r</p:attrName>
                                        </p:attrNameLst>
                                      </p:cBhvr>
                                    </p:animRot>
                                    <p:animRot by="1500000">
                                      <p:cBhvr>
                                        <p:cTn id="13" dur="125" fill="hold">
                                          <p:stCondLst>
                                            <p:cond delay="375"/>
                                          </p:stCondLst>
                                        </p:cTn>
                                        <p:tgtEl>
                                          <p:spTgt spid="9"/>
                                        </p:tgtEl>
                                        <p:attrNameLst>
                                          <p:attrName>r</p:attrName>
                                        </p:attrNameLst>
                                      </p:cBhvr>
                                    </p:animRot>
                                  </p:childTnLst>
                                </p:cTn>
                              </p:par>
                              <p:par>
                                <p:cTn id="14" presetID="21" presetClass="emph" presetSubtype="0" repeatCount="2000" fill="hold" grpId="1" nodeType="withEffect">
                                  <p:stCondLst>
                                    <p:cond delay="0"/>
                                  </p:stCondLst>
                                  <p:iterate type="lt">
                                    <p:tmPct val="0"/>
                                  </p:iterate>
                                  <p:childTnLst>
                                    <p:animClr clrSpc="hsl" dir="cw">
                                      <p:cBhvr override="childStyle">
                                        <p:cTn id="15" dur="500" fill="hold"/>
                                        <p:tgtEl>
                                          <p:spTgt spid="9"/>
                                        </p:tgtEl>
                                        <p:attrNameLst>
                                          <p:attrName>style.color</p:attrName>
                                        </p:attrNameLst>
                                      </p:cBhvr>
                                      <p:by>
                                        <p:hsl h="7200000" s="0" l="0"/>
                                      </p:by>
                                    </p:animClr>
                                    <p:animClr clrSpc="hsl" dir="cw">
                                      <p:cBhvr>
                                        <p:cTn id="16" dur="500" fill="hold"/>
                                        <p:tgtEl>
                                          <p:spTgt spid="9"/>
                                        </p:tgtEl>
                                        <p:attrNameLst>
                                          <p:attrName>fillcolor</p:attrName>
                                        </p:attrNameLst>
                                      </p:cBhvr>
                                      <p:by>
                                        <p:hsl h="7200000" s="0" l="0"/>
                                      </p:by>
                                    </p:animClr>
                                    <p:animClr clrSpc="hsl" dir="cw">
                                      <p:cBhvr>
                                        <p:cTn id="17" dur="500" fill="hold"/>
                                        <p:tgtEl>
                                          <p:spTgt spid="9"/>
                                        </p:tgtEl>
                                        <p:attrNameLst>
                                          <p:attrName>stroke.color</p:attrName>
                                        </p:attrNameLst>
                                      </p:cBhvr>
                                      <p:by>
                                        <p:hsl h="7200000" s="0" l="0"/>
                                      </p:by>
                                    </p:animClr>
                                    <p:set>
                                      <p:cBhvr>
                                        <p:cTn id="18" dur="500" fill="hold"/>
                                        <p:tgtEl>
                                          <p:spTgt spid="9"/>
                                        </p:tgtEl>
                                        <p:attrNameLst>
                                          <p:attrName>fill.type</p:attrName>
                                        </p:attrNameLst>
                                      </p:cBhvr>
                                      <p:to>
                                        <p:strVal val="solid"/>
                                      </p:to>
                                    </p:set>
                                  </p:childTnLst>
                                </p:cTn>
                              </p:par>
                              <p:par>
                                <p:cTn id="19" presetID="32" presetClass="emph" presetSubtype="0" repeatCount="2000" fill="hold" nodeType="withEffect">
                                  <p:stCondLst>
                                    <p:cond delay="0"/>
                                  </p:stCondLst>
                                  <p:childTnLst>
                                    <p:animRot by="120000">
                                      <p:cBhvr>
                                        <p:cTn id="20" dur="100" fill="hold">
                                          <p:stCondLst>
                                            <p:cond delay="0"/>
                                          </p:stCondLst>
                                        </p:cTn>
                                        <p:tgtEl>
                                          <p:spTgt spid="10"/>
                                        </p:tgtEl>
                                        <p:attrNameLst>
                                          <p:attrName>r</p:attrName>
                                        </p:attrNameLst>
                                      </p:cBhvr>
                                    </p:animRot>
                                    <p:animRot by="-240000">
                                      <p:cBhvr>
                                        <p:cTn id="21" dur="200" fill="hold">
                                          <p:stCondLst>
                                            <p:cond delay="200"/>
                                          </p:stCondLst>
                                        </p:cTn>
                                        <p:tgtEl>
                                          <p:spTgt spid="10"/>
                                        </p:tgtEl>
                                        <p:attrNameLst>
                                          <p:attrName>r</p:attrName>
                                        </p:attrNameLst>
                                      </p:cBhvr>
                                    </p:animRot>
                                    <p:animRot by="240000">
                                      <p:cBhvr>
                                        <p:cTn id="22" dur="200" fill="hold">
                                          <p:stCondLst>
                                            <p:cond delay="400"/>
                                          </p:stCondLst>
                                        </p:cTn>
                                        <p:tgtEl>
                                          <p:spTgt spid="10"/>
                                        </p:tgtEl>
                                        <p:attrNameLst>
                                          <p:attrName>r</p:attrName>
                                        </p:attrNameLst>
                                      </p:cBhvr>
                                    </p:animRot>
                                    <p:animRot by="-240000">
                                      <p:cBhvr>
                                        <p:cTn id="23" dur="200" fill="hold">
                                          <p:stCondLst>
                                            <p:cond delay="600"/>
                                          </p:stCondLst>
                                        </p:cTn>
                                        <p:tgtEl>
                                          <p:spTgt spid="10"/>
                                        </p:tgtEl>
                                        <p:attrNameLst>
                                          <p:attrName>r</p:attrName>
                                        </p:attrNameLst>
                                      </p:cBhvr>
                                    </p:animRot>
                                    <p:animRot by="120000">
                                      <p:cBhvr>
                                        <p:cTn id="24" dur="200" fill="hold">
                                          <p:stCondLst>
                                            <p:cond delay="800"/>
                                          </p:stCondLst>
                                        </p:cTn>
                                        <p:tgtEl>
                                          <p:spTgt spid="10"/>
                                        </p:tgtEl>
                                        <p:attrNameLst>
                                          <p:attrName>r</p:attrName>
                                        </p:attrNameLst>
                                      </p:cBhvr>
                                    </p:animRo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ipe(down)">
                                      <p:cBhvr>
                                        <p:cTn id="29" dur="500"/>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down)">
                                      <p:cBhvr>
                                        <p:cTn id="3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1000" r="-54000"/>
          </a:stretch>
        </a:blipFill>
        <a:effectLst/>
      </p:bgPr>
    </p:bg>
    <p:spTree>
      <p:nvGrpSpPr>
        <p:cNvPr id="1" name=""/>
        <p:cNvGrpSpPr/>
        <p:nvPr/>
      </p:nvGrpSpPr>
      <p:grpSpPr>
        <a:xfrm>
          <a:off x="0" y="0"/>
          <a:ext cx="0" cy="0"/>
          <a:chOff x="0" y="0"/>
          <a:chExt cx="0" cy="0"/>
        </a:xfrm>
      </p:grpSpPr>
      <p:pic>
        <p:nvPicPr>
          <p:cNvPr id="12" name="Picture 11">
            <a:hlinkClick r:id="rId5" action="ppaction://hlinksldjump"/>
          </p:cNvPr>
          <p:cNvPicPr>
            <a:picLocks noChangeAspect="1"/>
          </p:cNvPicPr>
          <p:nvPr/>
        </p:nvPicPr>
        <p:blipFill>
          <a:blip r:embed="rId6" cstate="print">
            <a:duotone>
              <a:prstClr val="black"/>
              <a:srgbClr val="FF0000">
                <a:tint val="45000"/>
                <a:satMod val="400000"/>
              </a:srgbClr>
            </a:duotone>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7407605" y="3478680"/>
            <a:ext cx="2042264" cy="1948127"/>
          </a:xfrm>
          <a:prstGeom prst="rect">
            <a:avLst/>
          </a:prstGeom>
        </p:spPr>
      </p:pic>
      <p:sp>
        <p:nvSpPr>
          <p:cNvPr id="17" name="Rectangle 16"/>
          <p:cNvSpPr/>
          <p:nvPr/>
        </p:nvSpPr>
        <p:spPr>
          <a:xfrm>
            <a:off x="1525653" y="-17840"/>
            <a:ext cx="8925763" cy="646097"/>
          </a:xfrm>
          <a:prstGeom prst="rect">
            <a:avLst/>
          </a:prstGeom>
          <a:noFill/>
        </p:spPr>
        <p:txBody>
          <a:bodyPr wrap="square" lIns="91407" tIns="45703" rIns="91407" bIns="45703">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defTabSz="914126"/>
            <a:r>
              <a:rPr lang="en-US" sz="3599" b="1" cap="all" dirty="0">
                <a:ln w="0"/>
                <a:solidFill>
                  <a:srgbClr val="FF0000"/>
                </a:soli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BẢO VỆ KHU PHỐ</a:t>
            </a:r>
          </a:p>
        </p:txBody>
      </p:sp>
      <p:sp>
        <p:nvSpPr>
          <p:cNvPr id="2" name="Rectangle 1"/>
          <p:cNvSpPr/>
          <p:nvPr/>
        </p:nvSpPr>
        <p:spPr>
          <a:xfrm>
            <a:off x="5268014" y="6308279"/>
            <a:ext cx="3995192" cy="5484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a:solidFill>
                <a:prstClr val="white"/>
              </a:solidFill>
              <a:latin typeface="Calibri"/>
            </a:endParaRPr>
          </a:p>
        </p:txBody>
      </p:sp>
      <p:pic>
        <p:nvPicPr>
          <p:cNvPr id="15" name="Picture 14">
            <a:hlinkClick r:id="rId8" action="ppaction://hlinksldjump"/>
          </p:cNvPr>
          <p:cNvPicPr>
            <a:picLocks noChangeAspect="1"/>
          </p:cNvPicPr>
          <p:nvPr/>
        </p:nvPicPr>
        <p:blipFill>
          <a:blip r:embed="rId9" cstate="print">
            <a:duotone>
              <a:prstClr val="black"/>
              <a:schemeClr val="accent6">
                <a:tint val="45000"/>
                <a:satMod val="400000"/>
              </a:schemeClr>
            </a:duotone>
            <a:extLst>
              <a:ext uri="{BEBA8EAE-BF5A-486C-A8C5-ECC9F3942E4B}">
                <a14:imgProps xmlns:a14="http://schemas.microsoft.com/office/drawing/2010/main">
                  <a14:imgLayer r:embed="rId10">
                    <a14:imgEffect>
                      <a14:backgroundRemoval t="0" b="100000" l="0" r="100000"/>
                    </a14:imgEffect>
                    <a14:imgEffect>
                      <a14:artisticMarker/>
                    </a14:imgEffect>
                  </a14:imgLayer>
                </a14:imgProps>
              </a:ext>
              <a:ext uri="{28A0092B-C50C-407E-A947-70E740481C1C}">
                <a14:useLocalDpi xmlns:a14="http://schemas.microsoft.com/office/drawing/2010/main" val="0"/>
              </a:ext>
            </a:extLst>
          </a:blip>
          <a:stretch>
            <a:fillRect/>
          </a:stretch>
        </p:blipFill>
        <p:spPr>
          <a:xfrm>
            <a:off x="913299" y="4311126"/>
            <a:ext cx="1727567" cy="1647935"/>
          </a:xfrm>
          <a:prstGeom prst="rect">
            <a:avLst/>
          </a:prstGeom>
        </p:spPr>
      </p:pic>
      <p:pic>
        <p:nvPicPr>
          <p:cNvPr id="18" name="Picture 17">
            <a:hlinkClick r:id="rId11" action="ppaction://hlinksldjump"/>
          </p:cNvPr>
          <p:cNvPicPr>
            <a:picLocks noChangeAspect="1"/>
          </p:cNvPicPr>
          <p:nvPr/>
        </p:nvPicPr>
        <p:blipFill>
          <a:blip r:embed="rId9" cstate="print">
            <a:duotone>
              <a:prstClr val="black"/>
              <a:schemeClr val="accent6">
                <a:tint val="45000"/>
                <a:satMod val="400000"/>
              </a:schemeClr>
            </a:duotone>
            <a:extLst>
              <a:ext uri="{BEBA8EAE-BF5A-486C-A8C5-ECC9F3942E4B}">
                <a14:imgProps xmlns:a14="http://schemas.microsoft.com/office/drawing/2010/main">
                  <a14:imgLayer r:embed="rId10">
                    <a14:imgEffect>
                      <a14:backgroundRemoval t="0" b="100000" l="0" r="100000"/>
                    </a14:imgEffect>
                    <a14:imgEffect>
                      <a14:artisticMarker/>
                    </a14:imgEffect>
                  </a14:imgLayer>
                </a14:imgProps>
              </a:ext>
              <a:ext uri="{28A0092B-C50C-407E-A947-70E740481C1C}">
                <a14:useLocalDpi xmlns:a14="http://schemas.microsoft.com/office/drawing/2010/main" val="0"/>
              </a:ext>
            </a:extLst>
          </a:blip>
          <a:stretch>
            <a:fillRect/>
          </a:stretch>
        </p:blipFill>
        <p:spPr>
          <a:xfrm>
            <a:off x="9983026" y="238145"/>
            <a:ext cx="1834408" cy="1749852"/>
          </a:xfrm>
          <a:prstGeom prst="rect">
            <a:avLst/>
          </a:prstGeom>
        </p:spPr>
      </p:pic>
      <p:pic>
        <p:nvPicPr>
          <p:cNvPr id="20" name="Picture 19">
            <a:hlinkClick r:id="rId12" action="ppaction://hlinksldjump"/>
          </p:cNvPr>
          <p:cNvPicPr>
            <a:picLocks noChangeAspect="1"/>
          </p:cNvPicPr>
          <p:nvPr/>
        </p:nvPicPr>
        <p:blipFill>
          <a:blip r:embed="rId13" cstate="print">
            <a:extLst>
              <a:ext uri="{BEBA8EAE-BF5A-486C-A8C5-ECC9F3942E4B}">
                <a14:imgProps xmlns:a14="http://schemas.microsoft.com/office/drawing/2010/main">
                  <a14:imgLayer r:embed="rId10">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1777083" y="266351"/>
            <a:ext cx="2108109" cy="2010938"/>
          </a:xfrm>
          <a:prstGeom prst="rect">
            <a:avLst/>
          </a:prstGeom>
        </p:spPr>
      </p:pic>
      <p:sp>
        <p:nvSpPr>
          <p:cNvPr id="21" name="Rounded Rectangle 20"/>
          <p:cNvSpPr/>
          <p:nvPr/>
        </p:nvSpPr>
        <p:spPr>
          <a:xfrm>
            <a:off x="9644081" y="371586"/>
            <a:ext cx="720070" cy="588922"/>
          </a:xfrm>
          <a:prstGeom prst="roundRect">
            <a:avLst/>
          </a:prstGeom>
          <a:solidFill>
            <a:srgbClr val="FFFF9F"/>
          </a:solidFill>
        </p:spPr>
        <p:style>
          <a:lnRef idx="2">
            <a:schemeClr val="accent6"/>
          </a:lnRef>
          <a:fillRef idx="1">
            <a:schemeClr val="lt1"/>
          </a:fillRef>
          <a:effectRef idx="0">
            <a:schemeClr val="accent6"/>
          </a:effectRef>
          <a:fontRef idx="minor">
            <a:schemeClr val="dk1"/>
          </a:fontRef>
        </p:style>
        <p:txBody>
          <a:bodyPr rtlCol="0" anchor="ctr"/>
          <a:lstStyle/>
          <a:p>
            <a:pPr algn="ctr" defTabSz="914217"/>
            <a:r>
              <a:rPr lang="en-US" sz="3999" dirty="0">
                <a:solidFill>
                  <a:prstClr val="black"/>
                </a:solidFill>
                <a:latin typeface="Calibri"/>
              </a:rPr>
              <a:t>2</a:t>
            </a:r>
          </a:p>
        </p:txBody>
      </p:sp>
      <p:sp>
        <p:nvSpPr>
          <p:cNvPr id="22" name="Rounded Rectangle 21"/>
          <p:cNvSpPr/>
          <p:nvPr/>
        </p:nvSpPr>
        <p:spPr>
          <a:xfrm>
            <a:off x="1417047" y="530918"/>
            <a:ext cx="720070" cy="588922"/>
          </a:xfrm>
          <a:prstGeom prst="roundRect">
            <a:avLst/>
          </a:prstGeom>
          <a:solidFill>
            <a:srgbClr val="FFFF9F"/>
          </a:solidFill>
        </p:spPr>
        <p:style>
          <a:lnRef idx="2">
            <a:schemeClr val="accent6"/>
          </a:lnRef>
          <a:fillRef idx="1">
            <a:schemeClr val="lt1"/>
          </a:fillRef>
          <a:effectRef idx="0">
            <a:schemeClr val="accent6"/>
          </a:effectRef>
          <a:fontRef idx="minor">
            <a:schemeClr val="dk1"/>
          </a:fontRef>
        </p:style>
        <p:txBody>
          <a:bodyPr rtlCol="0" anchor="ctr"/>
          <a:lstStyle/>
          <a:p>
            <a:pPr algn="ctr" defTabSz="914217"/>
            <a:r>
              <a:rPr lang="en-US" sz="3999" dirty="0">
                <a:solidFill>
                  <a:prstClr val="black"/>
                </a:solidFill>
                <a:latin typeface="Calibri"/>
              </a:rPr>
              <a:t>1</a:t>
            </a:r>
          </a:p>
        </p:txBody>
      </p:sp>
      <p:sp>
        <p:nvSpPr>
          <p:cNvPr id="23" name="Rounded Rectangle 22"/>
          <p:cNvSpPr/>
          <p:nvPr/>
        </p:nvSpPr>
        <p:spPr>
          <a:xfrm>
            <a:off x="553264" y="4840632"/>
            <a:ext cx="720070" cy="588922"/>
          </a:xfrm>
          <a:prstGeom prst="roundRect">
            <a:avLst/>
          </a:prstGeom>
          <a:solidFill>
            <a:srgbClr val="FFFF9F"/>
          </a:solidFill>
        </p:spPr>
        <p:style>
          <a:lnRef idx="2">
            <a:schemeClr val="accent6"/>
          </a:lnRef>
          <a:fillRef idx="1">
            <a:schemeClr val="lt1"/>
          </a:fillRef>
          <a:effectRef idx="0">
            <a:schemeClr val="accent6"/>
          </a:effectRef>
          <a:fontRef idx="minor">
            <a:schemeClr val="dk1"/>
          </a:fontRef>
        </p:style>
        <p:txBody>
          <a:bodyPr rtlCol="0" anchor="ctr"/>
          <a:lstStyle/>
          <a:p>
            <a:pPr algn="ctr" defTabSz="914217"/>
            <a:r>
              <a:rPr lang="en-US" sz="3999" dirty="0">
                <a:solidFill>
                  <a:prstClr val="black"/>
                </a:solidFill>
                <a:latin typeface="Calibri"/>
              </a:rPr>
              <a:t>3</a:t>
            </a:r>
          </a:p>
        </p:txBody>
      </p:sp>
      <p:sp>
        <p:nvSpPr>
          <p:cNvPr id="24" name="Rounded Rectangle 23"/>
          <p:cNvSpPr/>
          <p:nvPr/>
        </p:nvSpPr>
        <p:spPr>
          <a:xfrm>
            <a:off x="7047569" y="4158282"/>
            <a:ext cx="720070" cy="588922"/>
          </a:xfrm>
          <a:prstGeom prst="roundRect">
            <a:avLst/>
          </a:prstGeom>
          <a:solidFill>
            <a:srgbClr val="FFFF9F"/>
          </a:solidFill>
        </p:spPr>
        <p:style>
          <a:lnRef idx="2">
            <a:schemeClr val="accent6"/>
          </a:lnRef>
          <a:fillRef idx="1">
            <a:schemeClr val="lt1"/>
          </a:fillRef>
          <a:effectRef idx="0">
            <a:schemeClr val="accent6"/>
          </a:effectRef>
          <a:fontRef idx="minor">
            <a:schemeClr val="dk1"/>
          </a:fontRef>
        </p:style>
        <p:txBody>
          <a:bodyPr rtlCol="0" anchor="ctr"/>
          <a:lstStyle/>
          <a:p>
            <a:pPr algn="ctr" defTabSz="914217"/>
            <a:r>
              <a:rPr lang="en-US" sz="3999" dirty="0">
                <a:solidFill>
                  <a:prstClr val="black"/>
                </a:solidFill>
                <a:latin typeface="Calibri"/>
              </a:rPr>
              <a:t>4</a:t>
            </a:r>
          </a:p>
        </p:txBody>
      </p:sp>
      <p:sp>
        <p:nvSpPr>
          <p:cNvPr id="4" name="Rounded Rectangle 3">
            <a:hlinkClick r:id="rId14" action="ppaction://hlinksldjump"/>
          </p:cNvPr>
          <p:cNvSpPr/>
          <p:nvPr/>
        </p:nvSpPr>
        <p:spPr>
          <a:xfrm>
            <a:off x="7047569" y="6106410"/>
            <a:ext cx="1754837" cy="593564"/>
          </a:xfrm>
          <a:prstGeom prst="roundRect">
            <a:avLst/>
          </a:prstGeom>
          <a:solidFill>
            <a:srgbClr val="FFFF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17"/>
            <a:r>
              <a:rPr lang="en-US" sz="2400" dirty="0" err="1">
                <a:solidFill>
                  <a:prstClr val="black"/>
                </a:solidFill>
                <a:latin typeface="Times New Roman" panose="02020603050405020304" pitchFamily="18" charset="0"/>
                <a:cs typeface="Times New Roman" panose="02020603050405020304" pitchFamily="18" charset="0"/>
              </a:rPr>
              <a:t>Hoàn</a:t>
            </a:r>
            <a:r>
              <a:rPr lang="en-US" sz="2400" dirty="0">
                <a:solidFill>
                  <a:prstClr val="black"/>
                </a:solidFill>
                <a:latin typeface="Times New Roman" panose="02020603050405020304" pitchFamily="18" charset="0"/>
                <a:cs typeface="Times New Roman" panose="02020603050405020304" pitchFamily="18" charset="0"/>
              </a:rPr>
              <a:t> </a:t>
            </a:r>
            <a:r>
              <a:rPr lang="en-US" sz="2400" dirty="0" err="1">
                <a:solidFill>
                  <a:prstClr val="black"/>
                </a:solidFill>
                <a:latin typeface="Times New Roman" panose="02020603050405020304" pitchFamily="18" charset="0"/>
                <a:cs typeface="Times New Roman" panose="02020603050405020304" pitchFamily="18" charset="0"/>
              </a:rPr>
              <a:t>thành</a:t>
            </a:r>
            <a:endParaRPr lang="en-US" sz="2400" dirty="0">
              <a:solidFill>
                <a:prstClr val="black"/>
              </a:solidFill>
              <a:latin typeface="Times New Roman" panose="02020603050405020304" pitchFamily="18" charset="0"/>
              <a:cs typeface="Times New Roman" panose="02020603050405020304" pitchFamily="18" charset="0"/>
            </a:endParaRPr>
          </a:p>
        </p:txBody>
      </p:sp>
      <p:grpSp>
        <p:nvGrpSpPr>
          <p:cNvPr id="6" name="Group 5"/>
          <p:cNvGrpSpPr/>
          <p:nvPr/>
        </p:nvGrpSpPr>
        <p:grpSpPr>
          <a:xfrm>
            <a:off x="5082144" y="5114828"/>
            <a:ext cx="2145443" cy="1743172"/>
            <a:chOff x="5081115" y="5116012"/>
            <a:chExt cx="2145940" cy="1743576"/>
          </a:xfrm>
        </p:grpSpPr>
        <p:pic>
          <p:nvPicPr>
            <p:cNvPr id="19" name="Picture 18"/>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081115" y="5116012"/>
              <a:ext cx="2145940" cy="1743576"/>
            </a:xfrm>
            <a:prstGeom prst="rect">
              <a:avLst/>
            </a:prstGeom>
          </p:spPr>
        </p:pic>
        <p:pic>
          <p:nvPicPr>
            <p:cNvPr id="1026" name="Picture 2" descr="Disposable Face Mask 3ply | Yebi Health"/>
            <p:cNvPicPr>
              <a:picLocks noChangeAspect="1" noChangeArrowheads="1"/>
            </p:cNvPicPr>
            <p:nvPr/>
          </p:nvPicPr>
          <p:blipFill rotWithShape="1">
            <a:blip r:embed="rId16" cstate="print">
              <a:extLst>
                <a:ext uri="{BEBA8EAE-BF5A-486C-A8C5-ECC9F3942E4B}">
                  <a14:imgProps xmlns:a14="http://schemas.microsoft.com/office/drawing/2010/main">
                    <a14:imgLayer r:embed="rId17">
                      <a14:imgEffect>
                        <a14:backgroundRemoval t="17575" b="85062" l="0" r="100000">
                          <a14:foregroundMark x1="18805" y1="31810" x2="77153" y2="30228"/>
                          <a14:foregroundMark x1="36555" y1="26011" x2="58524" y2="26714"/>
                          <a14:foregroundMark x1="27065" y1="71178" x2="27065" y2="71178"/>
                          <a14:foregroundMark x1="23023" y1="67838" x2="24780" y2="68014"/>
                          <a14:foregroundMark x1="21617" y1="65905" x2="21617" y2="65905"/>
                          <a14:foregroundMark x1="71002" y1="72759" x2="79438" y2="65202"/>
                          <a14:foregroundMark x1="19859" y1="64499" x2="20211" y2="64499"/>
                          <a14:foregroundMark x1="15290" y1="57645" x2="15290" y2="57645"/>
                          <a14:foregroundMark x1="3163" y1="34622" x2="3163" y2="34622"/>
                          <a14:foregroundMark x1="6503" y1="27592" x2="9842" y2="26889"/>
                          <a14:foregroundMark x1="17399" y1="30580" x2="17399" y2="30580"/>
                          <a14:foregroundMark x1="14587" y1="28471" x2="14587" y2="28471"/>
                          <a14:foregroundMark x1="6151" y1="28471" x2="6151" y2="28471"/>
                          <a14:foregroundMark x1="3866" y1="40070" x2="7206" y2="46397"/>
                          <a14:foregroundMark x1="15290" y1="57645" x2="8260" y2="47452"/>
                          <a14:foregroundMark x1="3163" y1="38313" x2="3163" y2="38313"/>
                          <a14:foregroundMark x1="4394" y1="29525" x2="4394" y2="29525"/>
                          <a14:foregroundMark x1="2988" y1="31459" x2="2988" y2="31459"/>
                          <a14:foregroundMark x1="2988" y1="34095" x2="2988" y2="36204"/>
                          <a14:foregroundMark x1="4218" y1="29701" x2="2636" y2="32162"/>
                          <a14:foregroundMark x1="2812" y1="36731" x2="2812" y2="36731"/>
                          <a14:foregroundMark x1="2812" y1="37258" x2="3515" y2="38489"/>
                          <a14:foregroundMark x1="9666" y1="27592" x2="15993" y2="29350"/>
                          <a14:foregroundMark x1="17399" y1="28120" x2="17399" y2="29174"/>
                          <a14:foregroundMark x1="16520" y1="30756" x2="17047" y2="34446"/>
                          <a14:foregroundMark x1="84710" y1="29350" x2="86116" y2="28647"/>
                          <a14:foregroundMark x1="86995" y1="28471" x2="87522" y2="28295"/>
                          <a14:foregroundMark x1="88752" y1="27768" x2="89982" y2="27065"/>
                          <a14:foregroundMark x1="91213" y1="27592" x2="92267" y2="27944"/>
                          <a14:foregroundMark x1="93322" y1="28120" x2="94552" y2="28471"/>
                          <a14:foregroundMark x1="95431" y1="29525" x2="95958" y2="30404"/>
                          <a14:foregroundMark x1="96837" y1="31459" x2="97012" y2="33040"/>
                          <a14:foregroundMark x1="97188" y1="34974" x2="97364" y2="35149"/>
                          <a14:foregroundMark x1="96661" y1="38313" x2="96661" y2="38313"/>
                          <a14:foregroundMark x1="97364" y1="33919" x2="97188" y2="36731"/>
                          <a14:foregroundMark x1="96485" y1="39543" x2="95958" y2="41301"/>
                          <a14:foregroundMark x1="97188" y1="37434" x2="97188" y2="37434"/>
                          <a14:foregroundMark x1="95958" y1="41476" x2="92443" y2="47276"/>
                          <a14:foregroundMark x1="91916" y1="48330" x2="85589" y2="56591"/>
                        </a14:backgroundRemoval>
                      </a14:imgEffect>
                    </a14:imgLayer>
                  </a14:imgProps>
                </a:ext>
                <a:ext uri="{28A0092B-C50C-407E-A947-70E740481C1C}">
                  <a14:useLocalDpi xmlns:a14="http://schemas.microsoft.com/office/drawing/2010/main" val="0"/>
                </a:ext>
              </a:extLst>
            </a:blip>
            <a:srcRect l="9784" t="22214" r="8571" b="14900"/>
            <a:stretch/>
          </p:blipFill>
          <p:spPr bwMode="auto">
            <a:xfrm rot="20968385">
              <a:off x="5377167" y="5688688"/>
              <a:ext cx="657681" cy="380319"/>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Disposable Face Mask 3ply | Yebi Health"/>
            <p:cNvPicPr>
              <a:picLocks noChangeAspect="1" noChangeArrowheads="1"/>
            </p:cNvPicPr>
            <p:nvPr/>
          </p:nvPicPr>
          <p:blipFill rotWithShape="1">
            <a:blip r:embed="rId18" cstate="print">
              <a:extLst>
                <a:ext uri="{BEBA8EAE-BF5A-486C-A8C5-ECC9F3942E4B}">
                  <a14:imgProps xmlns:a14="http://schemas.microsoft.com/office/drawing/2010/main">
                    <a14:imgLayer r:embed="rId19">
                      <a14:imgEffect>
                        <a14:backgroundRemoval t="17575" b="85062" l="0" r="100000">
                          <a14:foregroundMark x1="18805" y1="31810" x2="77153" y2="30228"/>
                          <a14:foregroundMark x1="36555" y1="26011" x2="58524" y2="26714"/>
                          <a14:foregroundMark x1="27065" y1="71178" x2="27065" y2="71178"/>
                          <a14:foregroundMark x1="23023" y1="67838" x2="24780" y2="68014"/>
                          <a14:foregroundMark x1="21617" y1="65905" x2="21617" y2="65905"/>
                          <a14:foregroundMark x1="71002" y1="72759" x2="79438" y2="65202"/>
                          <a14:foregroundMark x1="19859" y1="64499" x2="20211" y2="64499"/>
                          <a14:foregroundMark x1="15290" y1="57645" x2="15290" y2="57645"/>
                          <a14:foregroundMark x1="3163" y1="34622" x2="3163" y2="34622"/>
                          <a14:foregroundMark x1="6503" y1="27592" x2="9842" y2="26889"/>
                          <a14:foregroundMark x1="17399" y1="30580" x2="17399" y2="30580"/>
                          <a14:foregroundMark x1="14587" y1="28471" x2="14587" y2="28471"/>
                          <a14:foregroundMark x1="6151" y1="28471" x2="6151" y2="28471"/>
                          <a14:foregroundMark x1="3866" y1="40070" x2="7206" y2="46397"/>
                          <a14:foregroundMark x1="15290" y1="57645" x2="8260" y2="47452"/>
                          <a14:foregroundMark x1="3163" y1="38313" x2="3163" y2="38313"/>
                          <a14:foregroundMark x1="4394" y1="29525" x2="4394" y2="29525"/>
                          <a14:foregroundMark x1="2988" y1="31459" x2="2988" y2="31459"/>
                          <a14:foregroundMark x1="2988" y1="34095" x2="2988" y2="36204"/>
                          <a14:foregroundMark x1="4218" y1="29701" x2="2636" y2="32162"/>
                          <a14:foregroundMark x1="2812" y1="36731" x2="2812" y2="36731"/>
                          <a14:foregroundMark x1="2812" y1="37258" x2="3515" y2="38489"/>
                          <a14:foregroundMark x1="9666" y1="27592" x2="15993" y2="29350"/>
                          <a14:foregroundMark x1="17399" y1="28120" x2="17399" y2="29174"/>
                          <a14:foregroundMark x1="16520" y1="30756" x2="17047" y2="34446"/>
                          <a14:foregroundMark x1="84710" y1="29350" x2="86116" y2="28647"/>
                          <a14:foregroundMark x1="86995" y1="28471" x2="87522" y2="28295"/>
                          <a14:foregroundMark x1="88752" y1="27768" x2="89982" y2="27065"/>
                          <a14:foregroundMark x1="91213" y1="27592" x2="92267" y2="27944"/>
                          <a14:foregroundMark x1="93322" y1="28120" x2="94552" y2="28471"/>
                          <a14:foregroundMark x1="95431" y1="29525" x2="95958" y2="30404"/>
                          <a14:foregroundMark x1="96837" y1="31459" x2="97012" y2="33040"/>
                          <a14:foregroundMark x1="97188" y1="34974" x2="97364" y2="35149"/>
                          <a14:foregroundMark x1="96661" y1="38313" x2="96661" y2="38313"/>
                          <a14:foregroundMark x1="97364" y1="33919" x2="97188" y2="36731"/>
                          <a14:foregroundMark x1="96485" y1="39543" x2="95958" y2="41301"/>
                          <a14:foregroundMark x1="97188" y1="37434" x2="97188" y2="37434"/>
                          <a14:foregroundMark x1="95958" y1="41476" x2="92443" y2="47276"/>
                          <a14:foregroundMark x1="91916" y1="48330" x2="85589" y2="56591"/>
                        </a14:backgroundRemoval>
                      </a14:imgEffect>
                    </a14:imgLayer>
                  </a14:imgProps>
                </a:ext>
                <a:ext uri="{28A0092B-C50C-407E-A947-70E740481C1C}">
                  <a14:useLocalDpi xmlns:a14="http://schemas.microsoft.com/office/drawing/2010/main" val="0"/>
                </a:ext>
              </a:extLst>
            </a:blip>
            <a:srcRect l="9784" t="22214" r="8571" b="14900"/>
            <a:stretch/>
          </p:blipFill>
          <p:spPr bwMode="auto">
            <a:xfrm rot="21383368">
              <a:off x="6296062" y="5746757"/>
              <a:ext cx="679475" cy="3803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7720790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200" fill="hold">
                                          <p:stCondLst>
                                            <p:cond delay="0"/>
                                          </p:stCondLst>
                                        </p:cTn>
                                        <p:tgtEl>
                                          <p:spTgt spid="20"/>
                                        </p:tgtEl>
                                        <p:attrNameLst>
                                          <p:attrName>r</p:attrName>
                                        </p:attrNameLst>
                                      </p:cBhvr>
                                    </p:animRot>
                                    <p:animRot by="-240000">
                                      <p:cBhvr>
                                        <p:cTn id="7" dur="400" fill="hold">
                                          <p:stCondLst>
                                            <p:cond delay="400"/>
                                          </p:stCondLst>
                                        </p:cTn>
                                        <p:tgtEl>
                                          <p:spTgt spid="20"/>
                                        </p:tgtEl>
                                        <p:attrNameLst>
                                          <p:attrName>r</p:attrName>
                                        </p:attrNameLst>
                                      </p:cBhvr>
                                    </p:animRot>
                                    <p:animRot by="240000">
                                      <p:cBhvr>
                                        <p:cTn id="8" dur="400" fill="hold">
                                          <p:stCondLst>
                                            <p:cond delay="800"/>
                                          </p:stCondLst>
                                        </p:cTn>
                                        <p:tgtEl>
                                          <p:spTgt spid="20"/>
                                        </p:tgtEl>
                                        <p:attrNameLst>
                                          <p:attrName>r</p:attrName>
                                        </p:attrNameLst>
                                      </p:cBhvr>
                                    </p:animRot>
                                    <p:animRot by="-240000">
                                      <p:cBhvr>
                                        <p:cTn id="9" dur="400" fill="hold">
                                          <p:stCondLst>
                                            <p:cond delay="1200"/>
                                          </p:stCondLst>
                                        </p:cTn>
                                        <p:tgtEl>
                                          <p:spTgt spid="20"/>
                                        </p:tgtEl>
                                        <p:attrNameLst>
                                          <p:attrName>r</p:attrName>
                                        </p:attrNameLst>
                                      </p:cBhvr>
                                    </p:animRot>
                                    <p:animRot by="120000">
                                      <p:cBhvr>
                                        <p:cTn id="10" dur="400" fill="hold">
                                          <p:stCondLst>
                                            <p:cond delay="1600"/>
                                          </p:stCondLst>
                                        </p:cTn>
                                        <p:tgtEl>
                                          <p:spTgt spid="20"/>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200" fill="hold">
                                          <p:stCondLst>
                                            <p:cond delay="0"/>
                                          </p:stCondLst>
                                        </p:cTn>
                                        <p:tgtEl>
                                          <p:spTgt spid="18"/>
                                        </p:tgtEl>
                                        <p:attrNameLst>
                                          <p:attrName>r</p:attrName>
                                        </p:attrNameLst>
                                      </p:cBhvr>
                                    </p:animRot>
                                    <p:animRot by="-240000">
                                      <p:cBhvr>
                                        <p:cTn id="13" dur="400" fill="hold">
                                          <p:stCondLst>
                                            <p:cond delay="400"/>
                                          </p:stCondLst>
                                        </p:cTn>
                                        <p:tgtEl>
                                          <p:spTgt spid="18"/>
                                        </p:tgtEl>
                                        <p:attrNameLst>
                                          <p:attrName>r</p:attrName>
                                        </p:attrNameLst>
                                      </p:cBhvr>
                                    </p:animRot>
                                    <p:animRot by="240000">
                                      <p:cBhvr>
                                        <p:cTn id="14" dur="400" fill="hold">
                                          <p:stCondLst>
                                            <p:cond delay="800"/>
                                          </p:stCondLst>
                                        </p:cTn>
                                        <p:tgtEl>
                                          <p:spTgt spid="18"/>
                                        </p:tgtEl>
                                        <p:attrNameLst>
                                          <p:attrName>r</p:attrName>
                                        </p:attrNameLst>
                                      </p:cBhvr>
                                    </p:animRot>
                                    <p:animRot by="-240000">
                                      <p:cBhvr>
                                        <p:cTn id="15" dur="400" fill="hold">
                                          <p:stCondLst>
                                            <p:cond delay="1200"/>
                                          </p:stCondLst>
                                        </p:cTn>
                                        <p:tgtEl>
                                          <p:spTgt spid="18"/>
                                        </p:tgtEl>
                                        <p:attrNameLst>
                                          <p:attrName>r</p:attrName>
                                        </p:attrNameLst>
                                      </p:cBhvr>
                                    </p:animRot>
                                    <p:animRot by="120000">
                                      <p:cBhvr>
                                        <p:cTn id="16" dur="400" fill="hold">
                                          <p:stCondLst>
                                            <p:cond delay="1600"/>
                                          </p:stCondLst>
                                        </p:cTn>
                                        <p:tgtEl>
                                          <p:spTgt spid="18"/>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200" fill="hold">
                                          <p:stCondLst>
                                            <p:cond delay="0"/>
                                          </p:stCondLst>
                                        </p:cTn>
                                        <p:tgtEl>
                                          <p:spTgt spid="15"/>
                                        </p:tgtEl>
                                        <p:attrNameLst>
                                          <p:attrName>r</p:attrName>
                                        </p:attrNameLst>
                                      </p:cBhvr>
                                    </p:animRot>
                                    <p:animRot by="-240000">
                                      <p:cBhvr>
                                        <p:cTn id="19" dur="400" fill="hold">
                                          <p:stCondLst>
                                            <p:cond delay="400"/>
                                          </p:stCondLst>
                                        </p:cTn>
                                        <p:tgtEl>
                                          <p:spTgt spid="15"/>
                                        </p:tgtEl>
                                        <p:attrNameLst>
                                          <p:attrName>r</p:attrName>
                                        </p:attrNameLst>
                                      </p:cBhvr>
                                    </p:animRot>
                                    <p:animRot by="240000">
                                      <p:cBhvr>
                                        <p:cTn id="20" dur="400" fill="hold">
                                          <p:stCondLst>
                                            <p:cond delay="800"/>
                                          </p:stCondLst>
                                        </p:cTn>
                                        <p:tgtEl>
                                          <p:spTgt spid="15"/>
                                        </p:tgtEl>
                                        <p:attrNameLst>
                                          <p:attrName>r</p:attrName>
                                        </p:attrNameLst>
                                      </p:cBhvr>
                                    </p:animRot>
                                    <p:animRot by="-240000">
                                      <p:cBhvr>
                                        <p:cTn id="21" dur="400" fill="hold">
                                          <p:stCondLst>
                                            <p:cond delay="1200"/>
                                          </p:stCondLst>
                                        </p:cTn>
                                        <p:tgtEl>
                                          <p:spTgt spid="15"/>
                                        </p:tgtEl>
                                        <p:attrNameLst>
                                          <p:attrName>r</p:attrName>
                                        </p:attrNameLst>
                                      </p:cBhvr>
                                    </p:animRot>
                                    <p:animRot by="120000">
                                      <p:cBhvr>
                                        <p:cTn id="22" dur="400" fill="hold">
                                          <p:stCondLst>
                                            <p:cond delay="1600"/>
                                          </p:stCondLst>
                                        </p:cTn>
                                        <p:tgtEl>
                                          <p:spTgt spid="15"/>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200" fill="hold">
                                          <p:stCondLst>
                                            <p:cond delay="0"/>
                                          </p:stCondLst>
                                        </p:cTn>
                                        <p:tgtEl>
                                          <p:spTgt spid="12"/>
                                        </p:tgtEl>
                                        <p:attrNameLst>
                                          <p:attrName>r</p:attrName>
                                        </p:attrNameLst>
                                      </p:cBhvr>
                                    </p:animRot>
                                    <p:animRot by="-240000">
                                      <p:cBhvr>
                                        <p:cTn id="25" dur="400" fill="hold">
                                          <p:stCondLst>
                                            <p:cond delay="400"/>
                                          </p:stCondLst>
                                        </p:cTn>
                                        <p:tgtEl>
                                          <p:spTgt spid="12"/>
                                        </p:tgtEl>
                                        <p:attrNameLst>
                                          <p:attrName>r</p:attrName>
                                        </p:attrNameLst>
                                      </p:cBhvr>
                                    </p:animRot>
                                    <p:animRot by="240000">
                                      <p:cBhvr>
                                        <p:cTn id="26" dur="400" fill="hold">
                                          <p:stCondLst>
                                            <p:cond delay="800"/>
                                          </p:stCondLst>
                                        </p:cTn>
                                        <p:tgtEl>
                                          <p:spTgt spid="12"/>
                                        </p:tgtEl>
                                        <p:attrNameLst>
                                          <p:attrName>r</p:attrName>
                                        </p:attrNameLst>
                                      </p:cBhvr>
                                    </p:animRot>
                                    <p:animRot by="-240000">
                                      <p:cBhvr>
                                        <p:cTn id="27" dur="400" fill="hold">
                                          <p:stCondLst>
                                            <p:cond delay="1200"/>
                                          </p:stCondLst>
                                        </p:cTn>
                                        <p:tgtEl>
                                          <p:spTgt spid="12"/>
                                        </p:tgtEl>
                                        <p:attrNameLst>
                                          <p:attrName>r</p:attrName>
                                        </p:attrNameLst>
                                      </p:cBhvr>
                                    </p:animRot>
                                    <p:animRot by="120000">
                                      <p:cBhvr>
                                        <p:cTn id="28" dur="400" fill="hold">
                                          <p:stCondLst>
                                            <p:cond delay="1600"/>
                                          </p:stCondLst>
                                        </p:cTn>
                                        <p:tgtEl>
                                          <p:spTgt spid="1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20"/>
                    </p:tgtEl>
                  </p:cond>
                </p:stCondLst>
                <p:endSync evt="end" delay="0">
                  <p:rtn val="all"/>
                </p:endSync>
                <p:childTnLst>
                  <p:par>
                    <p:cTn id="30" fill="hold">
                      <p:stCondLst>
                        <p:cond delay="0"/>
                      </p:stCondLst>
                      <p:childTnLst>
                        <p:par>
                          <p:cTn id="31" fill="hold">
                            <p:stCondLst>
                              <p:cond delay="0"/>
                            </p:stCondLst>
                            <p:childTnLst>
                              <p:par>
                                <p:cTn id="32" presetID="49" presetClass="exit" presetSubtype="0" accel="100000" fill="hold" nodeType="clickEffect">
                                  <p:stCondLst>
                                    <p:cond delay="0"/>
                                  </p:stCondLst>
                                  <p:childTnLst>
                                    <p:anim calcmode="lin" valueType="num">
                                      <p:cBhvr>
                                        <p:cTn id="33" dur="500"/>
                                        <p:tgtEl>
                                          <p:spTgt spid="20"/>
                                        </p:tgtEl>
                                        <p:attrNameLst>
                                          <p:attrName>ppt_w</p:attrName>
                                        </p:attrNameLst>
                                      </p:cBhvr>
                                      <p:tavLst>
                                        <p:tav tm="0">
                                          <p:val>
                                            <p:strVal val="ppt_w"/>
                                          </p:val>
                                        </p:tav>
                                        <p:tav tm="100000">
                                          <p:val>
                                            <p:fltVal val="0"/>
                                          </p:val>
                                        </p:tav>
                                      </p:tavLst>
                                    </p:anim>
                                    <p:anim calcmode="lin" valueType="num">
                                      <p:cBhvr>
                                        <p:cTn id="34" dur="500"/>
                                        <p:tgtEl>
                                          <p:spTgt spid="20"/>
                                        </p:tgtEl>
                                        <p:attrNameLst>
                                          <p:attrName>ppt_h</p:attrName>
                                        </p:attrNameLst>
                                      </p:cBhvr>
                                      <p:tavLst>
                                        <p:tav tm="0">
                                          <p:val>
                                            <p:strVal val="ppt_h"/>
                                          </p:val>
                                        </p:tav>
                                        <p:tav tm="100000">
                                          <p:val>
                                            <p:fltVal val="0"/>
                                          </p:val>
                                        </p:tav>
                                      </p:tavLst>
                                    </p:anim>
                                    <p:anim calcmode="lin" valueType="num">
                                      <p:cBhvr>
                                        <p:cTn id="35" dur="500"/>
                                        <p:tgtEl>
                                          <p:spTgt spid="20"/>
                                        </p:tgtEl>
                                        <p:attrNameLst>
                                          <p:attrName>style.rotation</p:attrName>
                                        </p:attrNameLst>
                                      </p:cBhvr>
                                      <p:tavLst>
                                        <p:tav tm="0">
                                          <p:val>
                                            <p:fltVal val="0"/>
                                          </p:val>
                                        </p:tav>
                                        <p:tav tm="100000">
                                          <p:val>
                                            <p:fltVal val="360"/>
                                          </p:val>
                                        </p:tav>
                                      </p:tavLst>
                                    </p:anim>
                                    <p:animEffect transition="out" filter="fade">
                                      <p:cBhvr>
                                        <p:cTn id="36" dur="500"/>
                                        <p:tgtEl>
                                          <p:spTgt spid="20"/>
                                        </p:tgtEl>
                                      </p:cBhvr>
                                    </p:animEffect>
                                    <p:set>
                                      <p:cBhvr>
                                        <p:cTn id="37" dur="1" fill="hold">
                                          <p:stCondLst>
                                            <p:cond delay="499"/>
                                          </p:stCondLst>
                                        </p:cTn>
                                        <p:tgtEl>
                                          <p:spTgt spid="20"/>
                                        </p:tgtEl>
                                        <p:attrNameLst>
                                          <p:attrName>style.visibility</p:attrName>
                                        </p:attrNameLst>
                                      </p:cBhvr>
                                      <p:to>
                                        <p:strVal val="hidden"/>
                                      </p:to>
                                    </p:set>
                                  </p:childTnLst>
                                  <p:subTnLst>
                                    <p:audio>
                                      <p:cMediaNode vol="83000">
                                        <p:cTn display="0" masterRel="sameClick">
                                          <p:stCondLst>
                                            <p:cond evt="begin" delay="0">
                                              <p:tn val="32"/>
                                            </p:cond>
                                          </p:stCondLst>
                                          <p:endCondLst>
                                            <p:cond evt="onStopAudio" delay="0">
                                              <p:tgtEl>
                                                <p:sldTgt/>
                                              </p:tgtEl>
                                            </p:cond>
                                          </p:endCondLst>
                                        </p:cTn>
                                        <p:tgtEl>
                                          <p:sndTgt r:embed="rId3" name="voltage.wav"/>
                                        </p:tgtEl>
                                      </p:cMediaNode>
                                    </p:audio>
                                  </p:subTnLst>
                                </p:cTn>
                              </p:par>
                              <p:par>
                                <p:cTn id="38" presetID="49" presetClass="exit" presetSubtype="0" accel="100000" fill="hold" grpId="0" nodeType="withEffect">
                                  <p:stCondLst>
                                    <p:cond delay="0"/>
                                  </p:stCondLst>
                                  <p:childTnLst>
                                    <p:anim calcmode="lin" valueType="num">
                                      <p:cBhvr>
                                        <p:cTn id="39" dur="500"/>
                                        <p:tgtEl>
                                          <p:spTgt spid="22"/>
                                        </p:tgtEl>
                                        <p:attrNameLst>
                                          <p:attrName>ppt_w</p:attrName>
                                        </p:attrNameLst>
                                      </p:cBhvr>
                                      <p:tavLst>
                                        <p:tav tm="0">
                                          <p:val>
                                            <p:strVal val="ppt_w"/>
                                          </p:val>
                                        </p:tav>
                                        <p:tav tm="100000">
                                          <p:val>
                                            <p:fltVal val="0"/>
                                          </p:val>
                                        </p:tav>
                                      </p:tavLst>
                                    </p:anim>
                                    <p:anim calcmode="lin" valueType="num">
                                      <p:cBhvr>
                                        <p:cTn id="40" dur="500"/>
                                        <p:tgtEl>
                                          <p:spTgt spid="22"/>
                                        </p:tgtEl>
                                        <p:attrNameLst>
                                          <p:attrName>ppt_h</p:attrName>
                                        </p:attrNameLst>
                                      </p:cBhvr>
                                      <p:tavLst>
                                        <p:tav tm="0">
                                          <p:val>
                                            <p:strVal val="ppt_h"/>
                                          </p:val>
                                        </p:tav>
                                        <p:tav tm="100000">
                                          <p:val>
                                            <p:fltVal val="0"/>
                                          </p:val>
                                        </p:tav>
                                      </p:tavLst>
                                    </p:anim>
                                    <p:anim calcmode="lin" valueType="num">
                                      <p:cBhvr>
                                        <p:cTn id="41" dur="500"/>
                                        <p:tgtEl>
                                          <p:spTgt spid="22"/>
                                        </p:tgtEl>
                                        <p:attrNameLst>
                                          <p:attrName>style.rotation</p:attrName>
                                        </p:attrNameLst>
                                      </p:cBhvr>
                                      <p:tavLst>
                                        <p:tav tm="0">
                                          <p:val>
                                            <p:fltVal val="0"/>
                                          </p:val>
                                        </p:tav>
                                        <p:tav tm="100000">
                                          <p:val>
                                            <p:fltVal val="360"/>
                                          </p:val>
                                        </p:tav>
                                      </p:tavLst>
                                    </p:anim>
                                    <p:animEffect transition="out" filter="fade">
                                      <p:cBhvr>
                                        <p:cTn id="42" dur="500"/>
                                        <p:tgtEl>
                                          <p:spTgt spid="22"/>
                                        </p:tgtEl>
                                      </p:cBhvr>
                                    </p:animEffect>
                                    <p:set>
                                      <p:cBhvr>
                                        <p:cTn id="43" dur="1" fill="hold">
                                          <p:stCondLst>
                                            <p:cond delay="499"/>
                                          </p:stCondLst>
                                        </p:cTn>
                                        <p:tgtEl>
                                          <p:spTgt spid="22"/>
                                        </p:tgtEl>
                                        <p:attrNameLst>
                                          <p:attrName>style.visibility</p:attrName>
                                        </p:attrNameLst>
                                      </p:cBhvr>
                                      <p:to>
                                        <p:strVal val="hidden"/>
                                      </p:to>
                                    </p:set>
                                  </p:childTnLst>
                                  <p:subTnLst>
                                    <p:audio>
                                      <p:cMediaNode vol="83000">
                                        <p:cTn display="0" masterRel="sameClick">
                                          <p:stCondLst>
                                            <p:cond evt="begin" delay="0">
                                              <p:tn val="38"/>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20"/>
                  </p:tgtEl>
                </p:cond>
              </p:nextCondLst>
            </p:seq>
            <p:seq concurrent="1" nextAc="seek">
              <p:cTn id="44" restart="whenNotActive" fill="hold" evtFilter="cancelBubble" nodeType="interactiveSeq">
                <p:stCondLst>
                  <p:cond evt="onClick" delay="0">
                    <p:tgtEl>
                      <p:spTgt spid="18"/>
                    </p:tgtEl>
                  </p:cond>
                </p:stCondLst>
                <p:endSync evt="end" delay="0">
                  <p:rtn val="all"/>
                </p:endSync>
                <p:childTnLst>
                  <p:par>
                    <p:cTn id="45" fill="hold">
                      <p:stCondLst>
                        <p:cond delay="0"/>
                      </p:stCondLst>
                      <p:childTnLst>
                        <p:par>
                          <p:cTn id="46" fill="hold">
                            <p:stCondLst>
                              <p:cond delay="0"/>
                            </p:stCondLst>
                            <p:childTnLst>
                              <p:par>
                                <p:cTn id="47" presetID="49" presetClass="exit" presetSubtype="0" accel="100000" fill="hold" nodeType="clickEffect">
                                  <p:stCondLst>
                                    <p:cond delay="0"/>
                                  </p:stCondLst>
                                  <p:childTnLst>
                                    <p:anim calcmode="lin" valueType="num">
                                      <p:cBhvr>
                                        <p:cTn id="48" dur="500"/>
                                        <p:tgtEl>
                                          <p:spTgt spid="18"/>
                                        </p:tgtEl>
                                        <p:attrNameLst>
                                          <p:attrName>ppt_w</p:attrName>
                                        </p:attrNameLst>
                                      </p:cBhvr>
                                      <p:tavLst>
                                        <p:tav tm="0">
                                          <p:val>
                                            <p:strVal val="ppt_w"/>
                                          </p:val>
                                        </p:tav>
                                        <p:tav tm="100000">
                                          <p:val>
                                            <p:fltVal val="0"/>
                                          </p:val>
                                        </p:tav>
                                      </p:tavLst>
                                    </p:anim>
                                    <p:anim calcmode="lin" valueType="num">
                                      <p:cBhvr>
                                        <p:cTn id="49" dur="500"/>
                                        <p:tgtEl>
                                          <p:spTgt spid="18"/>
                                        </p:tgtEl>
                                        <p:attrNameLst>
                                          <p:attrName>ppt_h</p:attrName>
                                        </p:attrNameLst>
                                      </p:cBhvr>
                                      <p:tavLst>
                                        <p:tav tm="0">
                                          <p:val>
                                            <p:strVal val="ppt_h"/>
                                          </p:val>
                                        </p:tav>
                                        <p:tav tm="100000">
                                          <p:val>
                                            <p:fltVal val="0"/>
                                          </p:val>
                                        </p:tav>
                                      </p:tavLst>
                                    </p:anim>
                                    <p:anim calcmode="lin" valueType="num">
                                      <p:cBhvr>
                                        <p:cTn id="50" dur="500"/>
                                        <p:tgtEl>
                                          <p:spTgt spid="18"/>
                                        </p:tgtEl>
                                        <p:attrNameLst>
                                          <p:attrName>style.rotation</p:attrName>
                                        </p:attrNameLst>
                                      </p:cBhvr>
                                      <p:tavLst>
                                        <p:tav tm="0">
                                          <p:val>
                                            <p:fltVal val="0"/>
                                          </p:val>
                                        </p:tav>
                                        <p:tav tm="100000">
                                          <p:val>
                                            <p:fltVal val="360"/>
                                          </p:val>
                                        </p:tav>
                                      </p:tavLst>
                                    </p:anim>
                                    <p:animEffect transition="out" filter="fade">
                                      <p:cBhvr>
                                        <p:cTn id="51" dur="500"/>
                                        <p:tgtEl>
                                          <p:spTgt spid="18"/>
                                        </p:tgtEl>
                                      </p:cBhvr>
                                    </p:animEffect>
                                    <p:set>
                                      <p:cBhvr>
                                        <p:cTn id="52" dur="1" fill="hold">
                                          <p:stCondLst>
                                            <p:cond delay="499"/>
                                          </p:stCondLst>
                                        </p:cTn>
                                        <p:tgtEl>
                                          <p:spTgt spid="18"/>
                                        </p:tgtEl>
                                        <p:attrNameLst>
                                          <p:attrName>style.visibility</p:attrName>
                                        </p:attrNameLst>
                                      </p:cBhvr>
                                      <p:to>
                                        <p:strVal val="hidden"/>
                                      </p:to>
                                    </p:set>
                                  </p:childTnLst>
                                  <p:subTnLst>
                                    <p:audio>
                                      <p:cMediaNode vol="83000">
                                        <p:cTn display="0" masterRel="sameClick">
                                          <p:stCondLst>
                                            <p:cond evt="begin" delay="0">
                                              <p:tn val="47"/>
                                            </p:cond>
                                          </p:stCondLst>
                                          <p:endCondLst>
                                            <p:cond evt="onStopAudio" delay="0">
                                              <p:tgtEl>
                                                <p:sldTgt/>
                                              </p:tgtEl>
                                            </p:cond>
                                          </p:endCondLst>
                                        </p:cTn>
                                        <p:tgtEl>
                                          <p:sndTgt r:embed="rId3" name="voltage.wav"/>
                                        </p:tgtEl>
                                      </p:cMediaNode>
                                    </p:audio>
                                  </p:subTnLst>
                                </p:cTn>
                              </p:par>
                              <p:par>
                                <p:cTn id="53" presetID="49" presetClass="exit" presetSubtype="0" accel="100000" fill="hold" grpId="0" nodeType="withEffect">
                                  <p:stCondLst>
                                    <p:cond delay="0"/>
                                  </p:stCondLst>
                                  <p:childTnLst>
                                    <p:anim calcmode="lin" valueType="num">
                                      <p:cBhvr>
                                        <p:cTn id="54" dur="500"/>
                                        <p:tgtEl>
                                          <p:spTgt spid="21"/>
                                        </p:tgtEl>
                                        <p:attrNameLst>
                                          <p:attrName>ppt_w</p:attrName>
                                        </p:attrNameLst>
                                      </p:cBhvr>
                                      <p:tavLst>
                                        <p:tav tm="0">
                                          <p:val>
                                            <p:strVal val="ppt_w"/>
                                          </p:val>
                                        </p:tav>
                                        <p:tav tm="100000">
                                          <p:val>
                                            <p:fltVal val="0"/>
                                          </p:val>
                                        </p:tav>
                                      </p:tavLst>
                                    </p:anim>
                                    <p:anim calcmode="lin" valueType="num">
                                      <p:cBhvr>
                                        <p:cTn id="55" dur="500"/>
                                        <p:tgtEl>
                                          <p:spTgt spid="21"/>
                                        </p:tgtEl>
                                        <p:attrNameLst>
                                          <p:attrName>ppt_h</p:attrName>
                                        </p:attrNameLst>
                                      </p:cBhvr>
                                      <p:tavLst>
                                        <p:tav tm="0">
                                          <p:val>
                                            <p:strVal val="ppt_h"/>
                                          </p:val>
                                        </p:tav>
                                        <p:tav tm="100000">
                                          <p:val>
                                            <p:fltVal val="0"/>
                                          </p:val>
                                        </p:tav>
                                      </p:tavLst>
                                    </p:anim>
                                    <p:anim calcmode="lin" valueType="num">
                                      <p:cBhvr>
                                        <p:cTn id="56" dur="500"/>
                                        <p:tgtEl>
                                          <p:spTgt spid="21"/>
                                        </p:tgtEl>
                                        <p:attrNameLst>
                                          <p:attrName>style.rotation</p:attrName>
                                        </p:attrNameLst>
                                      </p:cBhvr>
                                      <p:tavLst>
                                        <p:tav tm="0">
                                          <p:val>
                                            <p:fltVal val="0"/>
                                          </p:val>
                                        </p:tav>
                                        <p:tav tm="100000">
                                          <p:val>
                                            <p:fltVal val="360"/>
                                          </p:val>
                                        </p:tav>
                                      </p:tavLst>
                                    </p:anim>
                                    <p:animEffect transition="out" filter="fade">
                                      <p:cBhvr>
                                        <p:cTn id="57" dur="500"/>
                                        <p:tgtEl>
                                          <p:spTgt spid="21"/>
                                        </p:tgtEl>
                                      </p:cBhvr>
                                    </p:animEffect>
                                    <p:set>
                                      <p:cBhvr>
                                        <p:cTn id="58" dur="1" fill="hold">
                                          <p:stCondLst>
                                            <p:cond delay="499"/>
                                          </p:stCondLst>
                                        </p:cTn>
                                        <p:tgtEl>
                                          <p:spTgt spid="21"/>
                                        </p:tgtEl>
                                        <p:attrNameLst>
                                          <p:attrName>style.visibility</p:attrName>
                                        </p:attrNameLst>
                                      </p:cBhvr>
                                      <p:to>
                                        <p:strVal val="hidden"/>
                                      </p:to>
                                    </p:set>
                                  </p:childTnLst>
                                  <p:subTnLst>
                                    <p:audio>
                                      <p:cMediaNode vol="83000">
                                        <p:cTn display="0" masterRel="sameClick">
                                          <p:stCondLst>
                                            <p:cond evt="begin" delay="0">
                                              <p:tn val="53"/>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18"/>
                  </p:tgtEl>
                </p:cond>
              </p:nextCondLst>
            </p:seq>
            <p:seq concurrent="1" nextAc="seek">
              <p:cTn id="59" restart="whenNotActive" fill="hold" evtFilter="cancelBubble" nodeType="interactiveSeq">
                <p:stCondLst>
                  <p:cond evt="onClick" delay="0">
                    <p:tgtEl>
                      <p:spTgt spid="15"/>
                    </p:tgtEl>
                  </p:cond>
                </p:stCondLst>
                <p:endSync evt="end" delay="0">
                  <p:rtn val="all"/>
                </p:endSync>
                <p:childTnLst>
                  <p:par>
                    <p:cTn id="60" fill="hold">
                      <p:stCondLst>
                        <p:cond delay="0"/>
                      </p:stCondLst>
                      <p:childTnLst>
                        <p:par>
                          <p:cTn id="61" fill="hold">
                            <p:stCondLst>
                              <p:cond delay="0"/>
                            </p:stCondLst>
                            <p:childTnLst>
                              <p:par>
                                <p:cTn id="62" presetID="49" presetClass="exit" presetSubtype="0" accel="100000" fill="hold" nodeType="clickEffect">
                                  <p:stCondLst>
                                    <p:cond delay="0"/>
                                  </p:stCondLst>
                                  <p:childTnLst>
                                    <p:anim calcmode="lin" valueType="num">
                                      <p:cBhvr>
                                        <p:cTn id="63" dur="500"/>
                                        <p:tgtEl>
                                          <p:spTgt spid="15"/>
                                        </p:tgtEl>
                                        <p:attrNameLst>
                                          <p:attrName>ppt_w</p:attrName>
                                        </p:attrNameLst>
                                      </p:cBhvr>
                                      <p:tavLst>
                                        <p:tav tm="0">
                                          <p:val>
                                            <p:strVal val="ppt_w"/>
                                          </p:val>
                                        </p:tav>
                                        <p:tav tm="100000">
                                          <p:val>
                                            <p:fltVal val="0"/>
                                          </p:val>
                                        </p:tav>
                                      </p:tavLst>
                                    </p:anim>
                                    <p:anim calcmode="lin" valueType="num">
                                      <p:cBhvr>
                                        <p:cTn id="64" dur="500"/>
                                        <p:tgtEl>
                                          <p:spTgt spid="15"/>
                                        </p:tgtEl>
                                        <p:attrNameLst>
                                          <p:attrName>ppt_h</p:attrName>
                                        </p:attrNameLst>
                                      </p:cBhvr>
                                      <p:tavLst>
                                        <p:tav tm="0">
                                          <p:val>
                                            <p:strVal val="ppt_h"/>
                                          </p:val>
                                        </p:tav>
                                        <p:tav tm="100000">
                                          <p:val>
                                            <p:fltVal val="0"/>
                                          </p:val>
                                        </p:tav>
                                      </p:tavLst>
                                    </p:anim>
                                    <p:anim calcmode="lin" valueType="num">
                                      <p:cBhvr>
                                        <p:cTn id="65" dur="500"/>
                                        <p:tgtEl>
                                          <p:spTgt spid="15"/>
                                        </p:tgtEl>
                                        <p:attrNameLst>
                                          <p:attrName>style.rotation</p:attrName>
                                        </p:attrNameLst>
                                      </p:cBhvr>
                                      <p:tavLst>
                                        <p:tav tm="0">
                                          <p:val>
                                            <p:fltVal val="0"/>
                                          </p:val>
                                        </p:tav>
                                        <p:tav tm="100000">
                                          <p:val>
                                            <p:fltVal val="360"/>
                                          </p:val>
                                        </p:tav>
                                      </p:tavLst>
                                    </p:anim>
                                    <p:animEffect transition="out" filter="fade">
                                      <p:cBhvr>
                                        <p:cTn id="66" dur="500"/>
                                        <p:tgtEl>
                                          <p:spTgt spid="15"/>
                                        </p:tgtEl>
                                      </p:cBhvr>
                                    </p:animEffect>
                                    <p:set>
                                      <p:cBhvr>
                                        <p:cTn id="67" dur="1" fill="hold">
                                          <p:stCondLst>
                                            <p:cond delay="499"/>
                                          </p:stCondLst>
                                        </p:cTn>
                                        <p:tgtEl>
                                          <p:spTgt spid="15"/>
                                        </p:tgtEl>
                                        <p:attrNameLst>
                                          <p:attrName>style.visibility</p:attrName>
                                        </p:attrNameLst>
                                      </p:cBhvr>
                                      <p:to>
                                        <p:strVal val="hidden"/>
                                      </p:to>
                                    </p:set>
                                  </p:childTnLst>
                                  <p:subTnLst>
                                    <p:audio>
                                      <p:cMediaNode vol="83000">
                                        <p:cTn display="0" masterRel="sameClick">
                                          <p:stCondLst>
                                            <p:cond evt="begin" delay="0">
                                              <p:tn val="62"/>
                                            </p:cond>
                                          </p:stCondLst>
                                          <p:endCondLst>
                                            <p:cond evt="onStopAudio" delay="0">
                                              <p:tgtEl>
                                                <p:sldTgt/>
                                              </p:tgtEl>
                                            </p:cond>
                                          </p:endCondLst>
                                        </p:cTn>
                                        <p:tgtEl>
                                          <p:sndTgt r:embed="rId3" name="voltage.wav"/>
                                        </p:tgtEl>
                                      </p:cMediaNode>
                                    </p:audio>
                                  </p:subTnLst>
                                </p:cTn>
                              </p:par>
                              <p:par>
                                <p:cTn id="68" presetID="49" presetClass="exit" presetSubtype="0" accel="100000" fill="hold" grpId="0" nodeType="withEffect">
                                  <p:stCondLst>
                                    <p:cond delay="0"/>
                                  </p:stCondLst>
                                  <p:childTnLst>
                                    <p:anim calcmode="lin" valueType="num">
                                      <p:cBhvr>
                                        <p:cTn id="69" dur="500"/>
                                        <p:tgtEl>
                                          <p:spTgt spid="23"/>
                                        </p:tgtEl>
                                        <p:attrNameLst>
                                          <p:attrName>ppt_w</p:attrName>
                                        </p:attrNameLst>
                                      </p:cBhvr>
                                      <p:tavLst>
                                        <p:tav tm="0">
                                          <p:val>
                                            <p:strVal val="ppt_w"/>
                                          </p:val>
                                        </p:tav>
                                        <p:tav tm="100000">
                                          <p:val>
                                            <p:fltVal val="0"/>
                                          </p:val>
                                        </p:tav>
                                      </p:tavLst>
                                    </p:anim>
                                    <p:anim calcmode="lin" valueType="num">
                                      <p:cBhvr>
                                        <p:cTn id="70" dur="500"/>
                                        <p:tgtEl>
                                          <p:spTgt spid="23"/>
                                        </p:tgtEl>
                                        <p:attrNameLst>
                                          <p:attrName>ppt_h</p:attrName>
                                        </p:attrNameLst>
                                      </p:cBhvr>
                                      <p:tavLst>
                                        <p:tav tm="0">
                                          <p:val>
                                            <p:strVal val="ppt_h"/>
                                          </p:val>
                                        </p:tav>
                                        <p:tav tm="100000">
                                          <p:val>
                                            <p:fltVal val="0"/>
                                          </p:val>
                                        </p:tav>
                                      </p:tavLst>
                                    </p:anim>
                                    <p:anim calcmode="lin" valueType="num">
                                      <p:cBhvr>
                                        <p:cTn id="71" dur="500"/>
                                        <p:tgtEl>
                                          <p:spTgt spid="23"/>
                                        </p:tgtEl>
                                        <p:attrNameLst>
                                          <p:attrName>style.rotation</p:attrName>
                                        </p:attrNameLst>
                                      </p:cBhvr>
                                      <p:tavLst>
                                        <p:tav tm="0">
                                          <p:val>
                                            <p:fltVal val="0"/>
                                          </p:val>
                                        </p:tav>
                                        <p:tav tm="100000">
                                          <p:val>
                                            <p:fltVal val="360"/>
                                          </p:val>
                                        </p:tav>
                                      </p:tavLst>
                                    </p:anim>
                                    <p:animEffect transition="out" filter="fade">
                                      <p:cBhvr>
                                        <p:cTn id="72" dur="500"/>
                                        <p:tgtEl>
                                          <p:spTgt spid="23"/>
                                        </p:tgtEl>
                                      </p:cBhvr>
                                    </p:animEffect>
                                    <p:set>
                                      <p:cBhvr>
                                        <p:cTn id="73" dur="1" fill="hold">
                                          <p:stCondLst>
                                            <p:cond delay="499"/>
                                          </p:stCondLst>
                                        </p:cTn>
                                        <p:tgtEl>
                                          <p:spTgt spid="23"/>
                                        </p:tgtEl>
                                        <p:attrNameLst>
                                          <p:attrName>style.visibility</p:attrName>
                                        </p:attrNameLst>
                                      </p:cBhvr>
                                      <p:to>
                                        <p:strVal val="hidden"/>
                                      </p:to>
                                    </p:set>
                                  </p:childTnLst>
                                  <p:subTnLst>
                                    <p:audio>
                                      <p:cMediaNode vol="83000">
                                        <p:cTn display="0" masterRel="sameClick">
                                          <p:stCondLst>
                                            <p:cond evt="begin" delay="0">
                                              <p:tn val="68"/>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15"/>
                  </p:tgtEl>
                </p:cond>
              </p:nextCondLst>
            </p:seq>
            <p:seq concurrent="1" nextAc="seek">
              <p:cTn id="74" restart="whenNotActive" fill="hold" evtFilter="cancelBubble" nodeType="interactiveSeq">
                <p:stCondLst>
                  <p:cond evt="onClick" delay="0">
                    <p:tgtEl>
                      <p:spTgt spid="12"/>
                    </p:tgtEl>
                  </p:cond>
                </p:stCondLst>
                <p:endSync evt="end" delay="0">
                  <p:rtn val="all"/>
                </p:endSync>
                <p:childTnLst>
                  <p:par>
                    <p:cTn id="75" fill="hold">
                      <p:stCondLst>
                        <p:cond delay="0"/>
                      </p:stCondLst>
                      <p:childTnLst>
                        <p:par>
                          <p:cTn id="76" fill="hold">
                            <p:stCondLst>
                              <p:cond delay="0"/>
                            </p:stCondLst>
                            <p:childTnLst>
                              <p:par>
                                <p:cTn id="77" presetID="49" presetClass="exit" presetSubtype="0" accel="100000" fill="hold" nodeType="clickEffect">
                                  <p:stCondLst>
                                    <p:cond delay="0"/>
                                  </p:stCondLst>
                                  <p:childTnLst>
                                    <p:anim calcmode="lin" valueType="num">
                                      <p:cBhvr>
                                        <p:cTn id="78" dur="500"/>
                                        <p:tgtEl>
                                          <p:spTgt spid="12"/>
                                        </p:tgtEl>
                                        <p:attrNameLst>
                                          <p:attrName>ppt_w</p:attrName>
                                        </p:attrNameLst>
                                      </p:cBhvr>
                                      <p:tavLst>
                                        <p:tav tm="0">
                                          <p:val>
                                            <p:strVal val="ppt_w"/>
                                          </p:val>
                                        </p:tav>
                                        <p:tav tm="100000">
                                          <p:val>
                                            <p:fltVal val="0"/>
                                          </p:val>
                                        </p:tav>
                                      </p:tavLst>
                                    </p:anim>
                                    <p:anim calcmode="lin" valueType="num">
                                      <p:cBhvr>
                                        <p:cTn id="79" dur="500"/>
                                        <p:tgtEl>
                                          <p:spTgt spid="12"/>
                                        </p:tgtEl>
                                        <p:attrNameLst>
                                          <p:attrName>ppt_h</p:attrName>
                                        </p:attrNameLst>
                                      </p:cBhvr>
                                      <p:tavLst>
                                        <p:tav tm="0">
                                          <p:val>
                                            <p:strVal val="ppt_h"/>
                                          </p:val>
                                        </p:tav>
                                        <p:tav tm="100000">
                                          <p:val>
                                            <p:fltVal val="0"/>
                                          </p:val>
                                        </p:tav>
                                      </p:tavLst>
                                    </p:anim>
                                    <p:anim calcmode="lin" valueType="num">
                                      <p:cBhvr>
                                        <p:cTn id="80" dur="500"/>
                                        <p:tgtEl>
                                          <p:spTgt spid="12"/>
                                        </p:tgtEl>
                                        <p:attrNameLst>
                                          <p:attrName>style.rotation</p:attrName>
                                        </p:attrNameLst>
                                      </p:cBhvr>
                                      <p:tavLst>
                                        <p:tav tm="0">
                                          <p:val>
                                            <p:fltVal val="0"/>
                                          </p:val>
                                        </p:tav>
                                        <p:tav tm="100000">
                                          <p:val>
                                            <p:fltVal val="360"/>
                                          </p:val>
                                        </p:tav>
                                      </p:tavLst>
                                    </p:anim>
                                    <p:animEffect transition="out" filter="fade">
                                      <p:cBhvr>
                                        <p:cTn id="81" dur="500"/>
                                        <p:tgtEl>
                                          <p:spTgt spid="12"/>
                                        </p:tgtEl>
                                      </p:cBhvr>
                                    </p:animEffect>
                                    <p:set>
                                      <p:cBhvr>
                                        <p:cTn id="82" dur="1" fill="hold">
                                          <p:stCondLst>
                                            <p:cond delay="499"/>
                                          </p:stCondLst>
                                        </p:cTn>
                                        <p:tgtEl>
                                          <p:spTgt spid="12"/>
                                        </p:tgtEl>
                                        <p:attrNameLst>
                                          <p:attrName>style.visibility</p:attrName>
                                        </p:attrNameLst>
                                      </p:cBhvr>
                                      <p:to>
                                        <p:strVal val="hidden"/>
                                      </p:to>
                                    </p:set>
                                  </p:childTnLst>
                                  <p:subTnLst>
                                    <p:audio>
                                      <p:cMediaNode vol="83000">
                                        <p:cTn display="0" masterRel="sameClick">
                                          <p:stCondLst>
                                            <p:cond evt="begin" delay="0">
                                              <p:tn val="77"/>
                                            </p:cond>
                                          </p:stCondLst>
                                          <p:endCondLst>
                                            <p:cond evt="onStopAudio" delay="0">
                                              <p:tgtEl>
                                                <p:sldTgt/>
                                              </p:tgtEl>
                                            </p:cond>
                                          </p:endCondLst>
                                        </p:cTn>
                                        <p:tgtEl>
                                          <p:sndTgt r:embed="rId3" name="voltage.wav"/>
                                        </p:tgtEl>
                                      </p:cMediaNode>
                                    </p:audio>
                                  </p:subTnLst>
                                </p:cTn>
                              </p:par>
                              <p:par>
                                <p:cTn id="83" presetID="49" presetClass="exit" presetSubtype="0" accel="100000" fill="hold" grpId="0" nodeType="withEffect">
                                  <p:stCondLst>
                                    <p:cond delay="0"/>
                                  </p:stCondLst>
                                  <p:childTnLst>
                                    <p:anim calcmode="lin" valueType="num">
                                      <p:cBhvr>
                                        <p:cTn id="84" dur="500"/>
                                        <p:tgtEl>
                                          <p:spTgt spid="24"/>
                                        </p:tgtEl>
                                        <p:attrNameLst>
                                          <p:attrName>ppt_w</p:attrName>
                                        </p:attrNameLst>
                                      </p:cBhvr>
                                      <p:tavLst>
                                        <p:tav tm="0">
                                          <p:val>
                                            <p:strVal val="ppt_w"/>
                                          </p:val>
                                        </p:tav>
                                        <p:tav tm="100000">
                                          <p:val>
                                            <p:fltVal val="0"/>
                                          </p:val>
                                        </p:tav>
                                      </p:tavLst>
                                    </p:anim>
                                    <p:anim calcmode="lin" valueType="num">
                                      <p:cBhvr>
                                        <p:cTn id="85" dur="500"/>
                                        <p:tgtEl>
                                          <p:spTgt spid="24"/>
                                        </p:tgtEl>
                                        <p:attrNameLst>
                                          <p:attrName>ppt_h</p:attrName>
                                        </p:attrNameLst>
                                      </p:cBhvr>
                                      <p:tavLst>
                                        <p:tav tm="0">
                                          <p:val>
                                            <p:strVal val="ppt_h"/>
                                          </p:val>
                                        </p:tav>
                                        <p:tav tm="100000">
                                          <p:val>
                                            <p:fltVal val="0"/>
                                          </p:val>
                                        </p:tav>
                                      </p:tavLst>
                                    </p:anim>
                                    <p:anim calcmode="lin" valueType="num">
                                      <p:cBhvr>
                                        <p:cTn id="86" dur="500"/>
                                        <p:tgtEl>
                                          <p:spTgt spid="24"/>
                                        </p:tgtEl>
                                        <p:attrNameLst>
                                          <p:attrName>style.rotation</p:attrName>
                                        </p:attrNameLst>
                                      </p:cBhvr>
                                      <p:tavLst>
                                        <p:tav tm="0">
                                          <p:val>
                                            <p:fltVal val="0"/>
                                          </p:val>
                                        </p:tav>
                                        <p:tav tm="100000">
                                          <p:val>
                                            <p:fltVal val="360"/>
                                          </p:val>
                                        </p:tav>
                                      </p:tavLst>
                                    </p:anim>
                                    <p:animEffect transition="out" filter="fade">
                                      <p:cBhvr>
                                        <p:cTn id="87" dur="500"/>
                                        <p:tgtEl>
                                          <p:spTgt spid="24"/>
                                        </p:tgtEl>
                                      </p:cBhvr>
                                    </p:animEffect>
                                    <p:set>
                                      <p:cBhvr>
                                        <p:cTn id="88" dur="1" fill="hold">
                                          <p:stCondLst>
                                            <p:cond delay="499"/>
                                          </p:stCondLst>
                                        </p:cTn>
                                        <p:tgtEl>
                                          <p:spTgt spid="24"/>
                                        </p:tgtEl>
                                        <p:attrNameLst>
                                          <p:attrName>style.visibility</p:attrName>
                                        </p:attrNameLst>
                                      </p:cBhvr>
                                      <p:to>
                                        <p:strVal val="hidden"/>
                                      </p:to>
                                    </p:set>
                                  </p:childTnLst>
                                  <p:subTnLst>
                                    <p:audio>
                                      <p:cMediaNode vol="83000">
                                        <p:cTn display="0" masterRel="sameClick">
                                          <p:stCondLst>
                                            <p:cond evt="begin" delay="0">
                                              <p:tn val="83"/>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12"/>
                  </p:tgtEl>
                </p:cond>
              </p:nextCondLst>
            </p:seq>
          </p:childTnLst>
        </p:cTn>
      </p:par>
    </p:tnLst>
    <p:bldLst>
      <p:bldP spid="21" grpId="0" animBg="1"/>
      <p:bldP spid="22" grpId="0" animBg="1"/>
      <p:bldP spid="23" grpId="0" animBg="1"/>
      <p:bldP spid="2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hlinkClick r:id="rId3" action="ppaction://hlinksldjump"/>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290548" y="4910240"/>
            <a:ext cx="1679150" cy="1601751"/>
          </a:xfrm>
          <a:prstGeom prst="rect">
            <a:avLst/>
          </a:prstGeom>
        </p:spPr>
      </p:pic>
      <p:sp>
        <p:nvSpPr>
          <p:cNvPr id="3" name="Snip Diagonal Corner Rectangle 2"/>
          <p:cNvSpPr/>
          <p:nvPr/>
        </p:nvSpPr>
        <p:spPr>
          <a:xfrm>
            <a:off x="1969698" y="1211996"/>
            <a:ext cx="8458783" cy="2633421"/>
          </a:xfrm>
          <a:prstGeom prst="snip2DiagRect">
            <a:avLst/>
          </a:prstGeom>
          <a:solidFill>
            <a:schemeClr val="lt1">
              <a:alpha val="85000"/>
            </a:schemeClr>
          </a:solidFill>
        </p:spPr>
        <p:style>
          <a:lnRef idx="2">
            <a:schemeClr val="accent5"/>
          </a:lnRef>
          <a:fillRef idx="1">
            <a:schemeClr val="lt1"/>
          </a:fillRef>
          <a:effectRef idx="0">
            <a:schemeClr val="accent5"/>
          </a:effectRef>
          <a:fontRef idx="minor">
            <a:schemeClr val="dk1"/>
          </a:fontRef>
        </p:style>
        <p:txBody>
          <a:bodyPr rtlCol="0" anchor="ctr"/>
          <a:lstStyle/>
          <a:p>
            <a:pPr algn="ctr" defTabSz="914126">
              <a:lnSpc>
                <a:spcPct val="150000"/>
              </a:lnSpc>
            </a:pPr>
            <a:r>
              <a:rPr lang="en-US" sz="6000" b="1" dirty="0" err="1">
                <a:solidFill>
                  <a:prstClr val="black"/>
                </a:solidFill>
                <a:latin typeface="Times New Roman" panose="02020603050405020304" pitchFamily="18" charset="0"/>
                <a:cs typeface="Times New Roman" panose="02020603050405020304" pitchFamily="18" charset="0"/>
              </a:rPr>
              <a:t>Đọc</a:t>
            </a:r>
            <a:r>
              <a:rPr lang="en-US" sz="6000" b="1" dirty="0">
                <a:solidFill>
                  <a:prstClr val="black"/>
                </a:solidFill>
                <a:latin typeface="Times New Roman" panose="02020603050405020304" pitchFamily="18" charset="0"/>
                <a:cs typeface="Times New Roman" panose="02020603050405020304" pitchFamily="18" charset="0"/>
              </a:rPr>
              <a:t> </a:t>
            </a:r>
            <a:r>
              <a:rPr lang="en-US" sz="6000" b="1" dirty="0" err="1">
                <a:solidFill>
                  <a:prstClr val="black"/>
                </a:solidFill>
                <a:latin typeface="Times New Roman" panose="02020603050405020304" pitchFamily="18" charset="0"/>
                <a:cs typeface="Times New Roman" panose="02020603050405020304" pitchFamily="18" charset="0"/>
              </a:rPr>
              <a:t>các</a:t>
            </a:r>
            <a:r>
              <a:rPr lang="en-US" sz="6000" b="1" dirty="0">
                <a:solidFill>
                  <a:prstClr val="black"/>
                </a:solidFill>
                <a:latin typeface="Times New Roman" panose="02020603050405020304" pitchFamily="18" charset="0"/>
                <a:cs typeface="Times New Roman" panose="02020603050405020304" pitchFamily="18" charset="0"/>
              </a:rPr>
              <a:t> </a:t>
            </a:r>
            <a:r>
              <a:rPr lang="en-US" sz="6000" b="1" dirty="0" err="1">
                <a:solidFill>
                  <a:prstClr val="black"/>
                </a:solidFill>
                <a:latin typeface="Times New Roman" panose="02020603050405020304" pitchFamily="18" charset="0"/>
                <a:cs typeface="Times New Roman" panose="02020603050405020304" pitchFamily="18" charset="0"/>
              </a:rPr>
              <a:t>số</a:t>
            </a:r>
            <a:r>
              <a:rPr lang="en-US" sz="6000" b="1" dirty="0">
                <a:solidFill>
                  <a:prstClr val="black"/>
                </a:solidFill>
                <a:latin typeface="Times New Roman" panose="02020603050405020304" pitchFamily="18" charset="0"/>
                <a:cs typeface="Times New Roman" panose="02020603050405020304" pitchFamily="18" charset="0"/>
              </a:rPr>
              <a:t> </a:t>
            </a:r>
            <a:r>
              <a:rPr lang="en-US" sz="6000" b="1" dirty="0" err="1">
                <a:solidFill>
                  <a:prstClr val="black"/>
                </a:solidFill>
                <a:latin typeface="Times New Roman" panose="02020603050405020304" pitchFamily="18" charset="0"/>
                <a:cs typeface="Times New Roman" panose="02020603050405020304" pitchFamily="18" charset="0"/>
              </a:rPr>
              <a:t>sau</a:t>
            </a:r>
            <a:r>
              <a:rPr lang="en-US" sz="6000" b="1" dirty="0">
                <a:solidFill>
                  <a:prstClr val="black"/>
                </a:solidFill>
                <a:latin typeface="Times New Roman" panose="02020603050405020304" pitchFamily="18" charset="0"/>
                <a:cs typeface="Times New Roman" panose="02020603050405020304" pitchFamily="18" charset="0"/>
              </a:rPr>
              <a:t>: </a:t>
            </a:r>
          </a:p>
          <a:p>
            <a:pPr algn="ctr" defTabSz="914126">
              <a:lnSpc>
                <a:spcPct val="150000"/>
              </a:lnSpc>
            </a:pPr>
            <a:r>
              <a:rPr lang="en-US" sz="6000" b="1" dirty="0">
                <a:solidFill>
                  <a:prstClr val="black"/>
                </a:solidFill>
                <a:latin typeface="Times New Roman" panose="02020603050405020304" pitchFamily="18" charset="0"/>
                <a:cs typeface="Times New Roman" panose="02020603050405020304" pitchFamily="18" charset="0"/>
              </a:rPr>
              <a:t>12 457, 9 999</a:t>
            </a:r>
          </a:p>
        </p:txBody>
      </p:sp>
    </p:spTree>
    <p:extLst>
      <p:ext uri="{BB962C8B-B14F-4D97-AF65-F5344CB8AC3E}">
        <p14:creationId xmlns:p14="http://schemas.microsoft.com/office/powerpoint/2010/main" val="36081164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2"/>
                                        </p:tgtEl>
                                        <p:attrNameLst>
                                          <p:attrName>r</p:attrName>
                                        </p:attrNameLst>
                                      </p:cBhvr>
                                    </p:animRot>
                                    <p:animRot by="-240000">
                                      <p:cBhvr>
                                        <p:cTn id="7" dur="600" fill="hold">
                                          <p:stCondLst>
                                            <p:cond delay="600"/>
                                          </p:stCondLst>
                                        </p:cTn>
                                        <p:tgtEl>
                                          <p:spTgt spid="2"/>
                                        </p:tgtEl>
                                        <p:attrNameLst>
                                          <p:attrName>r</p:attrName>
                                        </p:attrNameLst>
                                      </p:cBhvr>
                                    </p:animRot>
                                    <p:animRot by="240000">
                                      <p:cBhvr>
                                        <p:cTn id="8" dur="600" fill="hold">
                                          <p:stCondLst>
                                            <p:cond delay="1200"/>
                                          </p:stCondLst>
                                        </p:cTn>
                                        <p:tgtEl>
                                          <p:spTgt spid="2"/>
                                        </p:tgtEl>
                                        <p:attrNameLst>
                                          <p:attrName>r</p:attrName>
                                        </p:attrNameLst>
                                      </p:cBhvr>
                                    </p:animRot>
                                    <p:animRot by="-240000">
                                      <p:cBhvr>
                                        <p:cTn id="9" dur="600" fill="hold">
                                          <p:stCondLst>
                                            <p:cond delay="1800"/>
                                          </p:stCondLst>
                                        </p:cTn>
                                        <p:tgtEl>
                                          <p:spTgt spid="2"/>
                                        </p:tgtEl>
                                        <p:attrNameLst>
                                          <p:attrName>r</p:attrName>
                                        </p:attrNameLst>
                                      </p:cBhvr>
                                    </p:animRot>
                                    <p:animRot by="120000">
                                      <p:cBhvr>
                                        <p:cTn id="10" dur="600" fill="hold">
                                          <p:stCondLst>
                                            <p:cond delay="24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hlinkClick r:id="rId3" action="ppaction://hlinksldjump"/>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290548" y="4910240"/>
            <a:ext cx="1679150" cy="1601751"/>
          </a:xfrm>
          <a:prstGeom prst="rect">
            <a:avLst/>
          </a:prstGeom>
        </p:spPr>
      </p:pic>
      <p:sp>
        <p:nvSpPr>
          <p:cNvPr id="3" name="Snip Diagonal Corner Rectangle 2"/>
          <p:cNvSpPr/>
          <p:nvPr/>
        </p:nvSpPr>
        <p:spPr>
          <a:xfrm>
            <a:off x="3314256" y="764927"/>
            <a:ext cx="5767860" cy="990152"/>
          </a:xfrm>
          <a:prstGeom prst="snip2DiagRect">
            <a:avLst/>
          </a:prstGeom>
          <a:solidFill>
            <a:schemeClr val="lt1">
              <a:alpha val="85000"/>
            </a:schemeClr>
          </a:solidFill>
        </p:spPr>
        <p:style>
          <a:lnRef idx="2">
            <a:schemeClr val="accent5"/>
          </a:lnRef>
          <a:fillRef idx="1">
            <a:schemeClr val="lt1"/>
          </a:fillRef>
          <a:effectRef idx="0">
            <a:schemeClr val="accent5"/>
          </a:effectRef>
          <a:fontRef idx="minor">
            <a:schemeClr val="dk1"/>
          </a:fontRef>
        </p:style>
        <p:txBody>
          <a:bodyPr rtlCol="0" anchor="ctr"/>
          <a:lstStyle/>
          <a:p>
            <a:pPr algn="ctr" defTabSz="914126"/>
            <a:r>
              <a:rPr lang="en-US" sz="6600" b="1" dirty="0" err="1">
                <a:solidFill>
                  <a:prstClr val="black"/>
                </a:solidFill>
                <a:latin typeface="Times New Roman" panose="02020603050405020304" pitchFamily="18" charset="0"/>
                <a:cs typeface="Times New Roman" panose="02020603050405020304" pitchFamily="18" charset="0"/>
              </a:rPr>
              <a:t>Câu</a:t>
            </a:r>
            <a:r>
              <a:rPr lang="en-US" sz="6600" b="1" dirty="0">
                <a:solidFill>
                  <a:prstClr val="black"/>
                </a:solidFill>
                <a:latin typeface="Times New Roman" panose="02020603050405020304" pitchFamily="18" charset="0"/>
                <a:cs typeface="Times New Roman" panose="02020603050405020304" pitchFamily="18" charset="0"/>
              </a:rPr>
              <a:t> 2: </a:t>
            </a:r>
            <a:r>
              <a:rPr lang="en-US" sz="6600" b="1" dirty="0" err="1">
                <a:solidFill>
                  <a:prstClr val="black"/>
                </a:solidFill>
                <a:latin typeface="Times New Roman" panose="02020603050405020304" pitchFamily="18" charset="0"/>
                <a:cs typeface="Times New Roman" panose="02020603050405020304" pitchFamily="18" charset="0"/>
              </a:rPr>
              <a:t>Số</a:t>
            </a:r>
            <a:r>
              <a:rPr lang="en-US" sz="6600" b="1" dirty="0">
                <a:solidFill>
                  <a:prstClr val="black"/>
                </a:solidFill>
                <a:latin typeface="Times New Roman" panose="02020603050405020304" pitchFamily="18" charset="0"/>
                <a:cs typeface="Times New Roman" panose="02020603050405020304" pitchFamily="18" charset="0"/>
              </a:rPr>
              <a:t>?</a:t>
            </a:r>
          </a:p>
        </p:txBody>
      </p:sp>
      <p:sp>
        <p:nvSpPr>
          <p:cNvPr id="4" name="Rectangle 3"/>
          <p:cNvSpPr/>
          <p:nvPr/>
        </p:nvSpPr>
        <p:spPr>
          <a:xfrm>
            <a:off x="1637731" y="2554859"/>
            <a:ext cx="10702403" cy="1200200"/>
          </a:xfrm>
          <a:prstGeom prst="rect">
            <a:avLst/>
          </a:prstGeom>
        </p:spPr>
        <p:txBody>
          <a:bodyPr wrap="square">
            <a:spAutoFit/>
          </a:bodyPr>
          <a:lstStyle/>
          <a:p>
            <a:pPr algn="ctr" defTabSz="914217"/>
            <a:r>
              <a:rPr lang="en-US" sz="7199" dirty="0">
                <a:solidFill>
                  <a:srgbClr val="00B050"/>
                </a:solidFill>
                <a:latin typeface="Times New Roman" panose="02020603050405020304" pitchFamily="18" charset="0"/>
                <a:cs typeface="Times New Roman" panose="02020603050405020304" pitchFamily="18" charset="0"/>
              </a:rPr>
              <a:t>7 992 = ........ + 900 + 90 +2</a:t>
            </a:r>
            <a:endParaRPr lang="en-US" sz="8798" dirty="0">
              <a:solidFill>
                <a:srgbClr val="00B050"/>
              </a:solidFill>
              <a:latin typeface="Times New Roman" panose="02020603050405020304" pitchFamily="18" charset="0"/>
              <a:cs typeface="Times New Roman" panose="02020603050405020304" pitchFamily="18" charset="0"/>
            </a:endParaRPr>
          </a:p>
        </p:txBody>
      </p:sp>
      <p:sp>
        <p:nvSpPr>
          <p:cNvPr id="6" name="Rectangle 5"/>
          <p:cNvSpPr/>
          <p:nvPr/>
        </p:nvSpPr>
        <p:spPr>
          <a:xfrm>
            <a:off x="4380936" y="2554859"/>
            <a:ext cx="2728346" cy="1200051"/>
          </a:xfrm>
          <a:prstGeom prst="rect">
            <a:avLst/>
          </a:prstGeom>
        </p:spPr>
        <p:txBody>
          <a:bodyPr wrap="square">
            <a:spAutoFit/>
          </a:bodyPr>
          <a:lstStyle/>
          <a:p>
            <a:pPr algn="ctr" defTabSz="914217"/>
            <a:r>
              <a:rPr lang="en-US" sz="7199" dirty="0">
                <a:solidFill>
                  <a:srgbClr val="FF0000"/>
                </a:solidFill>
                <a:latin typeface="Calibri" panose="020F0502020204030204" pitchFamily="34" charset="0"/>
                <a:cs typeface="Calibri" panose="020F0502020204030204" pitchFamily="34" charset="0"/>
              </a:rPr>
              <a:t>7 000</a:t>
            </a:r>
            <a:endParaRPr lang="en-US" sz="8798"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604391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2"/>
                                        </p:tgtEl>
                                        <p:attrNameLst>
                                          <p:attrName>r</p:attrName>
                                        </p:attrNameLst>
                                      </p:cBhvr>
                                    </p:animRot>
                                    <p:animRot by="-240000">
                                      <p:cBhvr>
                                        <p:cTn id="7" dur="600" fill="hold">
                                          <p:stCondLst>
                                            <p:cond delay="600"/>
                                          </p:stCondLst>
                                        </p:cTn>
                                        <p:tgtEl>
                                          <p:spTgt spid="2"/>
                                        </p:tgtEl>
                                        <p:attrNameLst>
                                          <p:attrName>r</p:attrName>
                                        </p:attrNameLst>
                                      </p:cBhvr>
                                    </p:animRot>
                                    <p:animRot by="240000">
                                      <p:cBhvr>
                                        <p:cTn id="8" dur="600" fill="hold">
                                          <p:stCondLst>
                                            <p:cond delay="1200"/>
                                          </p:stCondLst>
                                        </p:cTn>
                                        <p:tgtEl>
                                          <p:spTgt spid="2"/>
                                        </p:tgtEl>
                                        <p:attrNameLst>
                                          <p:attrName>r</p:attrName>
                                        </p:attrNameLst>
                                      </p:cBhvr>
                                    </p:animRot>
                                    <p:animRot by="-240000">
                                      <p:cBhvr>
                                        <p:cTn id="9" dur="600" fill="hold">
                                          <p:stCondLst>
                                            <p:cond delay="1800"/>
                                          </p:stCondLst>
                                        </p:cTn>
                                        <p:tgtEl>
                                          <p:spTgt spid="2"/>
                                        </p:tgtEl>
                                        <p:attrNameLst>
                                          <p:attrName>r</p:attrName>
                                        </p:attrNameLst>
                                      </p:cBhvr>
                                    </p:animRot>
                                    <p:animRot by="120000">
                                      <p:cBhvr>
                                        <p:cTn id="10" dur="600" fill="hold">
                                          <p:stCondLst>
                                            <p:cond delay="2400"/>
                                          </p:stCondLst>
                                        </p:cTn>
                                        <p:tgtEl>
                                          <p:spTgt spid="2"/>
                                        </p:tgtEl>
                                        <p:attrNameLst>
                                          <p:attrName>r</p:attrName>
                                        </p:attrNameLst>
                                      </p:cBhvr>
                                    </p:animRot>
                                  </p:childTnLst>
                                </p:cTn>
                              </p:par>
                              <p:par>
                                <p:cTn id="11" presetID="14" presetClass="entr" presetSubtype="1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500" fill="hold"/>
                                        <p:tgtEl>
                                          <p:spTgt spid="6"/>
                                        </p:tgtEl>
                                        <p:attrNameLst>
                                          <p:attrName>ppt_w</p:attrName>
                                        </p:attrNameLst>
                                      </p:cBhvr>
                                      <p:tavLst>
                                        <p:tav tm="0">
                                          <p:val>
                                            <p:fltVal val="0"/>
                                          </p:val>
                                        </p:tav>
                                        <p:tav tm="100000">
                                          <p:val>
                                            <p:strVal val="#ppt_w"/>
                                          </p:val>
                                        </p:tav>
                                      </p:tavLst>
                                    </p:anim>
                                    <p:anim calcmode="lin" valueType="num">
                                      <p:cBhvr>
                                        <p:cTn id="19" dur="500" fill="hold"/>
                                        <p:tgtEl>
                                          <p:spTgt spid="6"/>
                                        </p:tgtEl>
                                        <p:attrNameLst>
                                          <p:attrName>ppt_h</p:attrName>
                                        </p:attrNameLst>
                                      </p:cBhvr>
                                      <p:tavLst>
                                        <p:tav tm="0">
                                          <p:val>
                                            <p:fltVal val="0"/>
                                          </p:val>
                                        </p:tav>
                                        <p:tav tm="100000">
                                          <p:val>
                                            <p:strVal val="#ppt_h"/>
                                          </p:val>
                                        </p:tav>
                                      </p:tavLst>
                                    </p:anim>
                                    <p:animEffect transition="in" filter="fade">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hlinkClick r:id="rId4" action="ppaction://hlinksldjump"/>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290548" y="4910240"/>
            <a:ext cx="1679150" cy="1601751"/>
          </a:xfrm>
          <a:prstGeom prst="rect">
            <a:avLst/>
          </a:prstGeom>
        </p:spPr>
      </p:pic>
      <p:pic>
        <p:nvPicPr>
          <p:cNvPr id="4" name="Picture 3">
            <a:extLst>
              <a:ext uri="{FF2B5EF4-FFF2-40B4-BE49-F238E27FC236}">
                <a16:creationId xmlns:a16="http://schemas.microsoft.com/office/drawing/2014/main" id="{AA5D6685-B615-DF5D-AED2-B13875304D7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87076" y="2753454"/>
            <a:ext cx="4164444" cy="3590194"/>
          </a:xfrm>
          <a:prstGeom prst="rect">
            <a:avLst/>
          </a:prstGeom>
        </p:spPr>
      </p:pic>
      <p:pic>
        <p:nvPicPr>
          <p:cNvPr id="5" name="Picture 4">
            <a:extLst>
              <a:ext uri="{FF2B5EF4-FFF2-40B4-BE49-F238E27FC236}">
                <a16:creationId xmlns:a16="http://schemas.microsoft.com/office/drawing/2014/main" id="{564706F3-DC77-015D-5183-51071134ECD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87076" y="1564581"/>
            <a:ext cx="4164444" cy="2796831"/>
          </a:xfrm>
          <a:prstGeom prst="rect">
            <a:avLst/>
          </a:prstGeom>
        </p:spPr>
      </p:pic>
      <p:pic>
        <p:nvPicPr>
          <p:cNvPr id="6" name="Picture 5">
            <a:extLst>
              <a:ext uri="{FF2B5EF4-FFF2-40B4-BE49-F238E27FC236}">
                <a16:creationId xmlns:a16="http://schemas.microsoft.com/office/drawing/2014/main" id="{E1725935-2202-AD31-2E3B-DDF0821F6E0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09280" y="2220354"/>
            <a:ext cx="1194504" cy="1990841"/>
          </a:xfrm>
          <a:prstGeom prst="rect">
            <a:avLst/>
          </a:prstGeom>
        </p:spPr>
      </p:pic>
      <p:pic>
        <p:nvPicPr>
          <p:cNvPr id="7" name="Picture 2" descr="Lịch sử giá 1 Kẹo mút cho bé thơm ngon ngọt ngào || Shop Baby Quỳnh Giao  cập nhật 10/2024 - Mua Thông Minh">
            <a:extLst>
              <a:ext uri="{FF2B5EF4-FFF2-40B4-BE49-F238E27FC236}">
                <a16:creationId xmlns:a16="http://schemas.microsoft.com/office/drawing/2014/main" id="{3AC3BBA5-AE63-9333-501B-D2E97E61AED2}"/>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937760" y="2331720"/>
            <a:ext cx="1569720" cy="128016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27A2C02F-09D4-3643-C45D-A2AD0549FB8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065038" y="5052345"/>
            <a:ext cx="1335329" cy="1428802"/>
          </a:xfrm>
          <a:prstGeom prst="rect">
            <a:avLst/>
          </a:prstGeom>
        </p:spPr>
      </p:pic>
      <p:pic>
        <p:nvPicPr>
          <p:cNvPr id="10" name="Picture 9">
            <a:extLst>
              <a:ext uri="{FF2B5EF4-FFF2-40B4-BE49-F238E27FC236}">
                <a16:creationId xmlns:a16="http://schemas.microsoft.com/office/drawing/2014/main" id="{B07C254A-CA31-459A-EA31-79C598B639F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520999" y="4787782"/>
            <a:ext cx="1631915" cy="1788831"/>
          </a:xfrm>
          <a:prstGeom prst="rect">
            <a:avLst/>
          </a:prstGeom>
        </p:spPr>
      </p:pic>
      <p:pic>
        <p:nvPicPr>
          <p:cNvPr id="11" name="Picture 10">
            <a:extLst>
              <a:ext uri="{FF2B5EF4-FFF2-40B4-BE49-F238E27FC236}">
                <a16:creationId xmlns:a16="http://schemas.microsoft.com/office/drawing/2014/main" id="{A5920680-F01F-AE60-D757-7E2A88A896C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068367" y="4738800"/>
            <a:ext cx="1631915" cy="1788831"/>
          </a:xfrm>
          <a:prstGeom prst="rect">
            <a:avLst/>
          </a:prstGeom>
        </p:spPr>
      </p:pic>
      <p:pic>
        <p:nvPicPr>
          <p:cNvPr id="12" name="Picture 11">
            <a:extLst>
              <a:ext uri="{FF2B5EF4-FFF2-40B4-BE49-F238E27FC236}">
                <a16:creationId xmlns:a16="http://schemas.microsoft.com/office/drawing/2014/main" id="{C6633204-E952-FC16-E211-ED3BABDEEAE6}"/>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648967" y="3998150"/>
            <a:ext cx="1090664" cy="1077576"/>
          </a:xfrm>
          <a:prstGeom prst="rect">
            <a:avLst/>
          </a:prstGeom>
        </p:spPr>
      </p:pic>
      <p:pic>
        <p:nvPicPr>
          <p:cNvPr id="13" name="Picture 12">
            <a:extLst>
              <a:ext uri="{FF2B5EF4-FFF2-40B4-BE49-F238E27FC236}">
                <a16:creationId xmlns:a16="http://schemas.microsoft.com/office/drawing/2014/main" id="{5DE8BB25-06F1-C181-0C00-4186E8C51FC8}"/>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flipH="1">
            <a:off x="10655250" y="4128860"/>
            <a:ext cx="1233916" cy="1182092"/>
          </a:xfrm>
          <a:prstGeom prst="rect">
            <a:avLst/>
          </a:prstGeom>
        </p:spPr>
      </p:pic>
    </p:spTree>
    <p:extLst>
      <p:ext uri="{BB962C8B-B14F-4D97-AF65-F5344CB8AC3E}">
        <p14:creationId xmlns:p14="http://schemas.microsoft.com/office/powerpoint/2010/main" val="4962259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2"/>
                                        </p:tgtEl>
                                        <p:attrNameLst>
                                          <p:attrName>r</p:attrName>
                                        </p:attrNameLst>
                                      </p:cBhvr>
                                    </p:animRot>
                                    <p:animRot by="-240000">
                                      <p:cBhvr>
                                        <p:cTn id="7" dur="600" fill="hold">
                                          <p:stCondLst>
                                            <p:cond delay="600"/>
                                          </p:stCondLst>
                                        </p:cTn>
                                        <p:tgtEl>
                                          <p:spTgt spid="2"/>
                                        </p:tgtEl>
                                        <p:attrNameLst>
                                          <p:attrName>r</p:attrName>
                                        </p:attrNameLst>
                                      </p:cBhvr>
                                    </p:animRot>
                                    <p:animRot by="240000">
                                      <p:cBhvr>
                                        <p:cTn id="8" dur="600" fill="hold">
                                          <p:stCondLst>
                                            <p:cond delay="1200"/>
                                          </p:stCondLst>
                                        </p:cTn>
                                        <p:tgtEl>
                                          <p:spTgt spid="2"/>
                                        </p:tgtEl>
                                        <p:attrNameLst>
                                          <p:attrName>r</p:attrName>
                                        </p:attrNameLst>
                                      </p:cBhvr>
                                    </p:animRot>
                                    <p:animRot by="-240000">
                                      <p:cBhvr>
                                        <p:cTn id="9" dur="600" fill="hold">
                                          <p:stCondLst>
                                            <p:cond delay="1800"/>
                                          </p:stCondLst>
                                        </p:cTn>
                                        <p:tgtEl>
                                          <p:spTgt spid="2"/>
                                        </p:tgtEl>
                                        <p:attrNameLst>
                                          <p:attrName>r</p:attrName>
                                        </p:attrNameLst>
                                      </p:cBhvr>
                                    </p:animRot>
                                    <p:animRot by="120000">
                                      <p:cBhvr>
                                        <p:cTn id="10" dur="600" fill="hold">
                                          <p:stCondLst>
                                            <p:cond delay="240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8" restart="whenNotActive" fill="hold" evtFilter="cancelBubble" nodeType="interactiveSeq">
                <p:stCondLst>
                  <p:cond evt="onClick" delay="0">
                    <p:tgtEl>
                      <p:spTgt spid="5"/>
                    </p:tgtEl>
                  </p:cond>
                </p:stCondLst>
                <p:endSync evt="end" delay="0">
                  <p:rtn val="all"/>
                </p:endSync>
                <p:childTnLst>
                  <p:par>
                    <p:cTn id="19" fill="hold">
                      <p:stCondLst>
                        <p:cond delay="0"/>
                      </p:stCondLst>
                      <p:childTnLst>
                        <p:par>
                          <p:cTn id="20" fill="hold">
                            <p:stCondLst>
                              <p:cond delay="0"/>
                            </p:stCondLst>
                            <p:childTnLst>
                              <p:par>
                                <p:cTn id="21" presetID="64" presetClass="path" presetSubtype="0" accel="50000" decel="50000" fill="hold" nodeType="clickEffect">
                                  <p:stCondLst>
                                    <p:cond delay="0"/>
                                  </p:stCondLst>
                                  <p:childTnLst>
                                    <p:animMotion origin="layout" path="M -1.66667E-6 -3.7037E-6 L -1.66667E-6 -0.22476 " pathEditMode="relative" rAng="0" ptsTypes="AA">
                                      <p:cBhvr>
                                        <p:cTn id="22" dur="2000" fill="hold"/>
                                        <p:tgtEl>
                                          <p:spTgt spid="5"/>
                                        </p:tgtEl>
                                        <p:attrNameLst>
                                          <p:attrName>ppt_x</p:attrName>
                                          <p:attrName>ppt_y</p:attrName>
                                        </p:attrNameLst>
                                      </p:cBhvr>
                                      <p:rCtr x="0" y="-11250"/>
                                    </p:animMotion>
                                  </p:childTnLst>
                                  <p:subTnLst>
                                    <p:audio>
                                      <p:cMediaNode>
                                        <p:cTn display="0" masterRel="sameClick">
                                          <p:stCondLst>
                                            <p:cond evt="begin" delay="0">
                                              <p:tn val="21"/>
                                            </p:cond>
                                          </p:stCondLst>
                                          <p:endCondLst>
                                            <p:cond evt="onStopAudio" delay="0">
                                              <p:tgtEl>
                                                <p:sldTgt/>
                                              </p:tgtEl>
                                            </p:cond>
                                          </p:endCondLst>
                                        </p:cTn>
                                        <p:tgtEl>
                                          <p:sndTgt r:embed="rId3" name="chimes.wav"/>
                                        </p:tgtEl>
                                      </p:cMediaNode>
                                    </p:audio>
                                  </p:subTnLst>
                                </p:cTn>
                              </p:par>
                              <p:par>
                                <p:cTn id="23" presetID="10"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childTnLst>
              </p:cTn>
              <p:nextCondLst>
                <p:cond evt="onClick" delay="0">
                  <p:tgtEl>
                    <p:spTgt spid="5"/>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hlinkClick r:id="rId3" action="ppaction://hlinksldjump"/>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290548" y="4910240"/>
            <a:ext cx="1679150" cy="1601751"/>
          </a:xfrm>
          <a:prstGeom prst="rect">
            <a:avLst/>
          </a:prstGeom>
        </p:spPr>
      </p:pic>
      <p:sp>
        <p:nvSpPr>
          <p:cNvPr id="3" name="Snip Diagonal Corner Rectangle 2"/>
          <p:cNvSpPr/>
          <p:nvPr/>
        </p:nvSpPr>
        <p:spPr>
          <a:xfrm>
            <a:off x="1634918" y="163116"/>
            <a:ext cx="9160461" cy="2064903"/>
          </a:xfrm>
          <a:prstGeom prst="snip2DiagRect">
            <a:avLst/>
          </a:prstGeom>
          <a:solidFill>
            <a:schemeClr val="lt1">
              <a:alpha val="85000"/>
            </a:schemeClr>
          </a:solidFill>
        </p:spPr>
        <p:style>
          <a:lnRef idx="2">
            <a:schemeClr val="accent5"/>
          </a:lnRef>
          <a:fillRef idx="1">
            <a:schemeClr val="lt1"/>
          </a:fillRef>
          <a:effectRef idx="0">
            <a:schemeClr val="accent5"/>
          </a:effectRef>
          <a:fontRef idx="minor">
            <a:schemeClr val="dk1"/>
          </a:fontRef>
        </p:style>
        <p:txBody>
          <a:bodyPr rtlCol="0" anchor="ctr"/>
          <a:lstStyle/>
          <a:p>
            <a:pPr algn="ctr" defTabSz="914126">
              <a:defRPr/>
            </a:pPr>
            <a:r>
              <a:rPr lang="en-US" sz="5400" b="1" dirty="0" err="1">
                <a:solidFill>
                  <a:prstClr val="black"/>
                </a:solidFill>
                <a:latin typeface="Times New Roman" panose="02020603050405020304" pitchFamily="18" charset="0"/>
                <a:cs typeface="Times New Roman" panose="02020603050405020304" pitchFamily="18" charset="0"/>
              </a:rPr>
              <a:t>Câu</a:t>
            </a:r>
            <a:r>
              <a:rPr lang="en-US" sz="5400" b="1" dirty="0">
                <a:solidFill>
                  <a:prstClr val="black"/>
                </a:solidFill>
                <a:latin typeface="Times New Roman" panose="02020603050405020304" pitchFamily="18" charset="0"/>
                <a:cs typeface="Times New Roman" panose="02020603050405020304" pitchFamily="18" charset="0"/>
              </a:rPr>
              <a:t> 4: </a:t>
            </a:r>
            <a:r>
              <a:rPr lang="en-US" sz="5400" b="1" dirty="0" err="1">
                <a:solidFill>
                  <a:prstClr val="black"/>
                </a:solidFill>
                <a:latin typeface="Times New Roman" panose="02020603050405020304" pitchFamily="18" charset="0"/>
                <a:cs typeface="Times New Roman" panose="02020603050405020304" pitchFamily="18" charset="0"/>
              </a:rPr>
              <a:t>Số</a:t>
            </a:r>
            <a:r>
              <a:rPr lang="en-US" sz="5400" b="1" dirty="0">
                <a:solidFill>
                  <a:prstClr val="black"/>
                </a:solidFill>
                <a:latin typeface="Times New Roman" panose="02020603050405020304" pitchFamily="18" charset="0"/>
                <a:cs typeface="Times New Roman" panose="02020603050405020304" pitchFamily="18" charset="0"/>
              </a:rPr>
              <a:t> </a:t>
            </a:r>
            <a:r>
              <a:rPr lang="en-US" sz="5400" b="1" dirty="0" err="1">
                <a:solidFill>
                  <a:prstClr val="black"/>
                </a:solidFill>
                <a:latin typeface="Times New Roman" panose="02020603050405020304" pitchFamily="18" charset="0"/>
                <a:cs typeface="Times New Roman" panose="02020603050405020304" pitchFamily="18" charset="0"/>
              </a:rPr>
              <a:t>liền</a:t>
            </a:r>
            <a:r>
              <a:rPr lang="en-US" sz="5400" b="1" dirty="0">
                <a:solidFill>
                  <a:prstClr val="black"/>
                </a:solidFill>
                <a:latin typeface="Times New Roman" panose="02020603050405020304" pitchFamily="18" charset="0"/>
                <a:cs typeface="Times New Roman" panose="02020603050405020304" pitchFamily="18" charset="0"/>
              </a:rPr>
              <a:t> </a:t>
            </a:r>
            <a:r>
              <a:rPr lang="en-US" sz="5400" b="1" dirty="0" err="1">
                <a:solidFill>
                  <a:prstClr val="black"/>
                </a:solidFill>
                <a:latin typeface="Times New Roman" panose="02020603050405020304" pitchFamily="18" charset="0"/>
                <a:cs typeface="Times New Roman" panose="02020603050405020304" pitchFamily="18" charset="0"/>
              </a:rPr>
              <a:t>trước</a:t>
            </a:r>
            <a:r>
              <a:rPr lang="en-US" sz="5400" b="1" dirty="0">
                <a:solidFill>
                  <a:prstClr val="black"/>
                </a:solidFill>
                <a:latin typeface="Times New Roman" panose="02020603050405020304" pitchFamily="18" charset="0"/>
                <a:cs typeface="Times New Roman" panose="02020603050405020304" pitchFamily="18" charset="0"/>
              </a:rPr>
              <a:t> </a:t>
            </a:r>
            <a:r>
              <a:rPr lang="en-US" sz="5400" b="1" dirty="0" err="1">
                <a:solidFill>
                  <a:prstClr val="black"/>
                </a:solidFill>
                <a:latin typeface="Times New Roman" panose="02020603050405020304" pitchFamily="18" charset="0"/>
                <a:cs typeface="Times New Roman" panose="02020603050405020304" pitchFamily="18" charset="0"/>
              </a:rPr>
              <a:t>của</a:t>
            </a:r>
            <a:r>
              <a:rPr lang="en-US" sz="5400" b="1" dirty="0">
                <a:solidFill>
                  <a:prstClr val="black"/>
                </a:solidFill>
                <a:latin typeface="Times New Roman" panose="02020603050405020304" pitchFamily="18" charset="0"/>
                <a:cs typeface="Times New Roman" panose="02020603050405020304" pitchFamily="18" charset="0"/>
              </a:rPr>
              <a:t> </a:t>
            </a:r>
          </a:p>
          <a:p>
            <a:pPr algn="ctr" defTabSz="914126">
              <a:defRPr/>
            </a:pPr>
            <a:r>
              <a:rPr lang="en-US" sz="5400" b="1" dirty="0" err="1">
                <a:solidFill>
                  <a:prstClr val="black"/>
                </a:solidFill>
                <a:latin typeface="Times New Roman" panose="02020603050405020304" pitchFamily="18" charset="0"/>
                <a:cs typeface="Times New Roman" panose="02020603050405020304" pitchFamily="18" charset="0"/>
              </a:rPr>
              <a:t>số</a:t>
            </a:r>
            <a:r>
              <a:rPr lang="en-US" sz="5400" b="1" dirty="0">
                <a:solidFill>
                  <a:prstClr val="black"/>
                </a:solidFill>
                <a:latin typeface="Times New Roman" panose="02020603050405020304" pitchFamily="18" charset="0"/>
                <a:cs typeface="Times New Roman" panose="02020603050405020304" pitchFamily="18" charset="0"/>
              </a:rPr>
              <a:t> 100 000 </a:t>
            </a:r>
            <a:r>
              <a:rPr lang="en-US" sz="5400" b="1" dirty="0" err="1">
                <a:solidFill>
                  <a:prstClr val="black"/>
                </a:solidFill>
                <a:latin typeface="Times New Roman" panose="02020603050405020304" pitchFamily="18" charset="0"/>
                <a:cs typeface="Times New Roman" panose="02020603050405020304" pitchFamily="18" charset="0"/>
              </a:rPr>
              <a:t>là</a:t>
            </a:r>
            <a:r>
              <a:rPr lang="en-US" sz="5400" b="1" dirty="0">
                <a:solidFill>
                  <a:prstClr val="black"/>
                </a:solidFill>
                <a:latin typeface="Times New Roman" panose="02020603050405020304" pitchFamily="18" charset="0"/>
                <a:cs typeface="Times New Roman" panose="02020603050405020304" pitchFamily="18" charset="0"/>
              </a:rPr>
              <a:t>?</a:t>
            </a:r>
          </a:p>
        </p:txBody>
      </p:sp>
      <p:sp>
        <p:nvSpPr>
          <p:cNvPr id="6" name="Rectangle 5"/>
          <p:cNvSpPr/>
          <p:nvPr/>
        </p:nvSpPr>
        <p:spPr>
          <a:xfrm>
            <a:off x="4876103" y="2921168"/>
            <a:ext cx="3255453" cy="1107996"/>
          </a:xfrm>
          <a:prstGeom prst="rect">
            <a:avLst/>
          </a:prstGeom>
        </p:spPr>
        <p:txBody>
          <a:bodyPr wrap="square">
            <a:spAutoFit/>
          </a:bodyPr>
          <a:lstStyle/>
          <a:p>
            <a:pPr algn="ctr" defTabSz="914217">
              <a:defRPr/>
            </a:pPr>
            <a:r>
              <a:rPr lang="en-US" sz="6600" b="1" dirty="0">
                <a:solidFill>
                  <a:srgbClr val="FF0000"/>
                </a:solidFill>
                <a:latin typeface="Times New Roman" panose="02020603050405020304" pitchFamily="18" charset="0"/>
                <a:cs typeface="Times New Roman" panose="02020603050405020304" pitchFamily="18" charset="0"/>
              </a:rPr>
              <a:t>99 999</a:t>
            </a:r>
          </a:p>
        </p:txBody>
      </p:sp>
    </p:spTree>
    <p:extLst>
      <p:ext uri="{BB962C8B-B14F-4D97-AF65-F5344CB8AC3E}">
        <p14:creationId xmlns:p14="http://schemas.microsoft.com/office/powerpoint/2010/main" val="18869361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2"/>
                                        </p:tgtEl>
                                        <p:attrNameLst>
                                          <p:attrName>r</p:attrName>
                                        </p:attrNameLst>
                                      </p:cBhvr>
                                    </p:animRot>
                                    <p:animRot by="-240000">
                                      <p:cBhvr>
                                        <p:cTn id="7" dur="600" fill="hold">
                                          <p:stCondLst>
                                            <p:cond delay="600"/>
                                          </p:stCondLst>
                                        </p:cTn>
                                        <p:tgtEl>
                                          <p:spTgt spid="2"/>
                                        </p:tgtEl>
                                        <p:attrNameLst>
                                          <p:attrName>r</p:attrName>
                                        </p:attrNameLst>
                                      </p:cBhvr>
                                    </p:animRot>
                                    <p:animRot by="240000">
                                      <p:cBhvr>
                                        <p:cTn id="8" dur="600" fill="hold">
                                          <p:stCondLst>
                                            <p:cond delay="1200"/>
                                          </p:stCondLst>
                                        </p:cTn>
                                        <p:tgtEl>
                                          <p:spTgt spid="2"/>
                                        </p:tgtEl>
                                        <p:attrNameLst>
                                          <p:attrName>r</p:attrName>
                                        </p:attrNameLst>
                                      </p:cBhvr>
                                    </p:animRot>
                                    <p:animRot by="-240000">
                                      <p:cBhvr>
                                        <p:cTn id="9" dur="600" fill="hold">
                                          <p:stCondLst>
                                            <p:cond delay="1800"/>
                                          </p:stCondLst>
                                        </p:cTn>
                                        <p:tgtEl>
                                          <p:spTgt spid="2"/>
                                        </p:tgtEl>
                                        <p:attrNameLst>
                                          <p:attrName>r</p:attrName>
                                        </p:attrNameLst>
                                      </p:cBhvr>
                                    </p:animRot>
                                    <p:animRot by="120000">
                                      <p:cBhvr>
                                        <p:cTn id="10" dur="600" fill="hold">
                                          <p:stCondLst>
                                            <p:cond delay="240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l="-37000" r="-37000"/>
          </a:stretch>
        </a:blipFill>
        <a:effectLst/>
      </p:bgPr>
    </p:bg>
    <p:spTree>
      <p:nvGrpSpPr>
        <p:cNvPr id="1" name=""/>
        <p:cNvGrpSpPr/>
        <p:nvPr/>
      </p:nvGrpSpPr>
      <p:grpSpPr>
        <a:xfrm>
          <a:off x="0" y="0"/>
          <a:ext cx="0" cy="0"/>
          <a:chOff x="0" y="0"/>
          <a:chExt cx="0" cy="0"/>
        </a:xfrm>
      </p:grpSpPr>
      <p:pic>
        <p:nvPicPr>
          <p:cNvPr id="13" name="Picture 12">
            <a:hlinkClick r:id="rId8" action="ppaction://hlinksldjump"/>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34943" y="4461848"/>
            <a:ext cx="2994098" cy="2432704"/>
          </a:xfrm>
          <a:prstGeom prst="rect">
            <a:avLst/>
          </a:prstGeom>
        </p:spPr>
      </p:pic>
      <p:sp>
        <p:nvSpPr>
          <p:cNvPr id="17" name="Rectangle 16"/>
          <p:cNvSpPr/>
          <p:nvPr/>
        </p:nvSpPr>
        <p:spPr>
          <a:xfrm>
            <a:off x="1525653" y="-17840"/>
            <a:ext cx="8925763" cy="646097"/>
          </a:xfrm>
          <a:prstGeom prst="rect">
            <a:avLst/>
          </a:prstGeom>
          <a:noFill/>
        </p:spPr>
        <p:txBody>
          <a:bodyPr wrap="square" lIns="91407" tIns="45703" rIns="91407" bIns="45703">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defTabSz="914126"/>
            <a:r>
              <a:rPr lang="en-US" sz="3599" b="1" cap="all" dirty="0">
                <a:ln w="0"/>
                <a:solidFill>
                  <a:srgbClr val="FF0000"/>
                </a:soli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BẢO VỆ KHU PHỐ</a:t>
            </a:r>
          </a:p>
        </p:txBody>
      </p:sp>
      <p:sp>
        <p:nvSpPr>
          <p:cNvPr id="2" name="Rectangle 1"/>
          <p:cNvSpPr/>
          <p:nvPr/>
        </p:nvSpPr>
        <p:spPr>
          <a:xfrm>
            <a:off x="3270418" y="6308279"/>
            <a:ext cx="3995192" cy="5484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a:solidFill>
                <a:prstClr val="white"/>
              </a:solidFill>
              <a:latin typeface="Calibri"/>
            </a:endParaRPr>
          </a:p>
        </p:txBody>
      </p:sp>
      <p:sp>
        <p:nvSpPr>
          <p:cNvPr id="11" name="Cloud Callout 10"/>
          <p:cNvSpPr/>
          <p:nvPr/>
        </p:nvSpPr>
        <p:spPr>
          <a:xfrm>
            <a:off x="2590874" y="1268989"/>
            <a:ext cx="6410722" cy="2015494"/>
          </a:xfrm>
          <a:prstGeom prst="cloudCallout">
            <a:avLst>
              <a:gd name="adj1" fmla="val 38251"/>
              <a:gd name="adj2" fmla="val 166384"/>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914126"/>
            <a:r>
              <a:rPr lang="en-US" sz="3199" b="1" dirty="0">
                <a:solidFill>
                  <a:prstClr val="black"/>
                </a:solidFill>
                <a:latin typeface="Times New Roman" panose="02020603050405020304" pitchFamily="18" charset="0"/>
                <a:cs typeface="Times New Roman" panose="02020603050405020304" pitchFamily="18" charset="0"/>
              </a:rPr>
              <a:t>Yeah!!!</a:t>
            </a:r>
          </a:p>
          <a:p>
            <a:pPr algn="ctr" defTabSz="914126"/>
            <a:r>
              <a:rPr lang="en-US" sz="3199" b="1" dirty="0" err="1">
                <a:solidFill>
                  <a:prstClr val="black"/>
                </a:solidFill>
                <a:latin typeface="Times New Roman" panose="02020603050405020304" pitchFamily="18" charset="0"/>
                <a:cs typeface="Times New Roman" panose="02020603050405020304" pitchFamily="18" charset="0"/>
              </a:rPr>
              <a:t>Cảm</a:t>
            </a:r>
            <a:r>
              <a:rPr lang="en-US" sz="3199" b="1" dirty="0">
                <a:solidFill>
                  <a:prstClr val="black"/>
                </a:solidFill>
                <a:latin typeface="Times New Roman" panose="02020603050405020304" pitchFamily="18" charset="0"/>
                <a:cs typeface="Times New Roman" panose="02020603050405020304" pitchFamily="18" charset="0"/>
              </a:rPr>
              <a:t> </a:t>
            </a:r>
            <a:r>
              <a:rPr lang="en-US" sz="3199" b="1" dirty="0" err="1">
                <a:solidFill>
                  <a:prstClr val="black"/>
                </a:solidFill>
                <a:latin typeface="Times New Roman" panose="02020603050405020304" pitchFamily="18" charset="0"/>
                <a:cs typeface="Times New Roman" panose="02020603050405020304" pitchFamily="18" charset="0"/>
              </a:rPr>
              <a:t>ơn</a:t>
            </a:r>
            <a:r>
              <a:rPr lang="en-US" sz="3199" b="1" dirty="0">
                <a:solidFill>
                  <a:prstClr val="black"/>
                </a:solidFill>
                <a:latin typeface="Times New Roman" panose="02020603050405020304" pitchFamily="18" charset="0"/>
                <a:cs typeface="Times New Roman" panose="02020603050405020304" pitchFamily="18" charset="0"/>
              </a:rPr>
              <a:t> </a:t>
            </a:r>
            <a:r>
              <a:rPr lang="en-US" sz="3199" b="1" dirty="0" err="1">
                <a:solidFill>
                  <a:prstClr val="black"/>
                </a:solidFill>
                <a:latin typeface="Times New Roman" panose="02020603050405020304" pitchFamily="18" charset="0"/>
                <a:cs typeface="Times New Roman" panose="02020603050405020304" pitchFamily="18" charset="0"/>
              </a:rPr>
              <a:t>các</a:t>
            </a:r>
            <a:r>
              <a:rPr lang="en-US" sz="3199" b="1" dirty="0">
                <a:solidFill>
                  <a:prstClr val="black"/>
                </a:solidFill>
                <a:latin typeface="Times New Roman" panose="02020603050405020304" pitchFamily="18" charset="0"/>
                <a:cs typeface="Times New Roman" panose="02020603050405020304" pitchFamily="18" charset="0"/>
              </a:rPr>
              <a:t> </a:t>
            </a:r>
            <a:r>
              <a:rPr lang="en-US" sz="3199" b="1" dirty="0" err="1">
                <a:solidFill>
                  <a:prstClr val="black"/>
                </a:solidFill>
                <a:latin typeface="Times New Roman" panose="02020603050405020304" pitchFamily="18" charset="0"/>
                <a:cs typeface="Times New Roman" panose="02020603050405020304" pitchFamily="18" charset="0"/>
              </a:rPr>
              <a:t>bạn</a:t>
            </a:r>
            <a:r>
              <a:rPr lang="en-US" sz="3199" b="1" dirty="0">
                <a:solidFill>
                  <a:prstClr val="black"/>
                </a:solidFill>
                <a:latin typeface="Times New Roman" panose="02020603050405020304" pitchFamily="18" charset="0"/>
                <a:cs typeface="Times New Roman" panose="02020603050405020304" pitchFamily="18" charset="0"/>
              </a:rPr>
              <a:t>!!! </a:t>
            </a:r>
          </a:p>
        </p:txBody>
      </p:sp>
      <p:pic>
        <p:nvPicPr>
          <p:cNvPr id="19" name="nhacthang">
            <a:hlinkClick r:id="" action="ppaction://media"/>
            <a:extLst>
              <a:ext uri="{FF2B5EF4-FFF2-40B4-BE49-F238E27FC236}">
                <a16:creationId xmlns:a16="http://schemas.microsoft.com/office/drawing/2014/main" id="{7F4D256B-EBEA-4BF4-94EE-9E076C8DB254}"/>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31574" y="2875731"/>
            <a:ext cx="487250" cy="487250"/>
          </a:xfrm>
          <a:prstGeom prst="rect">
            <a:avLst/>
          </a:prstGeom>
        </p:spPr>
      </p:pic>
      <p:pic>
        <p:nvPicPr>
          <p:cNvPr id="20" name="Tieng-yeah-tre-con-">
            <a:hlinkClick r:id="" action="ppaction://media"/>
          </p:cNvPr>
          <p:cNvPicPr>
            <a:picLocks noChangeAspect="1"/>
          </p:cNvPicPr>
          <p:nvPr>
            <a:audioFile r:link="rId3"/>
            <p:extLst>
              <p:ext uri="{DAA4B4D4-6D71-4841-9C94-3DE7FCFB9230}">
                <p14:media xmlns:p14="http://schemas.microsoft.com/office/powerpoint/2010/main" r:embed="rId4">
                  <p14:trim end="1181.6938"/>
                </p14:media>
              </p:ext>
            </p:extLst>
          </p:nvPr>
        </p:nvPicPr>
        <p:blipFill>
          <a:blip r:embed="rId10"/>
          <a:stretch>
            <a:fillRect/>
          </a:stretch>
        </p:blipFill>
        <p:spPr>
          <a:xfrm>
            <a:off x="-1231574" y="1572622"/>
            <a:ext cx="609459" cy="609459"/>
          </a:xfrm>
          <a:prstGeom prst="rect">
            <a:avLst/>
          </a:prstGeom>
        </p:spPr>
      </p:pic>
    </p:spTree>
    <p:extLst>
      <p:ext uri="{BB962C8B-B14F-4D97-AF65-F5344CB8AC3E}">
        <p14:creationId xmlns:p14="http://schemas.microsoft.com/office/powerpoint/2010/main" val="26064078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3"/>
                                        </p:tgtEl>
                                        <p:attrNameLst>
                                          <p:attrName>r</p:attrName>
                                        </p:attrNameLst>
                                      </p:cBhvr>
                                    </p:animRot>
                                    <p:animRot by="-240000">
                                      <p:cBhvr>
                                        <p:cTn id="7" dur="200" fill="hold">
                                          <p:stCondLst>
                                            <p:cond delay="200"/>
                                          </p:stCondLst>
                                        </p:cTn>
                                        <p:tgtEl>
                                          <p:spTgt spid="13"/>
                                        </p:tgtEl>
                                        <p:attrNameLst>
                                          <p:attrName>r</p:attrName>
                                        </p:attrNameLst>
                                      </p:cBhvr>
                                    </p:animRot>
                                    <p:animRot by="240000">
                                      <p:cBhvr>
                                        <p:cTn id="8" dur="200" fill="hold">
                                          <p:stCondLst>
                                            <p:cond delay="400"/>
                                          </p:stCondLst>
                                        </p:cTn>
                                        <p:tgtEl>
                                          <p:spTgt spid="13"/>
                                        </p:tgtEl>
                                        <p:attrNameLst>
                                          <p:attrName>r</p:attrName>
                                        </p:attrNameLst>
                                      </p:cBhvr>
                                    </p:animRot>
                                    <p:animRot by="-240000">
                                      <p:cBhvr>
                                        <p:cTn id="9" dur="200" fill="hold">
                                          <p:stCondLst>
                                            <p:cond delay="600"/>
                                          </p:stCondLst>
                                        </p:cTn>
                                        <p:tgtEl>
                                          <p:spTgt spid="13"/>
                                        </p:tgtEl>
                                        <p:attrNameLst>
                                          <p:attrName>r</p:attrName>
                                        </p:attrNameLst>
                                      </p:cBhvr>
                                    </p:animRot>
                                    <p:animRot by="120000">
                                      <p:cBhvr>
                                        <p:cTn id="10" dur="200" fill="hold">
                                          <p:stCondLst>
                                            <p:cond delay="800"/>
                                          </p:stCondLst>
                                        </p:cTn>
                                        <p:tgtEl>
                                          <p:spTgt spid="13"/>
                                        </p:tgtEl>
                                        <p:attrNameLst>
                                          <p:attrName>r</p:attrName>
                                        </p:attrNameLst>
                                      </p:cBhvr>
                                    </p:animRot>
                                  </p:childTnLst>
                                </p:cTn>
                              </p:par>
                              <p:par>
                                <p:cTn id="11" presetID="34" presetClass="emph" presetSubtype="0" repeatCount="indefinite" fill="hold" grpId="0" nodeType="withEffect">
                                  <p:stCondLst>
                                    <p:cond delay="0"/>
                                  </p:stCondLst>
                                  <p:iterate type="lt">
                                    <p:tmPct val="10000"/>
                                  </p:iterate>
                                  <p:childTnLst>
                                    <p:animMotion origin="layout" path="M 0.0 0.0 L 0.0 -0.07213" pathEditMode="relative" ptsTypes="">
                                      <p:cBhvr>
                                        <p:cTn id="12" dur="250" accel="50000" decel="50000" autoRev="1" fill="hold">
                                          <p:stCondLst>
                                            <p:cond delay="0"/>
                                          </p:stCondLst>
                                        </p:cTn>
                                        <p:tgtEl>
                                          <p:spTgt spid="17"/>
                                        </p:tgtEl>
                                        <p:attrNameLst>
                                          <p:attrName>ppt_x</p:attrName>
                                          <p:attrName>ppt_y</p:attrName>
                                        </p:attrNameLst>
                                      </p:cBhvr>
                                    </p:animMotion>
                                    <p:animRot by="1500000">
                                      <p:cBhvr>
                                        <p:cTn id="13" dur="125" fill="hold">
                                          <p:stCondLst>
                                            <p:cond delay="0"/>
                                          </p:stCondLst>
                                        </p:cTn>
                                        <p:tgtEl>
                                          <p:spTgt spid="17"/>
                                        </p:tgtEl>
                                        <p:attrNameLst>
                                          <p:attrName>r</p:attrName>
                                        </p:attrNameLst>
                                      </p:cBhvr>
                                    </p:animRot>
                                    <p:animRot by="-1500000">
                                      <p:cBhvr>
                                        <p:cTn id="14" dur="125" fill="hold">
                                          <p:stCondLst>
                                            <p:cond delay="125"/>
                                          </p:stCondLst>
                                        </p:cTn>
                                        <p:tgtEl>
                                          <p:spTgt spid="17"/>
                                        </p:tgtEl>
                                        <p:attrNameLst>
                                          <p:attrName>r</p:attrName>
                                        </p:attrNameLst>
                                      </p:cBhvr>
                                    </p:animRot>
                                    <p:animRot by="-1500000">
                                      <p:cBhvr>
                                        <p:cTn id="15" dur="125" fill="hold">
                                          <p:stCondLst>
                                            <p:cond delay="250"/>
                                          </p:stCondLst>
                                        </p:cTn>
                                        <p:tgtEl>
                                          <p:spTgt spid="17"/>
                                        </p:tgtEl>
                                        <p:attrNameLst>
                                          <p:attrName>r</p:attrName>
                                        </p:attrNameLst>
                                      </p:cBhvr>
                                    </p:animRot>
                                    <p:animRot by="1500000">
                                      <p:cBhvr>
                                        <p:cTn id="16" dur="125" fill="hold">
                                          <p:stCondLst>
                                            <p:cond delay="375"/>
                                          </p:stCondLst>
                                        </p:cTn>
                                        <p:tgtEl>
                                          <p:spTgt spid="17"/>
                                        </p:tgtEl>
                                        <p:attrNameLst>
                                          <p:attrName>r</p:attrName>
                                        </p:attrNameLst>
                                      </p:cBhvr>
                                    </p:animRot>
                                  </p:childTnLst>
                                </p:cTn>
                              </p:par>
                              <p:par>
                                <p:cTn id="17" presetID="21" presetClass="emph" presetSubtype="0" repeatCount="indefinite" fill="hold" grpId="1" nodeType="withEffect">
                                  <p:stCondLst>
                                    <p:cond delay="0"/>
                                  </p:stCondLst>
                                  <p:iterate type="lt">
                                    <p:tmPct val="0"/>
                                  </p:iterate>
                                  <p:childTnLst>
                                    <p:animClr clrSpc="hsl" dir="cw">
                                      <p:cBhvr override="childStyle">
                                        <p:cTn id="18" dur="500" fill="hold"/>
                                        <p:tgtEl>
                                          <p:spTgt spid="17"/>
                                        </p:tgtEl>
                                        <p:attrNameLst>
                                          <p:attrName>style.color</p:attrName>
                                        </p:attrNameLst>
                                      </p:cBhvr>
                                      <p:by>
                                        <p:hsl h="7200000" s="0" l="0"/>
                                      </p:by>
                                    </p:animClr>
                                    <p:animClr clrSpc="hsl" dir="cw">
                                      <p:cBhvr>
                                        <p:cTn id="19" dur="500" fill="hold"/>
                                        <p:tgtEl>
                                          <p:spTgt spid="17"/>
                                        </p:tgtEl>
                                        <p:attrNameLst>
                                          <p:attrName>fillcolor</p:attrName>
                                        </p:attrNameLst>
                                      </p:cBhvr>
                                      <p:by>
                                        <p:hsl h="7200000" s="0" l="0"/>
                                      </p:by>
                                    </p:animClr>
                                    <p:animClr clrSpc="hsl" dir="cw">
                                      <p:cBhvr>
                                        <p:cTn id="20" dur="500" fill="hold"/>
                                        <p:tgtEl>
                                          <p:spTgt spid="17"/>
                                        </p:tgtEl>
                                        <p:attrNameLst>
                                          <p:attrName>stroke.color</p:attrName>
                                        </p:attrNameLst>
                                      </p:cBhvr>
                                      <p:by>
                                        <p:hsl h="7200000" s="0" l="0"/>
                                      </p:by>
                                    </p:animClr>
                                    <p:set>
                                      <p:cBhvr>
                                        <p:cTn id="21" dur="500" fill="hold"/>
                                        <p:tgtEl>
                                          <p:spTgt spid="17"/>
                                        </p:tgtEl>
                                        <p:attrNameLst>
                                          <p:attrName>fill.type</p:attrName>
                                        </p:attrNameLst>
                                      </p:cBhvr>
                                      <p:to>
                                        <p:strVal val="solid"/>
                                      </p:to>
                                    </p:set>
                                  </p:childTnLst>
                                </p:cTn>
                              </p:par>
                              <p:par>
                                <p:cTn id="22" presetID="6" presetClass="entr" presetSubtype="16"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circle(in)">
                                      <p:cBhvr>
                                        <p:cTn id="24" dur="2000"/>
                                        <p:tgtEl>
                                          <p:spTgt spid="11"/>
                                        </p:tgtEl>
                                      </p:cBhvr>
                                    </p:animEffect>
                                  </p:childTnLst>
                                </p:cTn>
                              </p:par>
                              <p:par>
                                <p:cTn id="25" presetID="1" presetClass="mediacall" presetSubtype="0" fill="hold" nodeType="withEffect">
                                  <p:stCondLst>
                                    <p:cond delay="0"/>
                                  </p:stCondLst>
                                  <p:childTnLst>
                                    <p:cmd type="call" cmd="playFrom(0.0)">
                                      <p:cBhvr>
                                        <p:cTn id="26" dur="3432" fill="hold"/>
                                        <p:tgtEl>
                                          <p:spTgt spid="19"/>
                                        </p:tgtEl>
                                      </p:cBhvr>
                                    </p:cmd>
                                  </p:childTnLst>
                                </p:cTn>
                              </p:par>
                              <p:par>
                                <p:cTn id="27" presetID="1" presetClass="mediacall" presetSubtype="0" fill="hold" nodeType="withEffect">
                                  <p:stCondLst>
                                    <p:cond delay="0"/>
                                  </p:stCondLst>
                                  <p:childTnLst>
                                    <p:cmd type="call" cmd="playFrom(0.0)">
                                      <p:cBhvr>
                                        <p:cTn id="28" dur="3233"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9" fill="hold" display="0">
                  <p:stCondLst>
                    <p:cond delay="indefinite"/>
                  </p:stCondLst>
                  <p:endCondLst>
                    <p:cond evt="onStopAudio" delay="0">
                      <p:tgtEl>
                        <p:sldTgt/>
                      </p:tgtEl>
                    </p:cond>
                  </p:endCondLst>
                </p:cTn>
                <p:tgtEl>
                  <p:spTgt spid="19"/>
                </p:tgtEl>
              </p:cMediaNode>
            </p:audio>
            <p:audio>
              <p:cMediaNode vol="80000">
                <p:cTn id="30" fill="hold" display="0">
                  <p:stCondLst>
                    <p:cond delay="indefinite"/>
                  </p:stCondLst>
                  <p:endCondLst>
                    <p:cond evt="onStopAudio" delay="0">
                      <p:tgtEl>
                        <p:sldTgt/>
                      </p:tgtEl>
                    </p:cond>
                  </p:endCondLst>
                </p:cTn>
                <p:tgtEl>
                  <p:spTgt spid="20"/>
                </p:tgtEl>
              </p:cMediaNode>
            </p:audio>
          </p:childTnLst>
        </p:cTn>
      </p:par>
    </p:tnLst>
    <p:bldLst>
      <p:bldP spid="17" grpId="0"/>
      <p:bldP spid="17" grpId="1"/>
      <p:bldP spid="1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PA" val="v3.0.0"/>
</p:tagLst>
</file>

<file path=ppt/theme/theme1.xml><?xml version="1.0" encoding="utf-8"?>
<a:theme xmlns:a="http://schemas.openxmlformats.org/drawingml/2006/main" name="1_Office Theme">
  <a:themeElements>
    <a:clrScheme name="炫彩扁平2">
      <a:dk1>
        <a:srgbClr val="000000"/>
      </a:dk1>
      <a:lt1>
        <a:srgbClr val="FFFFFF"/>
      </a:lt1>
      <a:dk2>
        <a:srgbClr val="44546A"/>
      </a:dk2>
      <a:lt2>
        <a:srgbClr val="E7E6E6"/>
      </a:lt2>
      <a:accent1>
        <a:srgbClr val="FFBF53"/>
      </a:accent1>
      <a:accent2>
        <a:srgbClr val="F17475"/>
      </a:accent2>
      <a:accent3>
        <a:srgbClr val="01B3C5"/>
      </a:accent3>
      <a:accent4>
        <a:srgbClr val="77448C"/>
      </a:accent4>
      <a:accent5>
        <a:srgbClr val="00AF92"/>
      </a:accent5>
      <a:accent6>
        <a:srgbClr val="C65885"/>
      </a:accent6>
      <a:hlink>
        <a:srgbClr val="FCC79F"/>
      </a:hlink>
      <a:folHlink>
        <a:srgbClr val="869FB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TotalTime>
  <Words>659</Words>
  <Application>Microsoft Office PowerPoint</Application>
  <PresentationFormat>Widescreen</PresentationFormat>
  <Paragraphs>98</Paragraphs>
  <Slides>20</Slides>
  <Notes>13</Notes>
  <HiddenSlides>0</HiddenSlides>
  <MMClips>3</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20</vt:i4>
      </vt:variant>
    </vt:vector>
  </HeadingPairs>
  <TitlesOfParts>
    <vt:vector size="29" baseType="lpstr">
      <vt:lpstr>等线</vt:lpstr>
      <vt:lpstr>Arial</vt:lpstr>
      <vt:lpstr>Calibri</vt:lpstr>
      <vt:lpstr>Cambria</vt:lpstr>
      <vt:lpstr>ITC Avant Garde Std Bk</vt:lpstr>
      <vt:lpstr>Times New Roman</vt:lpstr>
      <vt:lpstr>1_Office Theme</vt:lpstr>
      <vt:lpstr>9_Office Theme</vt:lpstr>
      <vt:lpstr>Office 主题​​</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Windows User</cp:lastModifiedBy>
  <cp:revision>26</cp:revision>
  <dcterms:created xsi:type="dcterms:W3CDTF">2022-11-26T14:03:13Z</dcterms:created>
  <dcterms:modified xsi:type="dcterms:W3CDTF">2025-03-13T03:00:22Z</dcterms:modified>
</cp:coreProperties>
</file>