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4" r:id="rId4"/>
    <p:sldId id="259" r:id="rId5"/>
    <p:sldId id="260" r:id="rId6"/>
    <p:sldId id="265" r:id="rId7"/>
    <p:sldId id="262" r:id="rId8"/>
    <p:sldId id="263" r:id="rId9"/>
    <p:sldId id="261" r:id="rId10"/>
    <p:sldId id="280" r:id="rId11"/>
    <p:sldId id="286" r:id="rId12"/>
    <p:sldId id="287" r:id="rId13"/>
    <p:sldId id="277" r:id="rId14"/>
    <p:sldId id="267" r:id="rId15"/>
    <p:sldId id="268" r:id="rId16"/>
    <p:sldId id="273" r:id="rId17"/>
    <p:sldId id="272" r:id="rId18"/>
    <p:sldId id="274" r:id="rId19"/>
    <p:sldId id="275" r:id="rId20"/>
    <p:sldId id="276" r:id="rId21"/>
    <p:sldId id="270" r:id="rId22"/>
    <p:sldId id="264" r:id="rId23"/>
    <p:sldId id="278" r:id="rId24"/>
    <p:sldId id="283" r:id="rId25"/>
    <p:sldId id="266" r:id="rId26"/>
    <p:sldId id="285"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C5A77-9F8D-4195-9870-A7CC4E58FEC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85491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C5A77-9F8D-4195-9870-A7CC4E58FEC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140603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C5A77-9F8D-4195-9870-A7CC4E58FEC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416287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C5A77-9F8D-4195-9870-A7CC4E58FEC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220660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CC5A77-9F8D-4195-9870-A7CC4E58FECA}"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202035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C5A77-9F8D-4195-9870-A7CC4E58FECA}"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383274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C5A77-9F8D-4195-9870-A7CC4E58FECA}"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117314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C5A77-9F8D-4195-9870-A7CC4E58FECA}"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127108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C5A77-9F8D-4195-9870-A7CC4E58FECA}"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416781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CC5A77-9F8D-4195-9870-A7CC4E58FECA}"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146768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CC5A77-9F8D-4195-9870-A7CC4E58FECA}"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EF389-DAF2-4757-90B0-ADE096D43C49}" type="slidenum">
              <a:rPr lang="en-US" smtClean="0"/>
              <a:t>‹#›</a:t>
            </a:fld>
            <a:endParaRPr lang="en-US"/>
          </a:p>
        </p:txBody>
      </p:sp>
    </p:spTree>
    <p:extLst>
      <p:ext uri="{BB962C8B-B14F-4D97-AF65-F5344CB8AC3E}">
        <p14:creationId xmlns:p14="http://schemas.microsoft.com/office/powerpoint/2010/main" val="71713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C5A77-9F8D-4195-9870-A7CC4E58FECA}" type="datetimeFigureOut">
              <a:rPr lang="en-US" smtClean="0"/>
              <a:t>4/12/2024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EF389-DAF2-4757-90B0-ADE096D43C49}" type="slidenum">
              <a:rPr lang="en-US" smtClean="0"/>
              <a:t>‹#›</a:t>
            </a:fld>
            <a:endParaRPr lang="en-US"/>
          </a:p>
        </p:txBody>
      </p:sp>
    </p:spTree>
    <p:extLst>
      <p:ext uri="{BB962C8B-B14F-4D97-AF65-F5344CB8AC3E}">
        <p14:creationId xmlns:p14="http://schemas.microsoft.com/office/powerpoint/2010/main" val="65145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600825" y="1428751"/>
            <a:ext cx="319088" cy="315913"/>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 name="Oval 8"/>
          <p:cNvSpPr/>
          <p:nvPr/>
        </p:nvSpPr>
        <p:spPr>
          <a:xfrm>
            <a:off x="5016500" y="1377951"/>
            <a:ext cx="319088" cy="315913"/>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10" name="Picture 5" descr="D:\PÉ HÀ 'S DOCUMENTS\võ minh đức 16-17\hình nền ppt\tải xuống (1).png"/>
          <p:cNvPicPr>
            <a:picLocks noChangeAspect="1" noChangeArrowheads="1"/>
          </p:cNvPicPr>
          <p:nvPr/>
        </p:nvPicPr>
        <p:blipFill>
          <a:blip r:embed="rId3"/>
          <a:srcRect/>
          <a:stretch>
            <a:fillRect/>
          </a:stretch>
        </p:blipFill>
        <p:spPr bwMode="auto">
          <a:xfrm>
            <a:off x="5834064" y="1744663"/>
            <a:ext cx="371475" cy="368300"/>
          </a:xfrm>
          <a:prstGeom prst="rect">
            <a:avLst/>
          </a:prstGeom>
          <a:noFill/>
          <a:ln w="9525">
            <a:noFill/>
            <a:miter lim="800000"/>
            <a:headEnd/>
            <a:tailEnd/>
          </a:ln>
        </p:spPr>
      </p:pic>
      <p:pic>
        <p:nvPicPr>
          <p:cNvPr id="11" name="Picture 7" descr="D:\PÉ HÀ 'S DOCUMENTS\võ minh đức 16-17\hình nền ppt\images (1).png"/>
          <p:cNvPicPr>
            <a:picLocks noChangeAspect="1" noChangeArrowheads="1"/>
          </p:cNvPicPr>
          <p:nvPr/>
        </p:nvPicPr>
        <p:blipFill>
          <a:blip r:embed="rId4"/>
          <a:srcRect/>
          <a:stretch>
            <a:fillRect/>
          </a:stretch>
        </p:blipFill>
        <p:spPr bwMode="auto">
          <a:xfrm>
            <a:off x="5854700" y="1006475"/>
            <a:ext cx="369888" cy="381000"/>
          </a:xfrm>
          <a:prstGeom prst="rect">
            <a:avLst/>
          </a:prstGeom>
          <a:noFill/>
          <a:ln w="9525">
            <a:noFill/>
            <a:miter lim="800000"/>
            <a:headEnd/>
            <a:tailEnd/>
          </a:ln>
        </p:spPr>
      </p:pic>
      <p:pic>
        <p:nvPicPr>
          <p:cNvPr id="13319" name="Picture 51" descr="SPARKLES"/>
          <p:cNvPicPr>
            <a:picLocks noChangeAspect="1" noChangeArrowheads="1" noCrop="1"/>
          </p:cNvPicPr>
          <p:nvPr/>
        </p:nvPicPr>
        <p:blipFill>
          <a:blip r:embed="rId5"/>
          <a:srcRect/>
          <a:stretch>
            <a:fillRect/>
          </a:stretch>
        </p:blipFill>
        <p:spPr bwMode="auto">
          <a:xfrm>
            <a:off x="8616950" y="2692401"/>
            <a:ext cx="1765300" cy="1724025"/>
          </a:xfrm>
          <a:prstGeom prst="rect">
            <a:avLst/>
          </a:prstGeom>
          <a:noFill/>
          <a:ln w="9525">
            <a:noFill/>
            <a:miter lim="800000"/>
            <a:headEnd/>
            <a:tailEnd/>
          </a:ln>
        </p:spPr>
      </p:pic>
      <p:pic>
        <p:nvPicPr>
          <p:cNvPr id="13320" name="Picture 51" descr="SPARKLES"/>
          <p:cNvPicPr>
            <a:picLocks noChangeAspect="1" noChangeArrowheads="1" noCrop="1"/>
          </p:cNvPicPr>
          <p:nvPr/>
        </p:nvPicPr>
        <p:blipFill>
          <a:blip r:embed="rId5"/>
          <a:srcRect/>
          <a:stretch>
            <a:fillRect/>
          </a:stretch>
        </p:blipFill>
        <p:spPr bwMode="auto">
          <a:xfrm>
            <a:off x="8472488" y="4440239"/>
            <a:ext cx="1765300" cy="1724025"/>
          </a:xfrm>
          <a:prstGeom prst="rect">
            <a:avLst/>
          </a:prstGeom>
          <a:noFill/>
          <a:ln w="9525">
            <a:noFill/>
            <a:miter lim="800000"/>
            <a:headEnd/>
            <a:tailEnd/>
          </a:ln>
        </p:spPr>
      </p:pic>
      <p:pic>
        <p:nvPicPr>
          <p:cNvPr id="13321" name="Picture 51" descr="SPARKLES"/>
          <p:cNvPicPr>
            <a:picLocks noChangeAspect="1" noChangeArrowheads="1" noCrop="1"/>
          </p:cNvPicPr>
          <p:nvPr/>
        </p:nvPicPr>
        <p:blipFill>
          <a:blip r:embed="rId5"/>
          <a:srcRect/>
          <a:stretch>
            <a:fillRect/>
          </a:stretch>
        </p:blipFill>
        <p:spPr bwMode="auto">
          <a:xfrm>
            <a:off x="1639888" y="2870201"/>
            <a:ext cx="1765300" cy="1724025"/>
          </a:xfrm>
          <a:prstGeom prst="rect">
            <a:avLst/>
          </a:prstGeom>
          <a:noFill/>
          <a:ln w="9525">
            <a:noFill/>
            <a:miter lim="800000"/>
            <a:headEnd/>
            <a:tailEnd/>
          </a:ln>
        </p:spPr>
      </p:pic>
      <p:pic>
        <p:nvPicPr>
          <p:cNvPr id="13322" name="Picture 51" descr="SPARKLES"/>
          <p:cNvPicPr>
            <a:picLocks noChangeAspect="1" noChangeArrowheads="1" noCrop="1"/>
          </p:cNvPicPr>
          <p:nvPr/>
        </p:nvPicPr>
        <p:blipFill>
          <a:blip r:embed="rId5"/>
          <a:srcRect/>
          <a:stretch>
            <a:fillRect/>
          </a:stretch>
        </p:blipFill>
        <p:spPr bwMode="auto">
          <a:xfrm>
            <a:off x="2301875" y="184151"/>
            <a:ext cx="1766888" cy="1724025"/>
          </a:xfrm>
          <a:prstGeom prst="rect">
            <a:avLst/>
          </a:prstGeom>
          <a:noFill/>
          <a:ln w="9525">
            <a:noFill/>
            <a:miter lim="800000"/>
            <a:headEnd/>
            <a:tailEnd/>
          </a:ln>
        </p:spPr>
      </p:pic>
      <p:pic>
        <p:nvPicPr>
          <p:cNvPr id="13323" name="Picture 51" descr="SPARKLES"/>
          <p:cNvPicPr>
            <a:picLocks noChangeAspect="1" noChangeArrowheads="1" noCrop="1"/>
          </p:cNvPicPr>
          <p:nvPr/>
        </p:nvPicPr>
        <p:blipFill>
          <a:blip r:embed="rId5"/>
          <a:srcRect/>
          <a:stretch>
            <a:fillRect/>
          </a:stretch>
        </p:blipFill>
        <p:spPr bwMode="auto">
          <a:xfrm>
            <a:off x="8177213" y="133351"/>
            <a:ext cx="1765300" cy="1724025"/>
          </a:xfrm>
          <a:prstGeom prst="rect">
            <a:avLst/>
          </a:prstGeom>
          <a:noFill/>
          <a:ln w="9525">
            <a:noFill/>
            <a:miter lim="800000"/>
            <a:headEnd/>
            <a:tailEnd/>
          </a:ln>
        </p:spPr>
      </p:pic>
      <p:pic>
        <p:nvPicPr>
          <p:cNvPr id="13324" name="Picture 51" descr="SPARKLES"/>
          <p:cNvPicPr>
            <a:picLocks noChangeAspect="1" noChangeArrowheads="1" noCrop="1"/>
          </p:cNvPicPr>
          <p:nvPr/>
        </p:nvPicPr>
        <p:blipFill>
          <a:blip r:embed="rId5"/>
          <a:srcRect/>
          <a:stretch>
            <a:fillRect/>
          </a:stretch>
        </p:blipFill>
        <p:spPr bwMode="auto">
          <a:xfrm>
            <a:off x="1593850" y="4657726"/>
            <a:ext cx="1765300" cy="1724025"/>
          </a:xfrm>
          <a:prstGeom prst="rect">
            <a:avLst/>
          </a:prstGeom>
          <a:noFill/>
          <a:ln w="9525">
            <a:noFill/>
            <a:miter lim="800000"/>
            <a:headEnd/>
            <a:tailEnd/>
          </a:ln>
        </p:spPr>
      </p:pic>
      <p:sp>
        <p:nvSpPr>
          <p:cNvPr id="19" name="Rectangle 4"/>
          <p:cNvSpPr txBox="1">
            <a:spLocks noChangeArrowheads="1"/>
          </p:cNvSpPr>
          <p:nvPr/>
        </p:nvSpPr>
        <p:spPr>
          <a:xfrm>
            <a:off x="1371600" y="5907360"/>
            <a:ext cx="9525000" cy="762000"/>
          </a:xfrm>
          <a:prstGeom prst="rect">
            <a:avLst/>
          </a:prstGeom>
          <a:ln>
            <a:no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vi-VN" b="1" dirty="0">
                <a:ln>
                  <a:solidFill>
                    <a:schemeClr val="tx1">
                      <a:lumMod val="85000"/>
                      <a:lumOff val="1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Giáo viên thực hiện: </a:t>
            </a:r>
            <a:r>
              <a:rPr lang="en-US" b="1" dirty="0" err="1" smtClean="0">
                <a:ln>
                  <a:solidFill>
                    <a:schemeClr val="tx1">
                      <a:lumMod val="85000"/>
                      <a:lumOff val="1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b="1" dirty="0" smtClean="0">
                <a:ln>
                  <a:solidFill>
                    <a:schemeClr val="tx1">
                      <a:lumMod val="85000"/>
                      <a:lumOff val="1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ln>
                  <a:solidFill>
                    <a:schemeClr val="tx1">
                      <a:lumMod val="85000"/>
                      <a:lumOff val="1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Thị</a:t>
            </a:r>
            <a:r>
              <a:rPr lang="en-US" b="1" dirty="0" smtClean="0">
                <a:ln>
                  <a:solidFill>
                    <a:schemeClr val="tx1">
                      <a:lumMod val="85000"/>
                      <a:lumOff val="1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ln>
                  <a:solidFill>
                    <a:schemeClr val="tx1">
                      <a:lumMod val="85000"/>
                      <a:lumOff val="1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Như</a:t>
            </a:r>
            <a:r>
              <a:rPr lang="en-US" b="1" dirty="0" smtClean="0">
                <a:ln>
                  <a:solidFill>
                    <a:schemeClr val="tx1">
                      <a:lumMod val="85000"/>
                      <a:lumOff val="1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smtClean="0">
                <a:ln>
                  <a:solidFill>
                    <a:schemeClr val="tx1">
                      <a:lumMod val="85000"/>
                      <a:lumOff val="15000"/>
                    </a:schemeClr>
                  </a:solidFill>
                </a:ln>
                <a:solidFill>
                  <a:schemeClr val="tx1">
                    <a:lumMod val="95000"/>
                    <a:lumOff val="5000"/>
                  </a:schemeClr>
                </a:solidFill>
                <a:latin typeface="Times New Roman" panose="02020603050405020304" pitchFamily="18" charset="0"/>
                <a:cs typeface="Times New Roman" panose="02020603050405020304" pitchFamily="18" charset="0"/>
              </a:rPr>
              <a:t>Sương</a:t>
            </a:r>
            <a:endParaRPr lang="en-US" b="1" dirty="0">
              <a:ln>
                <a:solidFill>
                  <a:schemeClr val="tx1">
                    <a:lumMod val="85000"/>
                    <a:lumOff val="15000"/>
                  </a:schemeClr>
                </a:solidFill>
              </a:ln>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en-US" sz="4800" b="1" dirty="0">
              <a:solidFill>
                <a:schemeClr val="tx1">
                  <a:lumMod val="95000"/>
                  <a:lumOff val="5000"/>
                </a:schemeClr>
              </a:solidFill>
              <a:latin typeface="HP001 5 hàng" panose="020B0603050302020204" pitchFamily="34" charset="0"/>
            </a:endParaRPr>
          </a:p>
        </p:txBody>
      </p:sp>
      <p:sp>
        <p:nvSpPr>
          <p:cNvPr id="20" name="Rectangle 19"/>
          <p:cNvSpPr/>
          <p:nvPr/>
        </p:nvSpPr>
        <p:spPr>
          <a:xfrm>
            <a:off x="2860101" y="4221089"/>
            <a:ext cx="6490303" cy="1354217"/>
          </a:xfrm>
          <a:prstGeom prst="rect">
            <a:avLst/>
          </a:prstGeom>
          <a:noFill/>
        </p:spPr>
        <p:txBody>
          <a:bodyPr wrap="none" lIns="121920" tIns="60960" rIns="121920" bIns="60960">
            <a:spAutoFit/>
          </a:bodyPr>
          <a:lstStyle/>
          <a:p>
            <a:pPr algn="ctr">
              <a:defRPr/>
            </a:pPr>
            <a:r>
              <a:rPr lang="en-US" sz="4000" b="1" u="sng"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Môn</a:t>
            </a:r>
            <a:r>
              <a:rPr lang="en-US" sz="4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:Tập</a:t>
            </a:r>
            <a:r>
              <a:rPr lang="en-US" sz="4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đọc</a:t>
            </a:r>
            <a:r>
              <a:rPr lang="en-US" sz="4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PPCT</a:t>
            </a:r>
            <a:r>
              <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61</a:t>
            </a:r>
            <a:endParaRPr lang="en-US" sz="4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r>
              <a:rPr lang="en-US" sz="4000" b="1" dirty="0">
                <a:ln w="1905"/>
                <a:solidFill>
                  <a:schemeClr val="accent2">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Lớp</a:t>
            </a:r>
            <a:r>
              <a:rPr lang="en-US" sz="40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 </a:t>
            </a:r>
            <a:r>
              <a:rPr lang="en-US" sz="4000" b="1" dirty="0" smtClean="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5A3</a:t>
            </a:r>
            <a:endParaRPr lang="en-US" sz="40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1" name="Rectangle 20"/>
          <p:cNvSpPr/>
          <p:nvPr/>
        </p:nvSpPr>
        <p:spPr>
          <a:xfrm>
            <a:off x="524147" y="2240340"/>
            <a:ext cx="11582400" cy="1569660"/>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8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CHÀO MỪNG QUÝ THẦY CÔ</a:t>
            </a:r>
          </a:p>
          <a:p>
            <a:pPr algn="ctr">
              <a:defRPr/>
            </a:pPr>
            <a:r>
              <a:rPr lang="en-US" sz="48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VỀ DỰ GIỜ TIẾT DẠY</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2895601" y="69851"/>
            <a:ext cx="6164262" cy="984885"/>
          </a:xfrm>
          <a:prstGeom prst="rect">
            <a:avLst/>
          </a:prstGeom>
          <a:noFill/>
        </p:spPr>
        <p:txBody>
          <a:bodyPr wrap="square" lIns="121920" tIns="60960" rIns="121920" bIns="60960">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PHÒNG GD&amp;ĐT THỊ XÃ BẾN CÁT</a:t>
            </a:r>
          </a:p>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TRƯỜNG TIỂU HỌC HÒA LỢI</a:t>
            </a:r>
          </a:p>
        </p:txBody>
      </p:sp>
    </p:spTree>
    <p:extLst>
      <p:ext uri="{BB962C8B-B14F-4D97-AF65-F5344CB8AC3E}">
        <p14:creationId xmlns:p14="http://schemas.microsoft.com/office/powerpoint/2010/main" val="1067322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80797" y="1686632"/>
            <a:ext cx="2590800"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Tìm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endParaRPr lang="en-US" sz="2800" b="1" dirty="0">
              <a:latin typeface="Times New Roman" pitchFamily="18" charset="0"/>
              <a:cs typeface="Times New Roman" pitchFamily="18" charset="0"/>
            </a:endParaRPr>
          </a:p>
        </p:txBody>
      </p:sp>
      <p:cxnSp>
        <p:nvCxnSpPr>
          <p:cNvPr id="3" name="Straight Connector 2"/>
          <p:cNvCxnSpPr/>
          <p:nvPr/>
        </p:nvCxnSpPr>
        <p:spPr>
          <a:xfrm>
            <a:off x="1841547" y="2171127"/>
            <a:ext cx="9067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p:cNvCxnSpPr/>
          <p:nvPr/>
        </p:nvCxnSpPr>
        <p:spPr>
          <a:xfrm>
            <a:off x="6090313" y="1773012"/>
            <a:ext cx="0" cy="4986754"/>
          </a:xfrm>
          <a:prstGeom prst="line">
            <a:avLst/>
          </a:prstGeom>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2503997" y="1686632"/>
            <a:ext cx="2590800"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Luyện</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đọ</a:t>
            </a:r>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6" name="TextBox 5"/>
          <p:cNvSpPr txBox="1"/>
          <p:nvPr/>
        </p:nvSpPr>
        <p:spPr>
          <a:xfrm>
            <a:off x="1322897" y="2232682"/>
            <a:ext cx="2362200"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Box 6"/>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2" name="Picture 11"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1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127379" y="849390"/>
            <a:ext cx="11937242" cy="5967666"/>
            <a:chOff x="127379" y="762142"/>
            <a:chExt cx="11937242" cy="6095858"/>
          </a:xfrm>
        </p:grpSpPr>
        <p:pic>
          <p:nvPicPr>
            <p:cNvPr id="3074" name="Picture 2" descr="SGK Scan] ✓ Tập đọc: Công việc đầu tiên - Sách Giáo Khoa - Học Online Cùng  Sachgiaibaitap.com"/>
            <p:cNvPicPr>
              <a:picLocks noChangeAspect="1" noChangeArrowheads="1"/>
            </p:cNvPicPr>
            <p:nvPr/>
          </p:nvPicPr>
          <p:blipFill rotWithShape="1">
            <a:blip r:embed="rId2">
              <a:extLst>
                <a:ext uri="{28A0092B-C50C-407E-A947-70E740481C1C}">
                  <a14:useLocalDpi xmlns:a14="http://schemas.microsoft.com/office/drawing/2010/main" val="0"/>
                </a:ext>
              </a:extLst>
            </a:blip>
            <a:srcRect l="6730" t="20928" r="5764" b="10292"/>
            <a:stretch/>
          </p:blipFill>
          <p:spPr bwMode="auto">
            <a:xfrm>
              <a:off x="127380" y="803086"/>
              <a:ext cx="6123292" cy="60412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ập đọc: Công việc đầu tiên"/>
            <p:cNvPicPr>
              <a:picLocks noChangeAspect="1" noChangeArrowheads="1"/>
            </p:cNvPicPr>
            <p:nvPr/>
          </p:nvPicPr>
          <p:blipFill rotWithShape="1">
            <a:blip r:embed="rId3">
              <a:extLst>
                <a:ext uri="{28A0092B-C50C-407E-A947-70E740481C1C}">
                  <a14:useLocalDpi xmlns:a14="http://schemas.microsoft.com/office/drawing/2010/main" val="0"/>
                </a:ext>
              </a:extLst>
            </a:blip>
            <a:srcRect l="5015" t="-388" r="6973" b="52753"/>
            <a:stretch/>
          </p:blipFill>
          <p:spPr bwMode="auto">
            <a:xfrm>
              <a:off x="6250672" y="789438"/>
              <a:ext cx="5759358" cy="45342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379" y="762142"/>
              <a:ext cx="11937242" cy="6095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D:\PÉ HÀ 'S DOCUMENTS\AA HÌNH NỀN PP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
        <p:nvSpPr>
          <p:cNvPr id="6" name="Oval 5"/>
          <p:cNvSpPr/>
          <p:nvPr/>
        </p:nvSpPr>
        <p:spPr>
          <a:xfrm>
            <a:off x="-80210" y="1283368"/>
            <a:ext cx="931401" cy="4652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Đ1</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H="1">
            <a:off x="803065" y="4796589"/>
            <a:ext cx="155886" cy="3208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5789" y="4924904"/>
            <a:ext cx="931401" cy="4652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Đ2</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a:off x="7933781" y="1748590"/>
            <a:ext cx="155886" cy="3208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70106" y="1909011"/>
            <a:ext cx="931401" cy="4652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Đ3</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flipH="1">
            <a:off x="8023603" y="4227096"/>
            <a:ext cx="155886" cy="3208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925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80797" y="1686632"/>
            <a:ext cx="2590800"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Tìm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endParaRPr lang="en-US" sz="2800" b="1" dirty="0">
              <a:latin typeface="Times New Roman" pitchFamily="18" charset="0"/>
              <a:cs typeface="Times New Roman" pitchFamily="18" charset="0"/>
            </a:endParaRPr>
          </a:p>
        </p:txBody>
      </p:sp>
      <p:cxnSp>
        <p:nvCxnSpPr>
          <p:cNvPr id="3" name="Straight Connector 2"/>
          <p:cNvCxnSpPr/>
          <p:nvPr/>
        </p:nvCxnSpPr>
        <p:spPr>
          <a:xfrm>
            <a:off x="1841547" y="2171127"/>
            <a:ext cx="9067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p:cNvCxnSpPr/>
          <p:nvPr/>
        </p:nvCxnSpPr>
        <p:spPr>
          <a:xfrm>
            <a:off x="6090313" y="1773012"/>
            <a:ext cx="0" cy="4986754"/>
          </a:xfrm>
          <a:prstGeom prst="line">
            <a:avLst/>
          </a:prstGeom>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2503997" y="1686632"/>
            <a:ext cx="2590800"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Luyện</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đọ</a:t>
            </a:r>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6" name="TextBox 5"/>
          <p:cNvSpPr txBox="1"/>
          <p:nvPr/>
        </p:nvSpPr>
        <p:spPr>
          <a:xfrm>
            <a:off x="1322897" y="2232682"/>
            <a:ext cx="2362200"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Box 6"/>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812165" y="2221358"/>
            <a:ext cx="2362200"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2" name="Picture 11"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87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0"/>
            <a:ext cx="12206293" cy="71410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In\cô giáo chi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600" y="1788827"/>
            <a:ext cx="7322139" cy="50691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35406" y="2813422"/>
            <a:ext cx="3609085" cy="1200329"/>
          </a:xfrm>
          <a:prstGeom prst="rect">
            <a:avLst/>
          </a:prstGeom>
          <a:noFill/>
        </p:spPr>
        <p:txBody>
          <a:bodyPr wrap="square" rtlCol="0">
            <a:spAutoFit/>
          </a:bodyPr>
          <a:lstStyle/>
          <a:p>
            <a:pPr algn="ctr"/>
            <a:r>
              <a:rPr lang="en-US" sz="3600" b="1" dirty="0" err="1" smtClean="0">
                <a:solidFill>
                  <a:schemeClr val="accent1">
                    <a:lumMod val="75000"/>
                  </a:schemeClr>
                </a:solidFill>
                <a:latin typeface="Times New Roman" pitchFamily="18" charset="0"/>
                <a:cs typeface="Times New Roman" pitchFamily="18" charset="0"/>
              </a:rPr>
              <a:t>Lắng</a:t>
            </a:r>
            <a:r>
              <a:rPr lang="en-US" sz="3600" b="1" dirty="0" smtClean="0">
                <a:solidFill>
                  <a:schemeClr val="accent1">
                    <a:lumMod val="75000"/>
                  </a:schemeClr>
                </a:solidFill>
                <a:latin typeface="Times New Roman" pitchFamily="18" charset="0"/>
                <a:cs typeface="Times New Roman" pitchFamily="18" charset="0"/>
              </a:rPr>
              <a:t> </a:t>
            </a:r>
            <a:r>
              <a:rPr lang="en-US" sz="3600" b="1" dirty="0" err="1" smtClean="0">
                <a:solidFill>
                  <a:schemeClr val="accent1">
                    <a:lumMod val="75000"/>
                  </a:schemeClr>
                </a:solidFill>
                <a:latin typeface="Times New Roman" pitchFamily="18" charset="0"/>
                <a:cs typeface="Times New Roman" pitchFamily="18" charset="0"/>
              </a:rPr>
              <a:t>nghe</a:t>
            </a:r>
            <a:r>
              <a:rPr lang="en-US" sz="3600" b="1" dirty="0" smtClean="0">
                <a:solidFill>
                  <a:schemeClr val="accent1">
                    <a:lumMod val="75000"/>
                  </a:schemeClr>
                </a:solidFill>
                <a:latin typeface="Times New Roman" pitchFamily="18" charset="0"/>
                <a:cs typeface="Times New Roman" pitchFamily="18" charset="0"/>
              </a:rPr>
              <a:t> </a:t>
            </a:r>
          </a:p>
          <a:p>
            <a:pPr algn="ctr"/>
            <a:r>
              <a:rPr lang="en-US" sz="3600" b="1" dirty="0" err="1" smtClean="0">
                <a:solidFill>
                  <a:schemeClr val="accent1">
                    <a:lumMod val="75000"/>
                  </a:schemeClr>
                </a:solidFill>
                <a:latin typeface="Times New Roman" pitchFamily="18" charset="0"/>
                <a:cs typeface="Times New Roman" pitchFamily="18" charset="0"/>
              </a:rPr>
              <a:t>đọc</a:t>
            </a:r>
            <a:r>
              <a:rPr lang="en-US" sz="3600" b="1" dirty="0" smtClean="0">
                <a:solidFill>
                  <a:schemeClr val="accent1">
                    <a:lumMod val="75000"/>
                  </a:schemeClr>
                </a:solidFill>
                <a:latin typeface="Times New Roman" pitchFamily="18" charset="0"/>
                <a:cs typeface="Times New Roman" pitchFamily="18" charset="0"/>
              </a:rPr>
              <a:t> </a:t>
            </a:r>
            <a:r>
              <a:rPr lang="en-US" sz="3600" b="1" dirty="0" err="1" smtClean="0">
                <a:solidFill>
                  <a:schemeClr val="accent1">
                    <a:lumMod val="75000"/>
                  </a:schemeClr>
                </a:solidFill>
                <a:latin typeface="Times New Roman" pitchFamily="18" charset="0"/>
                <a:cs typeface="Times New Roman" pitchFamily="18" charset="0"/>
              </a:rPr>
              <a:t>mẫu</a:t>
            </a:r>
            <a:endParaRPr lang="en-US" sz="3600" b="1" dirty="0">
              <a:solidFill>
                <a:schemeClr val="accent1">
                  <a:lumMod val="75000"/>
                </a:schemeClr>
              </a:solidFill>
              <a:latin typeface="Times New Roman" pitchFamily="18" charset="0"/>
              <a:cs typeface="Times New Roman" pitchFamily="18" charset="0"/>
            </a:endParaRPr>
          </a:p>
        </p:txBody>
      </p:sp>
      <p:sp>
        <p:nvSpPr>
          <p:cNvPr id="6" name="TextBox 5"/>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D:\PÉ HÀ 'S DOCUMENTS\AA HÌNH NỀN PP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58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Cách vẽ đồng hồ báo thức mới nhất 2023 - Vẽ.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5" y="4561171"/>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0540407" y="5240741"/>
            <a:ext cx="1160060" cy="110546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3 </a:t>
            </a:r>
            <a:r>
              <a:rPr lang="en-US" b="1" dirty="0" err="1" smtClean="0">
                <a:latin typeface="Times New Roman" panose="02020603050405020304" pitchFamily="18" charset="0"/>
                <a:cs typeface="Times New Roman" panose="02020603050405020304" pitchFamily="18" charset="0"/>
              </a:rPr>
              <a:t>phút</a:t>
            </a:r>
            <a:endParaRPr lang="en-US" b="1" dirty="0">
              <a:latin typeface="Times New Roman" panose="02020603050405020304" pitchFamily="18" charset="0"/>
              <a:cs typeface="Times New Roman" panose="02020603050405020304" pitchFamily="18" charset="0"/>
            </a:endParaRPr>
          </a:p>
        </p:txBody>
      </p:sp>
      <p:pic>
        <p:nvPicPr>
          <p:cNvPr id="12" name="Picture 2" descr="Cách vẽ đồng hồ báo thức mới nhất 2023 - Vẽ.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5" y="4724399"/>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10540407" y="5403969"/>
            <a:ext cx="1160060" cy="110546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3 </a:t>
            </a:r>
            <a:r>
              <a:rPr lang="en-US" b="1" dirty="0" err="1" smtClean="0">
                <a:latin typeface="Times New Roman" panose="02020603050405020304" pitchFamily="18" charset="0"/>
                <a:cs typeface="Times New Roman" panose="02020603050405020304" pitchFamily="18" charset="0"/>
              </a:rPr>
              <a:t>phút</a:t>
            </a:r>
            <a:endParaRPr lang="en-US" b="1" dirty="0">
              <a:latin typeface="Times New Roman" panose="02020603050405020304" pitchFamily="18" charset="0"/>
              <a:cs typeface="Times New Roman" panose="02020603050405020304" pitchFamily="18" charset="0"/>
            </a:endParaRPr>
          </a:p>
        </p:txBody>
      </p:sp>
      <p:pic>
        <p:nvPicPr>
          <p:cNvPr id="1026" name="Picture 2" descr="Nhóm Sinh Viên Thảo Luận Về Những Ý Tưởng Sáng Tạo Giáo Dục Khái Niệm Làm  Việc Theo Nhóm Và Động Não Bị Cô Lập Trên Nền Trắng Vector Minh Họa Tr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751" y="1497416"/>
            <a:ext cx="8347780" cy="53605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21569" y="1985176"/>
            <a:ext cx="2548603" cy="923330"/>
          </a:xfrm>
          <a:prstGeom prst="rect">
            <a:avLst/>
          </a:prstGeom>
          <a:noFill/>
        </p:spPr>
        <p:txBody>
          <a:bodyPr wrap="none" lIns="91440" tIns="45720" rIns="91440" bIns="45720">
            <a:prstTxWarp prst="textArchUp">
              <a:avLst>
                <a:gd name="adj" fmla="val 10201259"/>
              </a:avLst>
            </a:prstTxWarp>
            <a:spAutoFit/>
            <a:scene3d>
              <a:camera prst="orthographicFront"/>
              <a:lightRig rig="soft" dir="t">
                <a:rot lat="0" lon="0" rev="15600000"/>
              </a:lightRig>
            </a:scene3d>
            <a:sp3d extrusionH="57150" prstMaterial="softEdge">
              <a:bevelT w="25400" h="38100"/>
            </a:sp3d>
          </a:bodyPr>
          <a:lstStyle/>
          <a:p>
            <a:pPr algn="ctr"/>
            <a:r>
              <a:rPr lang="en-US" sz="4000" b="1" cap="none" spc="0" dirty="0" err="1" smtClean="0">
                <a:ln/>
                <a:solidFill>
                  <a:srgbClr val="FFC000"/>
                </a:solidFill>
                <a:effectLst/>
                <a:latin typeface="Times New Roman" panose="02020603050405020304" pitchFamily="18" charset="0"/>
                <a:cs typeface="Times New Roman" panose="02020603050405020304" pitchFamily="18" charset="0"/>
              </a:rPr>
              <a:t>Luyện</a:t>
            </a:r>
            <a:r>
              <a:rPr lang="en-US" sz="4000" b="1" cap="none" spc="0" dirty="0" smtClean="0">
                <a:ln/>
                <a:solidFill>
                  <a:srgbClr val="FFC000"/>
                </a:solidFill>
                <a:effectLst/>
                <a:latin typeface="Times New Roman" panose="02020603050405020304" pitchFamily="18" charset="0"/>
                <a:cs typeface="Times New Roman" panose="02020603050405020304" pitchFamily="18" charset="0"/>
              </a:rPr>
              <a:t> </a:t>
            </a:r>
            <a:r>
              <a:rPr lang="en-US" sz="4000" b="1" cap="none" spc="0" dirty="0" err="1" smtClean="0">
                <a:ln/>
                <a:solidFill>
                  <a:srgbClr val="FFC000"/>
                </a:solidFill>
                <a:effectLst/>
                <a:latin typeface="Times New Roman" panose="02020603050405020304" pitchFamily="18" charset="0"/>
                <a:cs typeface="Times New Roman" panose="02020603050405020304" pitchFamily="18" charset="0"/>
              </a:rPr>
              <a:t>đọc</a:t>
            </a:r>
            <a:endParaRPr lang="en-US" sz="4000" b="1" cap="none" spc="0" dirty="0">
              <a:ln/>
              <a:solidFill>
                <a:srgbClr val="FFC000"/>
              </a:solidFill>
              <a:effectLst/>
              <a:latin typeface="Times New Roman" panose="02020603050405020304" pitchFamily="18" charset="0"/>
              <a:cs typeface="Times New Roman" panose="02020603050405020304" pitchFamily="18" charset="0"/>
            </a:endParaRPr>
          </a:p>
        </p:txBody>
      </p:sp>
      <p:pic>
        <p:nvPicPr>
          <p:cNvPr id="14" name="Picture 13" descr="D:\PÉ HÀ 'S DOCUMENTS\AA HÌNH NỀN PPT\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22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3968" y="1417681"/>
            <a:ext cx="3837039"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Tìm</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hiểu</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bài</a:t>
            </a:r>
            <a:r>
              <a:rPr lang="en-US" sz="2800" b="1" u="sng" dirty="0" smtClean="0">
                <a:latin typeface="Times New Roman" pitchFamily="18" charset="0"/>
                <a:cs typeface="Times New Roman" pitchFamily="18" charset="0"/>
              </a:rPr>
              <a:t> </a:t>
            </a:r>
            <a:endParaRPr lang="en-US" sz="2800" b="1" u="sng" dirty="0">
              <a:latin typeface="Times New Roman" pitchFamily="18" charset="0"/>
              <a:cs typeface="Times New Roman" pitchFamily="18" charset="0"/>
            </a:endParaRPr>
          </a:p>
        </p:txBody>
      </p:sp>
      <p:sp>
        <p:nvSpPr>
          <p:cNvPr id="3" name="TextBox 2"/>
          <p:cNvSpPr txBox="1"/>
          <p:nvPr/>
        </p:nvSpPr>
        <p:spPr>
          <a:xfrm>
            <a:off x="1946366" y="2841117"/>
            <a:ext cx="9026434" cy="523220"/>
          </a:xfrm>
          <a:prstGeom prst="rect">
            <a:avLst/>
          </a:prstGeom>
          <a:noFill/>
        </p:spPr>
        <p:txBody>
          <a:bodyPr wrap="square" rtlCol="0">
            <a:spAutoFit/>
          </a:bodyPr>
          <a:lstStyle/>
          <a:p>
            <a:r>
              <a:rPr lang="en-US" sz="2800" b="1" u="sng" dirty="0" err="1">
                <a:solidFill>
                  <a:schemeClr val="accent1">
                    <a:lumMod val="50000"/>
                  </a:schemeClr>
                </a:solidFill>
                <a:latin typeface="Times New Roman" pitchFamily="18" charset="0"/>
                <a:cs typeface="Times New Roman" pitchFamily="18" charset="0"/>
              </a:rPr>
              <a:t>Câu</a:t>
            </a:r>
            <a:r>
              <a:rPr lang="en-US" sz="2800" b="1" u="sng" dirty="0">
                <a:solidFill>
                  <a:schemeClr val="accent1">
                    <a:lumMod val="50000"/>
                  </a:schemeClr>
                </a:solidFill>
                <a:latin typeface="Times New Roman" pitchFamily="18" charset="0"/>
                <a:cs typeface="Times New Roman" pitchFamily="18" charset="0"/>
              </a:rPr>
              <a:t> </a:t>
            </a:r>
            <a:r>
              <a:rPr lang="en-US" sz="2800" b="1" u="sng" dirty="0" smtClean="0">
                <a:solidFill>
                  <a:schemeClr val="accent1">
                    <a:lumMod val="50000"/>
                  </a:schemeClr>
                </a:solidFill>
                <a:latin typeface="Times New Roman" pitchFamily="18" charset="0"/>
                <a:cs typeface="Times New Roman" pitchFamily="18" charset="0"/>
              </a:rPr>
              <a:t>1</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Công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việc</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đầu</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tiên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anh</a:t>
            </a:r>
            <a:r>
              <a:rPr lang="en-US" sz="2800" b="1" dirty="0">
                <a:solidFill>
                  <a:schemeClr val="accent1">
                    <a:lumMod val="50000"/>
                  </a:schemeClr>
                </a:solidFill>
                <a:latin typeface="Times New Roman" pitchFamily="18" charset="0"/>
                <a:cs typeface="Times New Roman" pitchFamily="18" charset="0"/>
              </a:rPr>
              <a:t> Ba </a:t>
            </a:r>
            <a:r>
              <a:rPr lang="en-US" sz="2800" b="1" dirty="0" err="1">
                <a:solidFill>
                  <a:schemeClr val="accent1">
                    <a:lumMod val="50000"/>
                  </a:schemeClr>
                </a:solidFill>
                <a:latin typeface="Times New Roman" pitchFamily="18" charset="0"/>
                <a:cs typeface="Times New Roman" pitchFamily="18" charset="0"/>
              </a:rPr>
              <a:t>giao</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cho</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chị</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Út</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là</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gì</a:t>
            </a:r>
            <a:r>
              <a:rPr lang="en-US" sz="2800" b="1" dirty="0">
                <a:solidFill>
                  <a:schemeClr val="accent1">
                    <a:lumMod val="50000"/>
                  </a:schemeClr>
                </a:solidFill>
                <a:latin typeface="Times New Roman" pitchFamily="18" charset="0"/>
                <a:cs typeface="Times New Roman" pitchFamily="18" charset="0"/>
              </a:rPr>
              <a:t> </a:t>
            </a:r>
            <a:r>
              <a:rPr lang="en-US" sz="2800" b="1" dirty="0" smtClean="0">
                <a:solidFill>
                  <a:schemeClr val="accent1">
                    <a:lumMod val="50000"/>
                  </a:schemeClr>
                </a:solidFill>
                <a:latin typeface="Times New Roman" pitchFamily="18" charset="0"/>
                <a:cs typeface="Times New Roman" pitchFamily="18" charset="0"/>
              </a:rPr>
              <a:t>?</a:t>
            </a:r>
            <a:endParaRPr lang="en-US" sz="2800" b="1" dirty="0">
              <a:solidFill>
                <a:schemeClr val="accent1">
                  <a:lumMod val="50000"/>
                </a:schemeClr>
              </a:solidFill>
              <a:latin typeface="Times New Roman" pitchFamily="18" charset="0"/>
              <a:cs typeface="Times New Roman" pitchFamily="18" charset="0"/>
            </a:endParaRPr>
          </a:p>
        </p:txBody>
      </p:sp>
      <p:sp>
        <p:nvSpPr>
          <p:cNvPr id="4" name="Rounded Rectangle 3"/>
          <p:cNvSpPr/>
          <p:nvPr/>
        </p:nvSpPr>
        <p:spPr>
          <a:xfrm>
            <a:off x="1946366" y="3672869"/>
            <a:ext cx="8386354" cy="1379541"/>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2800" b="1" u="sng" dirty="0" err="1" smtClean="0">
                <a:latin typeface="Times New Roman" pitchFamily="18" charset="0"/>
                <a:cs typeface="Times New Roman" pitchFamily="18" charset="0"/>
              </a:rPr>
              <a:t>Trả</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Công việc đầu tiên của anh Ba giao cho chị </a:t>
            </a:r>
            <a:r>
              <a:rPr lang="en-US" sz="2800" dirty="0">
                <a:latin typeface="Times New Roman" pitchFamily="18" charset="0"/>
                <a:cs typeface="Times New Roman" pitchFamily="18" charset="0"/>
              </a:rPr>
              <a:t>Ú</a:t>
            </a:r>
            <a:r>
              <a:rPr lang="vi-VN" sz="2800" dirty="0" smtClean="0">
                <a:latin typeface="Times New Roman" pitchFamily="18" charset="0"/>
                <a:cs typeface="Times New Roman" pitchFamily="18" charset="0"/>
              </a:rPr>
              <a:t>t </a:t>
            </a:r>
            <a:r>
              <a:rPr lang="vi-VN" sz="2800" dirty="0">
                <a:latin typeface="Times New Roman" pitchFamily="18" charset="0"/>
                <a:cs typeface="Times New Roman" pitchFamily="18" charset="0"/>
              </a:rPr>
              <a:t>là rải truyền đơn</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TextBox 4"/>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46366" y="2129399"/>
            <a:ext cx="3762103" cy="523220"/>
          </a:xfrm>
          <a:prstGeom prst="rect">
            <a:avLst/>
          </a:prstGeom>
          <a:noFill/>
        </p:spPr>
        <p:txBody>
          <a:bodyPr wrap="square" rtlCol="0">
            <a:spAutoFit/>
          </a:bodyPr>
          <a:lstStyle/>
          <a:p>
            <a:r>
              <a:rPr lang="en-US" sz="2800" b="1" i="1" dirty="0" err="1" smtClean="0">
                <a:solidFill>
                  <a:schemeClr val="accent1">
                    <a:lumMod val="50000"/>
                  </a:schemeClr>
                </a:solidFill>
                <a:latin typeface="Times New Roman" pitchFamily="18" charset="0"/>
                <a:cs typeface="Times New Roman" pitchFamily="18" charset="0"/>
              </a:rPr>
              <a:t>Em</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hãy</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đọc</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lại</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đoạn</a:t>
            </a:r>
            <a:r>
              <a:rPr lang="en-US" sz="2800" b="1" i="1" dirty="0" smtClean="0">
                <a:solidFill>
                  <a:schemeClr val="accent1">
                    <a:lumMod val="50000"/>
                  </a:schemeClr>
                </a:solidFill>
                <a:latin typeface="Times New Roman" pitchFamily="18" charset="0"/>
                <a:cs typeface="Times New Roman" pitchFamily="18" charset="0"/>
              </a:rPr>
              <a:t> 1</a:t>
            </a:r>
            <a:endParaRPr lang="en-US" sz="2800" b="1" i="1" dirty="0">
              <a:solidFill>
                <a:schemeClr val="accent1">
                  <a:lumMod val="50000"/>
                </a:schemeClr>
              </a:solidFill>
              <a:latin typeface="Times New Roman" pitchFamily="18" charset="0"/>
              <a:cs typeface="Times New Roman" pitchFamily="18" charset="0"/>
            </a:endParaRPr>
          </a:p>
        </p:txBody>
      </p:sp>
      <p:pic>
        <p:nvPicPr>
          <p:cNvPr id="10" name="Picture 9"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0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3968" y="1417681"/>
            <a:ext cx="3837039"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Tìm</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hiểu</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bài</a:t>
            </a:r>
            <a:r>
              <a:rPr lang="en-US" sz="2800" b="1" u="sng" dirty="0" smtClean="0">
                <a:latin typeface="Times New Roman" pitchFamily="18" charset="0"/>
                <a:cs typeface="Times New Roman" pitchFamily="18" charset="0"/>
              </a:rPr>
              <a:t> </a:t>
            </a:r>
            <a:endParaRPr lang="en-US" sz="2800" b="1" u="sng" dirty="0">
              <a:latin typeface="Times New Roman" pitchFamily="18" charset="0"/>
              <a:cs typeface="Times New Roman" pitchFamily="18" charset="0"/>
            </a:endParaRPr>
          </a:p>
        </p:txBody>
      </p:sp>
      <p:sp>
        <p:nvSpPr>
          <p:cNvPr id="3" name="TextBox 2"/>
          <p:cNvSpPr txBox="1"/>
          <p:nvPr/>
        </p:nvSpPr>
        <p:spPr>
          <a:xfrm>
            <a:off x="1301173" y="2146481"/>
            <a:ext cx="10128832" cy="523220"/>
          </a:xfrm>
          <a:prstGeom prst="rect">
            <a:avLst/>
          </a:prstGeom>
          <a:noFill/>
        </p:spPr>
        <p:txBody>
          <a:bodyPr wrap="square" rtlCol="0">
            <a:spAutoFit/>
          </a:bodyPr>
          <a:lstStyle/>
          <a:p>
            <a:pPr algn="just"/>
            <a:r>
              <a:rPr lang="en-US" sz="2800" b="1" dirty="0" smtClean="0">
                <a:solidFill>
                  <a:schemeClr val="accent1">
                    <a:lumMod val="50000"/>
                  </a:schemeClr>
                </a:solidFill>
                <a:latin typeface="Times New Roman" pitchFamily="18" charset="0"/>
                <a:cs typeface="Times New Roman" pitchFamily="18" charset="0"/>
              </a:rPr>
              <a:t>Theo </a:t>
            </a:r>
            <a:r>
              <a:rPr lang="en-US" sz="2800" b="1" dirty="0" err="1" smtClean="0">
                <a:solidFill>
                  <a:schemeClr val="accent1">
                    <a:lumMod val="50000"/>
                  </a:schemeClr>
                </a:solidFill>
                <a:latin typeface="Times New Roman" pitchFamily="18" charset="0"/>
                <a:cs typeface="Times New Roman" pitchFamily="18" charset="0"/>
              </a:rPr>
              <a:t>em</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khi</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nhận</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được</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công</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việc</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chị</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sẽ</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cảm</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thấy</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như</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thế</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nào</a:t>
            </a:r>
            <a:r>
              <a:rPr lang="en-US" sz="2800" b="1" dirty="0" smtClean="0">
                <a:solidFill>
                  <a:schemeClr val="accent1">
                    <a:lumMod val="50000"/>
                  </a:schemeClr>
                </a:solidFill>
                <a:latin typeface="Times New Roman" pitchFamily="18" charset="0"/>
                <a:cs typeface="Times New Roman" pitchFamily="18" charset="0"/>
              </a:rPr>
              <a:t>?</a:t>
            </a:r>
            <a:endParaRPr lang="en-US" sz="2800" b="1" dirty="0">
              <a:solidFill>
                <a:schemeClr val="accent1">
                  <a:lumMod val="50000"/>
                </a:schemeClr>
              </a:solidFill>
              <a:latin typeface="Times New Roman" pitchFamily="18" charset="0"/>
              <a:cs typeface="Times New Roman" pitchFamily="18" charset="0"/>
            </a:endParaRPr>
          </a:p>
        </p:txBody>
      </p:sp>
      <p:sp>
        <p:nvSpPr>
          <p:cNvPr id="4" name="Rounded Rectangle 3"/>
          <p:cNvSpPr/>
          <p:nvPr/>
        </p:nvSpPr>
        <p:spPr>
          <a:xfrm>
            <a:off x="1664487" y="2875281"/>
            <a:ext cx="9151559" cy="1379541"/>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2800" b="1" u="sng" dirty="0" err="1" smtClean="0">
                <a:latin typeface="Times New Roman" pitchFamily="18" charset="0"/>
                <a:cs typeface="Times New Roman" pitchFamily="18" charset="0"/>
              </a:rPr>
              <a:t>Trả</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Nhận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được</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công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việc</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chị</a:t>
            </a:r>
            <a:r>
              <a:rPr lang="en-US" sz="2800" b="1" dirty="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cảm</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thấy</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rất</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hồi</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hộp</a:t>
            </a:r>
            <a:r>
              <a:rPr lang="en-US" sz="2800" b="1" dirty="0" smtClean="0">
                <a:solidFill>
                  <a:schemeClr val="accent1">
                    <a:lumMod val="50000"/>
                  </a:schemeClr>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TextBox 4"/>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Picture 8"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30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3968" y="1417681"/>
            <a:ext cx="3837039"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Tìm</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hiểu</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bài</a:t>
            </a:r>
            <a:r>
              <a:rPr lang="en-US" sz="2800" b="1" u="sng" dirty="0" smtClean="0">
                <a:latin typeface="Times New Roman" pitchFamily="18" charset="0"/>
                <a:cs typeface="Times New Roman" pitchFamily="18" charset="0"/>
              </a:rPr>
              <a:t> </a:t>
            </a:r>
            <a:endParaRPr lang="en-US" sz="2800" b="1" u="sng" dirty="0">
              <a:latin typeface="Times New Roman" pitchFamily="18" charset="0"/>
              <a:cs typeface="Times New Roman" pitchFamily="18" charset="0"/>
            </a:endParaRPr>
          </a:p>
        </p:txBody>
      </p:sp>
      <p:sp>
        <p:nvSpPr>
          <p:cNvPr id="3" name="TextBox 2"/>
          <p:cNvSpPr txBox="1"/>
          <p:nvPr/>
        </p:nvSpPr>
        <p:spPr>
          <a:xfrm>
            <a:off x="1946366" y="2712945"/>
            <a:ext cx="9026434" cy="954107"/>
          </a:xfrm>
          <a:prstGeom prst="rect">
            <a:avLst/>
          </a:prstGeom>
          <a:noFill/>
        </p:spPr>
        <p:txBody>
          <a:bodyPr wrap="square" rtlCol="0">
            <a:spAutoFit/>
          </a:bodyPr>
          <a:lstStyle/>
          <a:p>
            <a:pPr algn="just"/>
            <a:r>
              <a:rPr lang="en-US" sz="2800" b="1" dirty="0" err="1">
                <a:solidFill>
                  <a:schemeClr val="accent1">
                    <a:lumMod val="50000"/>
                  </a:schemeClr>
                </a:solidFill>
                <a:latin typeface="Times New Roman" pitchFamily="18" charset="0"/>
                <a:cs typeface="Times New Roman" pitchFamily="18" charset="0"/>
              </a:rPr>
              <a:t>Những</a:t>
            </a:r>
            <a:r>
              <a:rPr lang="en-US" sz="2800" b="1" dirty="0">
                <a:solidFill>
                  <a:schemeClr val="accent1">
                    <a:lumMod val="50000"/>
                  </a:schemeClr>
                </a:solidFill>
                <a:latin typeface="Times New Roman" pitchFamily="18" charset="0"/>
                <a:cs typeface="Times New Roman" pitchFamily="18" charset="0"/>
              </a:rPr>
              <a:t> chi </a:t>
            </a:r>
            <a:r>
              <a:rPr lang="en-US" sz="2800" b="1" dirty="0" err="1">
                <a:solidFill>
                  <a:schemeClr val="accent1">
                    <a:lumMod val="50000"/>
                  </a:schemeClr>
                </a:solidFill>
                <a:latin typeface="Times New Roman" pitchFamily="18" charset="0"/>
                <a:cs typeface="Times New Roman" pitchFamily="18" charset="0"/>
              </a:rPr>
              <a:t>tiết</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nào</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cho</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thấy</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chị</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Út</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rất</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hồi</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hộp</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khi</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nhận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công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việc</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đầu</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tiên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này</a:t>
            </a:r>
            <a:r>
              <a:rPr lang="en-US" sz="2800" b="1" dirty="0">
                <a:solidFill>
                  <a:schemeClr val="accent1">
                    <a:lumMod val="50000"/>
                  </a:schemeClr>
                </a:solidFill>
                <a:latin typeface="Times New Roman" pitchFamily="18" charset="0"/>
                <a:cs typeface="Times New Roman" pitchFamily="18" charset="0"/>
              </a:rPr>
              <a:t> </a:t>
            </a:r>
            <a:r>
              <a:rPr lang="en-US" sz="2800" b="1" dirty="0" smtClean="0">
                <a:solidFill>
                  <a:schemeClr val="accent1">
                    <a:lumMod val="50000"/>
                  </a:schemeClr>
                </a:solidFill>
                <a:latin typeface="Times New Roman" pitchFamily="18" charset="0"/>
                <a:cs typeface="Times New Roman" pitchFamily="18" charset="0"/>
              </a:rPr>
              <a:t>?</a:t>
            </a:r>
            <a:endParaRPr lang="en-US" sz="2800" b="1" dirty="0">
              <a:solidFill>
                <a:schemeClr val="accent1">
                  <a:lumMod val="50000"/>
                </a:schemeClr>
              </a:solidFill>
              <a:latin typeface="Times New Roman" pitchFamily="18" charset="0"/>
              <a:cs typeface="Times New Roman" pitchFamily="18" charset="0"/>
            </a:endParaRPr>
          </a:p>
        </p:txBody>
      </p:sp>
      <p:sp>
        <p:nvSpPr>
          <p:cNvPr id="4" name="Rounded Rectangle 3"/>
          <p:cNvSpPr/>
          <p:nvPr/>
        </p:nvSpPr>
        <p:spPr>
          <a:xfrm>
            <a:off x="1946366" y="3826403"/>
            <a:ext cx="8958067" cy="1379541"/>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2800" b="1" u="sng" dirty="0" err="1" smtClean="0">
                <a:latin typeface="Times New Roman" pitchFamily="18" charset="0"/>
                <a:cs typeface="Times New Roman" pitchFamily="18" charset="0"/>
              </a:rPr>
              <a:t>Trả</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Út bồn chồn, thấp thỏm, ngủ không yên, nửa đêm dậy ngồi nghĩ cách giấu truyền </a:t>
            </a:r>
            <a:r>
              <a:rPr lang="vi-VN" sz="2800" dirty="0"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TextBox 4"/>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46366" y="2129399"/>
            <a:ext cx="3762103" cy="523220"/>
          </a:xfrm>
          <a:prstGeom prst="rect">
            <a:avLst/>
          </a:prstGeom>
          <a:noFill/>
        </p:spPr>
        <p:txBody>
          <a:bodyPr wrap="square" rtlCol="0">
            <a:spAutoFit/>
          </a:bodyPr>
          <a:lstStyle/>
          <a:p>
            <a:r>
              <a:rPr lang="en-US" sz="2800" b="1" i="1" dirty="0" err="1" smtClean="0">
                <a:solidFill>
                  <a:schemeClr val="accent1">
                    <a:lumMod val="50000"/>
                  </a:schemeClr>
                </a:solidFill>
                <a:latin typeface="Times New Roman" pitchFamily="18" charset="0"/>
                <a:cs typeface="Times New Roman" pitchFamily="18" charset="0"/>
              </a:rPr>
              <a:t>Em</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hãy</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đọc</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lại</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đoạn</a:t>
            </a:r>
            <a:r>
              <a:rPr lang="en-US" sz="2800" b="1" i="1" dirty="0" smtClean="0">
                <a:solidFill>
                  <a:schemeClr val="accent1">
                    <a:lumMod val="50000"/>
                  </a:schemeClr>
                </a:solidFill>
                <a:latin typeface="Times New Roman" pitchFamily="18" charset="0"/>
                <a:cs typeface="Times New Roman" pitchFamily="18" charset="0"/>
              </a:rPr>
              <a:t> 2</a:t>
            </a:r>
            <a:endParaRPr lang="en-US" sz="2800" b="1" i="1" dirty="0">
              <a:solidFill>
                <a:schemeClr val="accent1">
                  <a:lumMod val="50000"/>
                </a:schemeClr>
              </a:solidFill>
              <a:latin typeface="Times New Roman" pitchFamily="18" charset="0"/>
              <a:cs typeface="Times New Roman" pitchFamily="18" charset="0"/>
            </a:endParaRPr>
          </a:p>
        </p:txBody>
      </p:sp>
      <p:pic>
        <p:nvPicPr>
          <p:cNvPr id="10" name="Picture 9"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1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3968" y="1417681"/>
            <a:ext cx="3837039"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Tìm</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hiểu</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bài</a:t>
            </a:r>
            <a:r>
              <a:rPr lang="en-US" sz="2800" b="1" u="sng" dirty="0" smtClean="0">
                <a:latin typeface="Times New Roman" pitchFamily="18" charset="0"/>
                <a:cs typeface="Times New Roman" pitchFamily="18" charset="0"/>
              </a:rPr>
              <a:t> </a:t>
            </a:r>
            <a:endParaRPr lang="en-US" sz="2800" b="1" u="sng" dirty="0">
              <a:latin typeface="Times New Roman" pitchFamily="18" charset="0"/>
              <a:cs typeface="Times New Roman" pitchFamily="18" charset="0"/>
            </a:endParaRPr>
          </a:p>
        </p:txBody>
      </p:sp>
      <p:sp>
        <p:nvSpPr>
          <p:cNvPr id="3" name="TextBox 2"/>
          <p:cNvSpPr txBox="1"/>
          <p:nvPr/>
        </p:nvSpPr>
        <p:spPr>
          <a:xfrm>
            <a:off x="1946366" y="2055723"/>
            <a:ext cx="9026434" cy="523220"/>
          </a:xfrm>
          <a:prstGeom prst="rect">
            <a:avLst/>
          </a:prstGeom>
          <a:noFill/>
        </p:spPr>
        <p:txBody>
          <a:bodyPr wrap="square" rtlCol="0">
            <a:spAutoFit/>
          </a:bodyPr>
          <a:lstStyle/>
          <a:p>
            <a:pPr algn="just"/>
            <a:r>
              <a:rPr lang="vi-VN" sz="2800" b="1" dirty="0">
                <a:solidFill>
                  <a:schemeClr val="accent1">
                    <a:lumMod val="50000"/>
                  </a:schemeClr>
                </a:solidFill>
                <a:latin typeface="Times New Roman" pitchFamily="18" charset="0"/>
                <a:cs typeface="Times New Roman" pitchFamily="18" charset="0"/>
              </a:rPr>
              <a:t>Chị Út đã nghĩ ra cách gì để rải hết truyền đơn </a:t>
            </a:r>
            <a:r>
              <a:rPr lang="vi-VN" sz="2800" b="1" dirty="0" smtClean="0">
                <a:solidFill>
                  <a:schemeClr val="accent1">
                    <a:lumMod val="50000"/>
                  </a:schemeClr>
                </a:solidFill>
                <a:latin typeface="Times New Roman" pitchFamily="18" charset="0"/>
                <a:cs typeface="Times New Roman" pitchFamily="18" charset="0"/>
              </a:rPr>
              <a:t>?</a:t>
            </a:r>
            <a:endParaRPr lang="en-US" sz="2800" b="1" dirty="0">
              <a:solidFill>
                <a:schemeClr val="accent1">
                  <a:lumMod val="50000"/>
                </a:schemeClr>
              </a:solidFill>
              <a:latin typeface="Times New Roman" pitchFamily="18" charset="0"/>
              <a:cs typeface="Times New Roman" pitchFamily="18" charset="0"/>
            </a:endParaRPr>
          </a:p>
        </p:txBody>
      </p:sp>
      <p:sp>
        <p:nvSpPr>
          <p:cNvPr id="4" name="Rounded Rectangle 3"/>
          <p:cNvSpPr/>
          <p:nvPr/>
        </p:nvSpPr>
        <p:spPr>
          <a:xfrm>
            <a:off x="1815738" y="2693765"/>
            <a:ext cx="8958067" cy="2613586"/>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2800" b="1" u="sng" dirty="0" err="1" smtClean="0">
                <a:latin typeface="Times New Roman" pitchFamily="18" charset="0"/>
                <a:cs typeface="Times New Roman" pitchFamily="18" charset="0"/>
              </a:rPr>
              <a:t>Trả</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Để rải truyền đơn, chị Út nghĩ ra cách là: ba giờ sáng, chị giả đi bán cá như mọi bận. Tay bê rổ cá, bó truyền đơn giắt lên lưng quần. Chị rảo bước, truyền đơn từ từ rơi xuống đất. Gần tới chợ thi vừa hết, trời cũng vừa tới sáng</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TextBox 4"/>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Picture 8"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0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3968" y="1417681"/>
            <a:ext cx="3837039"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Tìm</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hiểu</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bài</a:t>
            </a:r>
            <a:r>
              <a:rPr lang="en-US" sz="2800" b="1" u="sng" dirty="0" smtClean="0">
                <a:latin typeface="Times New Roman" pitchFamily="18" charset="0"/>
                <a:cs typeface="Times New Roman" pitchFamily="18" charset="0"/>
              </a:rPr>
              <a:t> </a:t>
            </a:r>
            <a:endParaRPr lang="en-US" sz="2800" b="1" u="sng" dirty="0">
              <a:latin typeface="Times New Roman" pitchFamily="18" charset="0"/>
              <a:cs typeface="Times New Roman" pitchFamily="18" charset="0"/>
            </a:endParaRPr>
          </a:p>
        </p:txBody>
      </p:sp>
      <p:sp>
        <p:nvSpPr>
          <p:cNvPr id="3" name="TextBox 2"/>
          <p:cNvSpPr txBox="1"/>
          <p:nvPr/>
        </p:nvSpPr>
        <p:spPr>
          <a:xfrm>
            <a:off x="1946366" y="2712945"/>
            <a:ext cx="9026434" cy="523220"/>
          </a:xfrm>
          <a:prstGeom prst="rect">
            <a:avLst/>
          </a:prstGeom>
          <a:noFill/>
        </p:spPr>
        <p:txBody>
          <a:bodyPr wrap="square" rtlCol="0">
            <a:spAutoFit/>
          </a:bodyPr>
          <a:lstStyle/>
          <a:p>
            <a:pPr algn="just"/>
            <a:r>
              <a:rPr lang="vi-VN" sz="2800" b="1" dirty="0">
                <a:solidFill>
                  <a:schemeClr val="accent1">
                    <a:lumMod val="50000"/>
                  </a:schemeClr>
                </a:solidFill>
                <a:latin typeface="Times New Roman" pitchFamily="18" charset="0"/>
                <a:cs typeface="Times New Roman" pitchFamily="18" charset="0"/>
              </a:rPr>
              <a:t>Vì sao chị Út muốn được thoát </a:t>
            </a:r>
            <a:r>
              <a:rPr lang="vi-VN" sz="2800" b="1" dirty="0" smtClean="0">
                <a:solidFill>
                  <a:schemeClr val="accent1">
                    <a:lumMod val="50000"/>
                  </a:schemeClr>
                </a:solidFill>
                <a:latin typeface="Times New Roman" pitchFamily="18" charset="0"/>
                <a:cs typeface="Times New Roman" pitchFamily="18" charset="0"/>
              </a:rPr>
              <a:t>li?</a:t>
            </a:r>
            <a:endParaRPr lang="en-US" sz="2800" b="1" dirty="0">
              <a:solidFill>
                <a:schemeClr val="accent1">
                  <a:lumMod val="50000"/>
                </a:schemeClr>
              </a:solidFill>
              <a:latin typeface="Times New Roman" pitchFamily="18" charset="0"/>
              <a:cs typeface="Times New Roman" pitchFamily="18" charset="0"/>
            </a:endParaRPr>
          </a:p>
        </p:txBody>
      </p:sp>
      <p:sp>
        <p:nvSpPr>
          <p:cNvPr id="4" name="Rounded Rectangle 3"/>
          <p:cNvSpPr/>
          <p:nvPr/>
        </p:nvSpPr>
        <p:spPr>
          <a:xfrm>
            <a:off x="1946366" y="3341808"/>
            <a:ext cx="8958067" cy="1379541"/>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2800" b="1" u="sng" dirty="0" err="1" smtClean="0">
                <a:latin typeface="Times New Roman" pitchFamily="18" charset="0"/>
                <a:cs typeface="Times New Roman" pitchFamily="18" charset="0"/>
              </a:rPr>
              <a:t>Trả</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Út muốn được thoát li vì Út yêu nước, ham hoạt động, muốn làm được thật nhiều việc cho cách </a:t>
            </a:r>
            <a:r>
              <a:rPr lang="vi-VN" sz="2800" dirty="0" smtClean="0">
                <a:latin typeface="Times New Roman" pitchFamily="18" charset="0"/>
                <a:cs typeface="Times New Roman" pitchFamily="18" charset="0"/>
              </a:rPr>
              <a:t>mạng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TextBox 4"/>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46366" y="2129399"/>
            <a:ext cx="3762103" cy="523220"/>
          </a:xfrm>
          <a:prstGeom prst="rect">
            <a:avLst/>
          </a:prstGeom>
          <a:noFill/>
        </p:spPr>
        <p:txBody>
          <a:bodyPr wrap="square" rtlCol="0">
            <a:spAutoFit/>
          </a:bodyPr>
          <a:lstStyle/>
          <a:p>
            <a:r>
              <a:rPr lang="en-US" sz="2800" b="1" i="1" dirty="0" err="1" smtClean="0">
                <a:solidFill>
                  <a:schemeClr val="accent1">
                    <a:lumMod val="50000"/>
                  </a:schemeClr>
                </a:solidFill>
                <a:latin typeface="Times New Roman" pitchFamily="18" charset="0"/>
                <a:cs typeface="Times New Roman" pitchFamily="18" charset="0"/>
              </a:rPr>
              <a:t>Em</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hãy</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đọc</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lại</a:t>
            </a:r>
            <a:r>
              <a:rPr lang="en-US" sz="2800" b="1" i="1" dirty="0" smtClean="0">
                <a:solidFill>
                  <a:schemeClr val="accent1">
                    <a:lumMod val="50000"/>
                  </a:schemeClr>
                </a:solidFill>
                <a:latin typeface="Times New Roman" pitchFamily="18" charset="0"/>
                <a:cs typeface="Times New Roman" pitchFamily="18" charset="0"/>
              </a:rPr>
              <a:t> </a:t>
            </a:r>
            <a:r>
              <a:rPr lang="en-US" sz="2800" b="1" i="1" dirty="0" err="1" smtClean="0">
                <a:solidFill>
                  <a:schemeClr val="accent1">
                    <a:lumMod val="50000"/>
                  </a:schemeClr>
                </a:solidFill>
                <a:latin typeface="Times New Roman" pitchFamily="18" charset="0"/>
                <a:cs typeface="Times New Roman" pitchFamily="18" charset="0"/>
              </a:rPr>
              <a:t>đoạn</a:t>
            </a:r>
            <a:r>
              <a:rPr lang="en-US" sz="2800" b="1" i="1" dirty="0" smtClean="0">
                <a:solidFill>
                  <a:schemeClr val="accent1">
                    <a:lumMod val="50000"/>
                  </a:schemeClr>
                </a:solidFill>
                <a:latin typeface="Times New Roman" pitchFamily="18" charset="0"/>
                <a:cs typeface="Times New Roman" pitchFamily="18" charset="0"/>
              </a:rPr>
              <a:t> 3</a:t>
            </a:r>
            <a:endParaRPr lang="en-US" sz="2800" b="1" i="1" dirty="0">
              <a:solidFill>
                <a:schemeClr val="accent1">
                  <a:lumMod val="50000"/>
                </a:schemeClr>
              </a:solidFill>
              <a:latin typeface="Times New Roman" pitchFamily="18" charset="0"/>
              <a:cs typeface="Times New Roman" pitchFamily="18" charset="0"/>
            </a:endParaRPr>
          </a:p>
        </p:txBody>
      </p:sp>
      <p:pic>
        <p:nvPicPr>
          <p:cNvPr id="10" name="Picture 9"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0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21131" y="944375"/>
            <a:ext cx="2086377" cy="584775"/>
          </a:xfrm>
          <a:prstGeom prst="rect">
            <a:avLst/>
          </a:prstGeom>
          <a:noFill/>
        </p:spPr>
        <p:txBody>
          <a:bodyPr wrap="square" rtlCol="0">
            <a:spAutoFit/>
          </a:bodyPr>
          <a:lstStyle/>
          <a:p>
            <a:pPr algn="ctr"/>
            <a:r>
              <a:rPr lang="en-US" sz="3200" b="1" u="sng" dirty="0" err="1">
                <a:solidFill>
                  <a:srgbClr val="0000FF"/>
                </a:solidFill>
                <a:latin typeface="Times New Roman" panose="02020603050405020304" pitchFamily="18" charset="0"/>
                <a:cs typeface="Times New Roman" panose="02020603050405020304" pitchFamily="18" charset="0"/>
              </a:rPr>
              <a:t>Bài</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cũ</a:t>
            </a:r>
            <a:r>
              <a:rPr lang="en-US" sz="3200" b="1" u="sng"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817269" y="1297956"/>
            <a:ext cx="5946114" cy="707886"/>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Tà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áo</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dài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Việt</a:t>
            </a:r>
            <a:r>
              <a:rPr lang="en-US" sz="4000" b="1" dirty="0" smtClean="0">
                <a:solidFill>
                  <a:srgbClr val="FF0000"/>
                </a:solidFill>
                <a:latin typeface="Times New Roman" panose="02020603050405020304" pitchFamily="18" charset="0"/>
                <a:cs typeface="Times New Roman" panose="02020603050405020304" pitchFamily="18" charset="0"/>
              </a:rPr>
              <a:t> Nam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55332" y="2257357"/>
            <a:ext cx="6211957" cy="646331"/>
          </a:xfrm>
          <a:prstGeom prst="rect">
            <a:avLst/>
          </a:prstGeom>
          <a:noFill/>
        </p:spPr>
        <p:txBody>
          <a:bodyPr wrap="none" rtlCol="0">
            <a:spAutoFit/>
          </a:bodyPr>
          <a:lstStyle/>
          <a:p>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hãy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đoạn</a:t>
            </a:r>
            <a:r>
              <a:rPr lang="en-US" sz="3600" b="1" dirty="0" smtClean="0">
                <a:latin typeface="Times New Roman" panose="02020603050405020304" pitchFamily="18" charset="0"/>
                <a:cs typeface="Times New Roman" panose="02020603050405020304" pitchFamily="18" charset="0"/>
              </a:rPr>
              <a:t> 3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a:t>
            </a:r>
          </a:p>
        </p:txBody>
      </p:sp>
      <p:sp>
        <p:nvSpPr>
          <p:cNvPr id="9" name="TextBox 8"/>
          <p:cNvSpPr txBox="1"/>
          <p:nvPr/>
        </p:nvSpPr>
        <p:spPr>
          <a:xfrm>
            <a:off x="2104651" y="2215514"/>
            <a:ext cx="8567698" cy="1200329"/>
          </a:xfrm>
          <a:prstGeom prst="rect">
            <a:avLst/>
          </a:prstGeom>
          <a:noFill/>
        </p:spPr>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Vì</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coi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biểu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tượng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cho</a:t>
            </a:r>
            <a:r>
              <a:rPr lang="en-US" sz="3600" b="1" dirty="0" smtClean="0">
                <a:latin typeface="Times New Roman" panose="02020603050405020304" pitchFamily="18" charset="0"/>
                <a:cs typeface="Times New Roman" panose="02020603050405020304" pitchFamily="18" charset="0"/>
              </a:rPr>
              <a:t> y </a:t>
            </a:r>
            <a:r>
              <a:rPr lang="en-US" sz="3600" b="1" dirty="0" err="1" smtClean="0">
                <a:latin typeface="Times New Roman" panose="02020603050405020304" pitchFamily="18" charset="0"/>
                <a:cs typeface="Times New Roman" panose="02020603050405020304" pitchFamily="18" charset="0"/>
              </a:rPr>
              <a:t>phục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truyền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thống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Việt</a:t>
            </a:r>
            <a:r>
              <a:rPr lang="en-US" sz="3600" b="1"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Nam?</a:t>
            </a:r>
            <a:endParaRPr lang="en-US" sz="3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73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843968" y="2896917"/>
            <a:ext cx="10310949" cy="1752706"/>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2800" b="1" u="sng" dirty="0" err="1" smtClean="0">
                <a:latin typeface="Times New Roman" pitchFamily="18" charset="0"/>
                <a:cs typeface="Times New Roman" pitchFamily="18" charset="0"/>
              </a:rPr>
              <a:t>Trả</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1641566" y="2161364"/>
            <a:ext cx="9026434" cy="523220"/>
          </a:xfrm>
          <a:prstGeom prst="rect">
            <a:avLst/>
          </a:prstGeom>
          <a:noFill/>
        </p:spPr>
        <p:txBody>
          <a:bodyPr wrap="square" rtlCol="0">
            <a:spAutoFit/>
          </a:bodyPr>
          <a:lstStyle/>
          <a:p>
            <a:pPr algn="just"/>
            <a:r>
              <a:rPr lang="en-US" sz="2800" b="1" dirty="0" err="1" smtClean="0">
                <a:solidFill>
                  <a:schemeClr val="accent1">
                    <a:lumMod val="50000"/>
                  </a:schemeClr>
                </a:solidFill>
                <a:latin typeface="Times New Roman" pitchFamily="18" charset="0"/>
                <a:cs typeface="Times New Roman" pitchFamily="18" charset="0"/>
              </a:rPr>
              <a:t>Em</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cảm</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nhận</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được</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điều</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gì</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từ</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cô</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gái</a:t>
            </a:r>
            <a:r>
              <a:rPr lang="en-US" sz="2800" b="1" dirty="0" smtClean="0">
                <a:solidFill>
                  <a:schemeClr val="accent1">
                    <a:lumMod val="50000"/>
                  </a:schemeClr>
                </a:solidFill>
                <a:latin typeface="Times New Roman" pitchFamily="18" charset="0"/>
                <a:cs typeface="Times New Roman" pitchFamily="18" charset="0"/>
              </a:rPr>
              <a:t> </a:t>
            </a:r>
            <a:r>
              <a:rPr lang="en-US" sz="2800" b="1" dirty="0" err="1" smtClean="0">
                <a:solidFill>
                  <a:schemeClr val="accent1">
                    <a:lumMod val="50000"/>
                  </a:schemeClr>
                </a:solidFill>
                <a:latin typeface="Times New Roman" pitchFamily="18" charset="0"/>
                <a:cs typeface="Times New Roman" pitchFamily="18" charset="0"/>
              </a:rPr>
              <a:t>ấy</a:t>
            </a:r>
            <a:r>
              <a:rPr lang="en-US" sz="2800" b="1" dirty="0" smtClean="0">
                <a:solidFill>
                  <a:schemeClr val="accent1">
                    <a:lumMod val="50000"/>
                  </a:schemeClr>
                </a:solidFill>
                <a:latin typeface="Times New Roman" pitchFamily="18" charset="0"/>
                <a:cs typeface="Times New Roman" pitchFamily="18" charset="0"/>
              </a:rPr>
              <a:t>?</a:t>
            </a:r>
            <a:endParaRPr lang="en-US" sz="28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843968" y="1417681"/>
            <a:ext cx="3837039"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Tìm</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hiểu</a:t>
            </a:r>
            <a:r>
              <a:rPr lang="en-US" sz="2800" b="1" u="sng" dirty="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bài</a:t>
            </a:r>
            <a:r>
              <a:rPr lang="en-US" sz="2800" b="1" u="sng" dirty="0" smtClean="0">
                <a:latin typeface="Times New Roman" pitchFamily="18" charset="0"/>
                <a:cs typeface="Times New Roman" pitchFamily="18" charset="0"/>
              </a:rPr>
              <a:t> </a:t>
            </a:r>
            <a:endParaRPr lang="en-US" sz="2800" b="1" u="sng" dirty="0">
              <a:latin typeface="Times New Roman" pitchFamily="18" charset="0"/>
              <a:cs typeface="Times New Roman" pitchFamily="18" charset="0"/>
            </a:endParaRPr>
          </a:p>
        </p:txBody>
      </p:sp>
      <p:pic>
        <p:nvPicPr>
          <p:cNvPr id="12" name="Picture 11"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7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0891" y="1920240"/>
            <a:ext cx="11220995" cy="286076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39468" y="2469958"/>
            <a:ext cx="10977915" cy="1752706"/>
          </a:xfrm>
          <a:prstGeom prst="round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Nguyện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922345" y="2043044"/>
            <a:ext cx="3837039" cy="523220"/>
          </a:xfrm>
          <a:prstGeom prst="rect">
            <a:avLst/>
          </a:prstGeom>
          <a:noFill/>
        </p:spPr>
        <p:txBody>
          <a:bodyPr wrap="square" rtlCol="0">
            <a:spAutoFit/>
          </a:bodyPr>
          <a:lstStyle/>
          <a:p>
            <a:r>
              <a:rPr lang="en-US" sz="2800" b="1" u="sng" dirty="0" smtClean="0">
                <a:latin typeface="Times New Roman" pitchFamily="18" charset="0"/>
                <a:cs typeface="Times New Roman" pitchFamily="18" charset="0"/>
              </a:rPr>
              <a:t>NỘI DUNG:</a:t>
            </a:r>
            <a:endParaRPr lang="en-US" sz="2800" b="1" u="sng" dirty="0">
              <a:latin typeface="Times New Roman" pitchFamily="18" charset="0"/>
              <a:cs typeface="Times New Roman" pitchFamily="18" charset="0"/>
            </a:endParaRPr>
          </a:p>
        </p:txBody>
      </p:sp>
      <p:pic>
        <p:nvPicPr>
          <p:cNvPr id="9" name="Picture 8"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9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80797" y="1686632"/>
            <a:ext cx="2590800"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Tìm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endParaRPr lang="en-US" sz="2800" b="1" dirty="0">
              <a:latin typeface="Times New Roman" pitchFamily="18" charset="0"/>
              <a:cs typeface="Times New Roman" pitchFamily="18" charset="0"/>
            </a:endParaRPr>
          </a:p>
        </p:txBody>
      </p:sp>
      <p:cxnSp>
        <p:nvCxnSpPr>
          <p:cNvPr id="3" name="Straight Connector 2"/>
          <p:cNvCxnSpPr/>
          <p:nvPr/>
        </p:nvCxnSpPr>
        <p:spPr>
          <a:xfrm>
            <a:off x="1841547" y="2171127"/>
            <a:ext cx="9067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p:cNvCxnSpPr/>
          <p:nvPr/>
        </p:nvCxnSpPr>
        <p:spPr>
          <a:xfrm>
            <a:off x="6090313" y="1773012"/>
            <a:ext cx="0" cy="4986754"/>
          </a:xfrm>
          <a:prstGeom prst="line">
            <a:avLst/>
          </a:prstGeom>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2503997" y="1686632"/>
            <a:ext cx="2590800"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Luyện</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đọ</a:t>
            </a:r>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6" name="TextBox 5"/>
          <p:cNvSpPr txBox="1"/>
          <p:nvPr/>
        </p:nvSpPr>
        <p:spPr>
          <a:xfrm>
            <a:off x="1322897" y="2232682"/>
            <a:ext cx="2362200"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Box 6"/>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812165" y="2221358"/>
            <a:ext cx="2362200"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p:nvPr/>
        </p:nvSpPr>
        <p:spPr>
          <a:xfrm>
            <a:off x="5955857" y="2694530"/>
            <a:ext cx="2362200"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a:t>
            </a:r>
            <a:endParaRPr lang="en-US" sz="2400" dirty="0">
              <a:latin typeface="Times New Roman" pitchFamily="18" charset="0"/>
              <a:cs typeface="Times New Roman" pitchFamily="18" charset="0"/>
            </a:endParaRPr>
          </a:p>
        </p:txBody>
      </p:sp>
      <p:sp>
        <p:nvSpPr>
          <p:cNvPr id="12" name="TextBox 11"/>
          <p:cNvSpPr txBox="1"/>
          <p:nvPr/>
        </p:nvSpPr>
        <p:spPr>
          <a:xfrm>
            <a:off x="1574919" y="2699098"/>
            <a:ext cx="2362200"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3" name="Rounded Rectangle 12"/>
          <p:cNvSpPr/>
          <p:nvPr/>
        </p:nvSpPr>
        <p:spPr>
          <a:xfrm>
            <a:off x="6375447" y="3206495"/>
            <a:ext cx="5517641" cy="1995406"/>
          </a:xfrm>
          <a:prstGeom prst="round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Nguyện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a:t>
            </a:r>
          </a:p>
        </p:txBody>
      </p:sp>
      <p:pic>
        <p:nvPicPr>
          <p:cNvPr id="15" name="Picture 14"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30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92480" y="1779240"/>
            <a:ext cx="10854088" cy="2862322"/>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052404" y="1247712"/>
            <a:ext cx="2362200" cy="461665"/>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diễn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cảm</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10" name="Picture 9"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8951495" y="2294021"/>
            <a:ext cx="1040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329236" y="2294021"/>
            <a:ext cx="1040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09751" y="2879558"/>
            <a:ext cx="1741407" cy="80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81815" y="2871537"/>
            <a:ext cx="1741407" cy="80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10301" y="2302042"/>
            <a:ext cx="1040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82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C:\Users\Administrator\Desktop\In\thảo luận nhóm 4 chipi.jpg"/>
          <p:cNvPicPr>
            <a:picLocks noChangeAspect="1" noChangeArrowheads="1"/>
          </p:cNvPicPr>
          <p:nvPr/>
        </p:nvPicPr>
        <p:blipFill rotWithShape="1">
          <a:blip r:embed="rId2">
            <a:extLst>
              <a:ext uri="{28A0092B-C50C-407E-A947-70E740481C1C}">
                <a14:useLocalDpi xmlns:a14="http://schemas.microsoft.com/office/drawing/2010/main" val="0"/>
              </a:ext>
            </a:extLst>
          </a:blip>
          <a:srcRect b="5696"/>
          <a:stretch/>
        </p:blipFill>
        <p:spPr bwMode="auto">
          <a:xfrm>
            <a:off x="2500740" y="1337150"/>
            <a:ext cx="6929863" cy="5213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21202" y="2376055"/>
            <a:ext cx="4088938" cy="461665"/>
          </a:xfrm>
          <a:prstGeom prst="rect">
            <a:avLst/>
          </a:prstGeom>
          <a:noFill/>
        </p:spPr>
        <p:txBody>
          <a:bodyPr wrap="square" rtlCol="0">
            <a:spAutoFit/>
          </a:bodyPr>
          <a:lstStyle/>
          <a:p>
            <a:pPr algn="ctr"/>
            <a:r>
              <a:rPr lang="en-US" sz="2400" b="1" dirty="0" err="1" smtClean="0">
                <a:solidFill>
                  <a:schemeClr val="tx2">
                    <a:lumMod val="50000"/>
                  </a:schemeClr>
                </a:solidFill>
                <a:latin typeface="Times New Roman" pitchFamily="18" charset="0"/>
                <a:cs typeface="Times New Roman" pitchFamily="18" charset="0"/>
              </a:rPr>
              <a:t>Luyện</a:t>
            </a:r>
            <a:r>
              <a:rPr lang="en-US" sz="2400" b="1" dirty="0" smtClean="0">
                <a:solidFill>
                  <a:schemeClr val="tx2">
                    <a:lumMod val="50000"/>
                  </a:schemeClr>
                </a:solidFill>
                <a:latin typeface="Times New Roman" pitchFamily="18" charset="0"/>
                <a:cs typeface="Times New Roman" pitchFamily="18" charset="0"/>
              </a:rPr>
              <a:t> </a:t>
            </a:r>
            <a:r>
              <a:rPr lang="en-US" sz="2400" b="1" dirty="0" err="1" smtClean="0">
                <a:solidFill>
                  <a:schemeClr val="tx2">
                    <a:lumMod val="50000"/>
                  </a:schemeClr>
                </a:solidFill>
                <a:latin typeface="Times New Roman" pitchFamily="18" charset="0"/>
                <a:cs typeface="Times New Roman" pitchFamily="18" charset="0"/>
              </a:rPr>
              <a:t>đọc</a:t>
            </a:r>
            <a:r>
              <a:rPr lang="en-US" sz="2400" b="1" dirty="0" smtClean="0">
                <a:solidFill>
                  <a:schemeClr val="tx2">
                    <a:lumMod val="50000"/>
                  </a:schemeClr>
                </a:solidFill>
                <a:latin typeface="Times New Roman" pitchFamily="18" charset="0"/>
                <a:cs typeface="Times New Roman" pitchFamily="18" charset="0"/>
              </a:rPr>
              <a:t> </a:t>
            </a:r>
            <a:r>
              <a:rPr lang="en-US" sz="2400" b="1" dirty="0" err="1" smtClean="0">
                <a:solidFill>
                  <a:schemeClr val="tx2">
                    <a:lumMod val="50000"/>
                  </a:schemeClr>
                </a:solidFill>
                <a:latin typeface="Times New Roman" pitchFamily="18" charset="0"/>
                <a:cs typeface="Times New Roman" pitchFamily="18" charset="0"/>
              </a:rPr>
              <a:t>theo</a:t>
            </a:r>
            <a:r>
              <a:rPr lang="en-US" sz="2400" b="1" dirty="0" smtClean="0">
                <a:solidFill>
                  <a:schemeClr val="tx2">
                    <a:lumMod val="50000"/>
                  </a:schemeClr>
                </a:solidFill>
                <a:latin typeface="Times New Roman" pitchFamily="18" charset="0"/>
                <a:cs typeface="Times New Roman" pitchFamily="18" charset="0"/>
              </a:rPr>
              <a:t> </a:t>
            </a:r>
            <a:r>
              <a:rPr lang="en-US" sz="2400" b="1" dirty="0" err="1" smtClean="0">
                <a:solidFill>
                  <a:schemeClr val="tx2">
                    <a:lumMod val="50000"/>
                  </a:schemeClr>
                </a:solidFill>
                <a:latin typeface="Times New Roman" pitchFamily="18" charset="0"/>
                <a:cs typeface="Times New Roman" pitchFamily="18" charset="0"/>
              </a:rPr>
              <a:t>nhóm</a:t>
            </a:r>
            <a:endParaRPr lang="en-US" sz="2400" b="1" dirty="0">
              <a:solidFill>
                <a:schemeClr val="tx2">
                  <a:lumMod val="50000"/>
                </a:schemeClr>
              </a:solidFill>
              <a:latin typeface="Times New Roman" pitchFamily="18" charset="0"/>
              <a:cs typeface="Times New Roman" pitchFamily="18" charset="0"/>
            </a:endParaRPr>
          </a:p>
        </p:txBody>
      </p:sp>
      <p:pic>
        <p:nvPicPr>
          <p:cNvPr id="4098" name="Picture 2" descr="Cách vẽ đồng hồ báo thức mới nhất 2023 - Vẽ.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5" y="4561171"/>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0540407" y="5240741"/>
            <a:ext cx="1160060" cy="110546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3 </a:t>
            </a:r>
            <a:r>
              <a:rPr lang="en-US" b="1" dirty="0" err="1" smtClean="0">
                <a:latin typeface="Times New Roman" panose="02020603050405020304" pitchFamily="18" charset="0"/>
                <a:cs typeface="Times New Roman" panose="02020603050405020304" pitchFamily="18" charset="0"/>
              </a:rPr>
              <a:t>phút</a:t>
            </a:r>
            <a:endParaRPr lang="en-US" b="1" dirty="0">
              <a:latin typeface="Times New Roman" panose="02020603050405020304" pitchFamily="18" charset="0"/>
              <a:cs typeface="Times New Roman" panose="02020603050405020304" pitchFamily="18" charset="0"/>
            </a:endParaRPr>
          </a:p>
        </p:txBody>
      </p:sp>
      <p:pic>
        <p:nvPicPr>
          <p:cNvPr id="9" name="Picture 2" descr="C:\Users\Administrator\Desktop\In\thảo luận nhóm 4 chipi.jpg"/>
          <p:cNvPicPr>
            <a:picLocks noChangeAspect="1" noChangeArrowheads="1"/>
          </p:cNvPicPr>
          <p:nvPr/>
        </p:nvPicPr>
        <p:blipFill rotWithShape="1">
          <a:blip r:embed="rId2">
            <a:extLst>
              <a:ext uri="{28A0092B-C50C-407E-A947-70E740481C1C}">
                <a14:useLocalDpi xmlns:a14="http://schemas.microsoft.com/office/drawing/2010/main" val="0"/>
              </a:ext>
            </a:extLst>
          </a:blip>
          <a:srcRect b="5696"/>
          <a:stretch/>
        </p:blipFill>
        <p:spPr bwMode="auto">
          <a:xfrm>
            <a:off x="2500740" y="1500378"/>
            <a:ext cx="6929863" cy="5213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21202" y="2539283"/>
            <a:ext cx="4088938" cy="707886"/>
          </a:xfrm>
          <a:prstGeom prst="rect">
            <a:avLst/>
          </a:prstGeom>
          <a:noFill/>
        </p:spPr>
        <p:txBody>
          <a:bodyPr wrap="square" rtlCol="0">
            <a:spAutoFit/>
          </a:bodyPr>
          <a:lstStyle/>
          <a:p>
            <a:pPr algn="ctr"/>
            <a:r>
              <a:rPr lang="en-US" sz="4000" b="1" dirty="0" err="1" smtClean="0">
                <a:solidFill>
                  <a:schemeClr val="tx2">
                    <a:lumMod val="50000"/>
                  </a:schemeClr>
                </a:solidFill>
                <a:latin typeface="Times New Roman" pitchFamily="18" charset="0"/>
                <a:cs typeface="Times New Roman" pitchFamily="18" charset="0"/>
              </a:rPr>
              <a:t>Luyện</a:t>
            </a:r>
            <a:r>
              <a:rPr lang="en-US" sz="4000" b="1" dirty="0" smtClean="0">
                <a:solidFill>
                  <a:schemeClr val="tx2">
                    <a:lumMod val="50000"/>
                  </a:schemeClr>
                </a:solidFill>
                <a:latin typeface="Times New Roman" pitchFamily="18" charset="0"/>
                <a:cs typeface="Times New Roman" pitchFamily="18" charset="0"/>
              </a:rPr>
              <a:t> </a:t>
            </a:r>
            <a:r>
              <a:rPr lang="en-US" sz="4000" b="1" dirty="0" err="1" smtClean="0">
                <a:solidFill>
                  <a:schemeClr val="tx2">
                    <a:lumMod val="50000"/>
                  </a:schemeClr>
                </a:solidFill>
                <a:latin typeface="Times New Roman" pitchFamily="18" charset="0"/>
                <a:cs typeface="Times New Roman" pitchFamily="18" charset="0"/>
              </a:rPr>
              <a:t>đọc</a:t>
            </a:r>
            <a:endParaRPr lang="en-US" sz="4000" b="1" dirty="0">
              <a:solidFill>
                <a:schemeClr val="tx2">
                  <a:lumMod val="50000"/>
                </a:schemeClr>
              </a:solidFill>
              <a:latin typeface="Times New Roman" pitchFamily="18" charset="0"/>
              <a:cs typeface="Times New Roman" pitchFamily="18" charset="0"/>
            </a:endParaRPr>
          </a:p>
        </p:txBody>
      </p:sp>
      <p:pic>
        <p:nvPicPr>
          <p:cNvPr id="12" name="Picture 2" descr="Cách vẽ đồng hồ báo thức mới nhất 2023 - Vẽ.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5" y="4724399"/>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10540407" y="5403969"/>
            <a:ext cx="1160060" cy="110546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3 </a:t>
            </a:r>
            <a:r>
              <a:rPr lang="en-US" b="1" dirty="0" err="1" smtClean="0">
                <a:latin typeface="Times New Roman" panose="02020603050405020304" pitchFamily="18" charset="0"/>
                <a:cs typeface="Times New Roman" panose="02020603050405020304" pitchFamily="18" charset="0"/>
              </a:rPr>
              <a:t>phút</a:t>
            </a:r>
            <a:endParaRPr lang="en-US" b="1" dirty="0">
              <a:latin typeface="Times New Roman" panose="02020603050405020304" pitchFamily="18" charset="0"/>
              <a:cs typeface="Times New Roman" panose="02020603050405020304" pitchFamily="18" charset="0"/>
            </a:endParaRPr>
          </a:p>
        </p:txBody>
      </p:sp>
      <p:pic>
        <p:nvPicPr>
          <p:cNvPr id="14" name="Picture 13" descr="D:\PÉ HÀ 'S DOCUMENTS\AA HÌNH NỀN PP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142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C:\Users\HUONGVA\Desktop\khung\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095" y="1524334"/>
            <a:ext cx="8811905" cy="513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543648" y="1627860"/>
            <a:ext cx="3051712" cy="452431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b="1" kern="1200">
                <a:solidFill>
                  <a:schemeClr val="tx1"/>
                </a:solidFill>
                <a:latin typeface="Times New Roman" pitchFamily="18" charset="0"/>
                <a:ea typeface="+mn-ea"/>
                <a:cs typeface="Arial" charset="0"/>
              </a:defRPr>
            </a:lvl5pPr>
            <a:lvl6pPr marL="2286000" algn="l" defTabSz="914400" rtl="0" eaLnBrk="1" latinLnBrk="0" hangingPunct="1">
              <a:defRPr sz="2800" b="1" kern="1200">
                <a:solidFill>
                  <a:schemeClr val="tx1"/>
                </a:solidFill>
                <a:latin typeface="Times New Roman" pitchFamily="18" charset="0"/>
                <a:ea typeface="+mn-ea"/>
                <a:cs typeface="Arial" charset="0"/>
              </a:defRPr>
            </a:lvl6pPr>
            <a:lvl7pPr marL="2743200" algn="l" defTabSz="914400" rtl="0" eaLnBrk="1" latinLnBrk="0" hangingPunct="1">
              <a:defRPr sz="2800" b="1" kern="1200">
                <a:solidFill>
                  <a:schemeClr val="tx1"/>
                </a:solidFill>
                <a:latin typeface="Times New Roman" pitchFamily="18" charset="0"/>
                <a:ea typeface="+mn-ea"/>
                <a:cs typeface="Arial" charset="0"/>
              </a:defRPr>
            </a:lvl7pPr>
            <a:lvl8pPr marL="3200400" algn="l" defTabSz="914400" rtl="0" eaLnBrk="1" latinLnBrk="0" hangingPunct="1">
              <a:defRPr sz="2800" b="1" kern="1200">
                <a:solidFill>
                  <a:schemeClr val="tx1"/>
                </a:solidFill>
                <a:latin typeface="Times New Roman" pitchFamily="18" charset="0"/>
                <a:ea typeface="+mn-ea"/>
                <a:cs typeface="Arial" charset="0"/>
              </a:defRPr>
            </a:lvl8pPr>
            <a:lvl9pPr marL="3657600" algn="l" defTabSz="914400" rtl="0" eaLnBrk="1" latinLnBrk="0" hangingPunct="1">
              <a:defRPr sz="2800" b="1" kern="1200">
                <a:solidFill>
                  <a:schemeClr val="tx1"/>
                </a:solidFill>
                <a:latin typeface="Times New Roman" pitchFamily="18" charset="0"/>
                <a:ea typeface="+mn-ea"/>
                <a:cs typeface="Arial" charset="0"/>
              </a:defRPr>
            </a:lvl9pPr>
          </a:lstStyle>
          <a:p>
            <a:pPr algn="ctr" fontAlgn="auto">
              <a:spcBef>
                <a:spcPts val="0"/>
              </a:spcBef>
              <a:spcAft>
                <a:spcPts val="0"/>
              </a:spcAft>
              <a:defRPr/>
            </a:pPr>
            <a:r>
              <a:rPr lang="en-US" sz="9600" spc="50" dirty="0" smtClean="0">
                <a:ln w="11430"/>
                <a:solidFill>
                  <a:srgbClr val="C00000"/>
                </a:solidFill>
                <a:effectLst>
                  <a:outerShdw blurRad="76200" dist="50800" dir="5400000" algn="tl" rotWithShape="0">
                    <a:srgbClr val="000000">
                      <a:alpha val="65000"/>
                    </a:srgbClr>
                  </a:outerShdw>
                </a:effectLst>
                <a:cs typeface="Times New Roman" pitchFamily="18" charset="0"/>
              </a:rPr>
              <a:t>Ai </a:t>
            </a:r>
          </a:p>
          <a:p>
            <a:pPr algn="ctr" fontAlgn="auto">
              <a:spcBef>
                <a:spcPts val="0"/>
              </a:spcBef>
              <a:spcAft>
                <a:spcPts val="0"/>
              </a:spcAft>
              <a:defRPr/>
            </a:pPr>
            <a:r>
              <a:rPr lang="en-US" sz="9600" spc="50" dirty="0" err="1" smtClean="0">
                <a:ln w="11430"/>
                <a:solidFill>
                  <a:srgbClr val="C00000"/>
                </a:solidFill>
                <a:effectLst>
                  <a:outerShdw blurRad="76200" dist="50800" dir="5400000" algn="tl" rotWithShape="0">
                    <a:srgbClr val="000000">
                      <a:alpha val="65000"/>
                    </a:srgbClr>
                  </a:outerShdw>
                </a:effectLst>
                <a:cs typeface="Times New Roman" pitchFamily="18" charset="0"/>
              </a:rPr>
              <a:t>tài</a:t>
            </a:r>
            <a:r>
              <a:rPr lang="en-US" sz="9600" spc="50" dirty="0" smtClean="0">
                <a:ln w="11430"/>
                <a:solidFill>
                  <a:srgbClr val="C00000"/>
                </a:solidFill>
                <a:effectLst>
                  <a:outerShdw blurRad="76200" dist="50800" dir="5400000" algn="tl" rotWithShape="0">
                    <a:srgbClr val="000000">
                      <a:alpha val="65000"/>
                    </a:srgbClr>
                  </a:outerShdw>
                </a:effectLst>
                <a:cs typeface="Times New Roman" pitchFamily="18" charset="0"/>
              </a:rPr>
              <a:t> </a:t>
            </a:r>
          </a:p>
          <a:p>
            <a:pPr algn="ctr" fontAlgn="auto">
              <a:spcBef>
                <a:spcPts val="0"/>
              </a:spcBef>
              <a:spcAft>
                <a:spcPts val="0"/>
              </a:spcAft>
              <a:defRPr/>
            </a:pPr>
            <a:r>
              <a:rPr lang="en-US" sz="9600" spc="50" dirty="0" err="1" smtClean="0">
                <a:ln w="11430"/>
                <a:solidFill>
                  <a:srgbClr val="C00000"/>
                </a:solidFill>
                <a:effectLst>
                  <a:outerShdw blurRad="76200" dist="50800" dir="5400000" algn="tl" rotWithShape="0">
                    <a:srgbClr val="000000">
                      <a:alpha val="65000"/>
                    </a:srgbClr>
                  </a:outerShdw>
                </a:effectLst>
                <a:cs typeface="Times New Roman" pitchFamily="18" charset="0"/>
              </a:rPr>
              <a:t>hơn</a:t>
            </a:r>
            <a:endParaRPr lang="en-US" sz="9600" spc="50" dirty="0">
              <a:ln w="11430"/>
              <a:solidFill>
                <a:srgbClr val="C00000"/>
              </a:solidFill>
              <a:effectLst>
                <a:outerShdw blurRad="76200" dist="50800" dir="5400000" algn="tl" rotWithShape="0">
                  <a:srgbClr val="000000">
                    <a:alpha val="65000"/>
                  </a:srgbClr>
                </a:outerShdw>
              </a:effectLst>
              <a:cs typeface="Times New Roman" pitchFamily="18" charset="0"/>
            </a:endParaRPr>
          </a:p>
        </p:txBody>
      </p:sp>
      <p:pic>
        <p:nvPicPr>
          <p:cNvPr id="8" name="Picture 7" descr="D:\PÉ HÀ 'S DOCUMENTS\AA HÌNH NỀN PP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055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445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Tuyển tập 100+ hình cute mèo chibi Tạo sự dễ thương cho điện thoại"/>
          <p:cNvPicPr>
            <a:picLocks noChangeAspect="1" noChangeArrowheads="1"/>
          </p:cNvPicPr>
          <p:nvPr/>
        </p:nvPicPr>
        <p:blipFill rotWithShape="1">
          <a:blip r:embed="rId3">
            <a:extLst>
              <a:ext uri="{28A0092B-C50C-407E-A947-70E740481C1C}">
                <a14:useLocalDpi xmlns:a14="http://schemas.microsoft.com/office/drawing/2010/main" val="0"/>
              </a:ext>
            </a:extLst>
          </a:blip>
          <a:srcRect t="33432" b="11810"/>
          <a:stretch/>
        </p:blipFill>
        <p:spPr bwMode="auto">
          <a:xfrm>
            <a:off x="3386474" y="1850921"/>
            <a:ext cx="5143500" cy="5007079"/>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14292" y="1337150"/>
            <a:ext cx="4682546" cy="1791061"/>
          </a:xfrm>
          <a:prstGeom prst="wedgeEllipseCallout">
            <a:avLst>
              <a:gd name="adj1" fmla="val 27458"/>
              <a:gd name="adj2" fmla="val 8847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9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7347" y="-34280"/>
            <a:ext cx="9169401" cy="6877050"/>
          </a:xfrm>
        </p:spPr>
      </p:pic>
      <p:sp>
        <p:nvSpPr>
          <p:cNvPr id="6" name="Title 1"/>
          <p:cNvSpPr txBox="1">
            <a:spLocks/>
          </p:cNvSpPr>
          <p:nvPr/>
        </p:nvSpPr>
        <p:spPr>
          <a:xfrm>
            <a:off x="2484694" y="733525"/>
            <a:ext cx="6912768" cy="2160240"/>
          </a:xfrm>
          <a:prstGeom prst="rect">
            <a:avLst/>
          </a:prstGeom>
        </p:spPr>
        <p:txBody>
          <a:bodyPr anchor="ctr">
            <a:prstTxWarp prst="textPlain">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100" b="1" dirty="0">
                <a:latin typeface="Times New Roman" pitchFamily="18" charset="0"/>
                <a:cs typeface="Times New Roman" pitchFamily="18" charset="0"/>
              </a:rPr>
              <a:t>XIN CHÂN THÀNH CẢM ƠN </a:t>
            </a:r>
            <a:br>
              <a:rPr lang="en-US" sz="1100" b="1" dirty="0">
                <a:latin typeface="Times New Roman" pitchFamily="18" charset="0"/>
                <a:cs typeface="Times New Roman" pitchFamily="18" charset="0"/>
              </a:rPr>
            </a:br>
            <a:r>
              <a:rPr lang="en-US" sz="1100" b="1" dirty="0">
                <a:latin typeface="Times New Roman" pitchFamily="18" charset="0"/>
                <a:cs typeface="Times New Roman" pitchFamily="18" charset="0"/>
              </a:rPr>
              <a:t>QUÝ THẦY </a:t>
            </a:r>
            <a:r>
              <a:rPr lang="en-US" sz="1100" b="1" dirty="0" smtClean="0">
                <a:latin typeface="Times New Roman" pitchFamily="18" charset="0"/>
                <a:cs typeface="Times New Roman" pitchFamily="18" charset="0"/>
              </a:rPr>
              <a:t>CÔ</a:t>
            </a:r>
            <a:endParaRPr lang="en-US" sz="1100" b="1" dirty="0">
              <a:latin typeface="Times New Roman" pitchFamily="18" charset="0"/>
              <a:cs typeface="Times New Roman" pitchFamily="18" charset="0"/>
            </a:endParaRPr>
          </a:p>
        </p:txBody>
      </p:sp>
      <p:pic>
        <p:nvPicPr>
          <p:cNvPr id="15364" name="Picture 40"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924657">
            <a:off x="203734" y="-343371"/>
            <a:ext cx="865188"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6888" y="6350484"/>
            <a:ext cx="3168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89493" y="6337803"/>
            <a:ext cx="3168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03337" y="4959351"/>
            <a:ext cx="3168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257918" y="4557535"/>
            <a:ext cx="3168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0"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929614">
            <a:off x="11076508" y="-342902"/>
            <a:ext cx="865187"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6041" y="3244673"/>
            <a:ext cx="38671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79462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862"/>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pic>
        <p:nvPicPr>
          <p:cNvPr id="1026" name="Picture 2" descr="Hình ảnh đáng xem ảnh cute khóc với những biểu hiện đáng yêu khi khó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032" y="857959"/>
            <a:ext cx="6096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7576457" y="849390"/>
            <a:ext cx="4603710" cy="1985250"/>
          </a:xfrm>
          <a:prstGeom prst="cloudCallout">
            <a:avLst>
              <a:gd name="adj1" fmla="val -45701"/>
              <a:gd name="adj2" fmla="val 7566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Tớ</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biết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làm</a:t>
            </a:r>
            <a:r>
              <a:rPr lang="en-US" sz="2000" b="1" dirty="0" smtClean="0">
                <a:latin typeface="Times New Roman" panose="02020603050405020304" pitchFamily="18" charset="0"/>
                <a:cs typeface="Times New Roman" panose="02020603050405020304" pitchFamily="18" charset="0"/>
              </a:rPr>
              <a:t>…..???</a:t>
            </a:r>
          </a:p>
          <a:p>
            <a:pPr algn="ctr"/>
            <a:r>
              <a:rPr lang="en-US" sz="2000" b="1" dirty="0" smtClean="0">
                <a:latin typeface="Times New Roman" panose="02020603050405020304" pitchFamily="18" charset="0"/>
                <a:cs typeface="Times New Roman" panose="02020603050405020304" pitchFamily="18" charset="0"/>
              </a:rPr>
              <a:t>HUHU….</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4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op 75+ hình nền powerpoint học tậ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087" cy="7067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pic>
        <p:nvPicPr>
          <p:cNvPr id="1026" name="Picture 2" descr="Công việc đầu tiên lớp 5 | Giải Tiếng Việt lớp 5 Tập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849390"/>
            <a:ext cx="4552950" cy="600861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ẹp 17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4" y="-457199"/>
            <a:ext cx="12138276" cy="72844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ông việc đầu tiên lớp 5 | Giải Tiếng Việt lớp 5 Tập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104900"/>
            <a:ext cx="3140075" cy="551948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pic>
        <p:nvPicPr>
          <p:cNvPr id="2052" name="Picture 4" descr="Kỷ niệm 30 năm ngày mất của Nữ tướng Nguyễn Thị Định: Nữ tướng quân thời  b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4" y="1047750"/>
            <a:ext cx="8001001" cy="5576632"/>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3486150" y="3122023"/>
            <a:ext cx="419099" cy="104502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2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ackground Images For Ppt Hd-3 - Simple Powerpoint Background Hd - HD  Wallpaper | Hình nền, Dép,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 y="-1"/>
            <a:ext cx="12206293" cy="714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 name="Picture 7" descr="D:\PÉ HÀ 'S DOCUMENTS\AA HÌNH NỀN PP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95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 y="1335950"/>
            <a:ext cx="12096465" cy="5632311"/>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Ba </a:t>
            </a:r>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lgn="just">
              <a:buFontTx/>
              <a:buChar char="-"/>
            </a:pPr>
            <a:r>
              <a:rPr lang="en-US" dirty="0" err="1" smtClean="0">
                <a:latin typeface="Times New Roman" panose="02020603050405020304" pitchFamily="18" charset="0"/>
                <a:cs typeface="Times New Roman" panose="02020603050405020304" pitchFamily="18" charset="0"/>
              </a:rPr>
              <a:t>Út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Tôi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lo,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lgn="just">
              <a:buFontTx/>
              <a:buChar char="-"/>
            </a:pPr>
            <a:r>
              <a:rPr lang="en-US" dirty="0" err="1" smtClean="0">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chớ</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Rủi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thỏm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tỏ</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Mấy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hớt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rầm</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Ba.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khen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Út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ạ!     </a:t>
            </a: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ham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Ba: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thoát</a:t>
            </a:r>
            <a:r>
              <a:rPr lang="en-US" dirty="0">
                <a:latin typeface="Times New Roman" panose="02020603050405020304" pitchFamily="18" charset="0"/>
                <a:cs typeface="Times New Roman" panose="02020603050405020304" pitchFamily="18" charset="0"/>
              </a:rPr>
              <a:t> li </a:t>
            </a:r>
            <a:r>
              <a:rPr lang="en-US" dirty="0" err="1">
                <a:latin typeface="Times New Roman" panose="02020603050405020304" pitchFamily="18" charset="0"/>
                <a:cs typeface="Times New Roman" panose="02020603050405020304" pitchFamily="18" charset="0"/>
              </a:rPr>
              <a:t>hẳn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smtClean="0">
                <a:latin typeface="Times New Roman" panose="02020603050405020304" pitchFamily="18" charset="0"/>
                <a:cs typeface="Times New Roman" panose="02020603050405020304" pitchFamily="18" charset="0"/>
              </a:rPr>
              <a:t>!</a:t>
            </a:r>
          </a:p>
          <a:p>
            <a:pPr algn="r"/>
            <a:r>
              <a:rPr lang="en-US" dirty="0" smtClean="0">
                <a:latin typeface="Times New Roman" panose="02020603050405020304" pitchFamily="18" charset="0"/>
                <a:cs typeface="Times New Roman" panose="02020603050405020304" pitchFamily="18" charset="0"/>
              </a:rPr>
              <a:t>Theo </a:t>
            </a:r>
            <a:r>
              <a:rPr lang="en-US" b="1" dirty="0">
                <a:latin typeface="Times New Roman" panose="02020603050405020304" pitchFamily="18" charset="0"/>
                <a:cs typeface="Times New Roman" panose="02020603050405020304" pitchFamily="18" charset="0"/>
              </a:rPr>
              <a:t>HỒI KÍ CỦA BÀ NGUYỄN THỊ </a:t>
            </a:r>
            <a:r>
              <a:rPr lang="en-US" b="1" dirty="0" smtClean="0">
                <a:latin typeface="Times New Roman" panose="02020603050405020304" pitchFamily="18" charset="0"/>
                <a:cs typeface="Times New Roman" panose="02020603050405020304" pitchFamily="18" charset="0"/>
              </a:rPr>
              <a:t>ĐỊNH</a:t>
            </a:r>
          </a:p>
          <a:p>
            <a:pPr algn="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Văn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Phác</a:t>
            </a:r>
            <a:r>
              <a:rPr lang="en-US" i="1" dirty="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ghi</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descr="D:\PÉ HÀ 'S DOCUMENTS\AA HÌNH NỀN PP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952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Top 75+ hình nền powerpoint học tậ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43413" y="752375"/>
            <a:ext cx="59461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1674228" y="1753737"/>
            <a:ext cx="2133600" cy="6858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ĐOẠN 1</a:t>
            </a:r>
            <a:endParaRPr lang="en-US" sz="2800" b="1" dirty="0">
              <a:solidFill>
                <a:schemeClr val="tx1"/>
              </a:solidFill>
              <a:latin typeface="Times New Roman" pitchFamily="18" charset="0"/>
              <a:cs typeface="Times New Roman" pitchFamily="18" charset="0"/>
            </a:endParaRPr>
          </a:p>
        </p:txBody>
      </p:sp>
      <p:sp>
        <p:nvSpPr>
          <p:cNvPr id="6" name="Oval 5"/>
          <p:cNvSpPr/>
          <p:nvPr/>
        </p:nvSpPr>
        <p:spPr>
          <a:xfrm>
            <a:off x="1667301" y="2972937"/>
            <a:ext cx="2133600" cy="6858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ĐOẠN 2</a:t>
            </a:r>
            <a:endParaRPr lang="en-US" sz="2800" b="1" dirty="0">
              <a:solidFill>
                <a:schemeClr val="tx1"/>
              </a:solidFill>
              <a:latin typeface="Times New Roman" pitchFamily="18" charset="0"/>
              <a:cs typeface="Times New Roman" pitchFamily="18" charset="0"/>
            </a:endParaRPr>
          </a:p>
        </p:txBody>
      </p:sp>
      <p:sp>
        <p:nvSpPr>
          <p:cNvPr id="7" name="Oval 6"/>
          <p:cNvSpPr/>
          <p:nvPr/>
        </p:nvSpPr>
        <p:spPr>
          <a:xfrm>
            <a:off x="1667301" y="4115937"/>
            <a:ext cx="2133600" cy="6858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ĐOẠN 3</a:t>
            </a:r>
            <a:endParaRPr lang="en-US" sz="2800" b="1" dirty="0">
              <a:solidFill>
                <a:schemeClr val="tx1"/>
              </a:solidFill>
              <a:latin typeface="Times New Roman" pitchFamily="18" charset="0"/>
              <a:cs typeface="Times New Roman" pitchFamily="18" charset="0"/>
            </a:endParaRPr>
          </a:p>
        </p:txBody>
      </p:sp>
      <p:sp>
        <p:nvSpPr>
          <p:cNvPr id="8" name="Rounded Rectangular Callout 7"/>
          <p:cNvSpPr/>
          <p:nvPr/>
        </p:nvSpPr>
        <p:spPr>
          <a:xfrm>
            <a:off x="4181901" y="1829937"/>
            <a:ext cx="6324600" cy="609600"/>
          </a:xfrm>
          <a:prstGeom prst="wedgeRoundRectCallout">
            <a:avLst>
              <a:gd name="adj1" fmla="val -57197"/>
              <a:gd name="adj2" fmla="val -1477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đến</a:t>
            </a:r>
            <a:r>
              <a:rPr lang="en-US" sz="2800" b="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không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biết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giấy</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gì</a:t>
            </a:r>
            <a:r>
              <a:rPr lang="en-US" sz="2800" b="1" i="1"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
        <p:nvSpPr>
          <p:cNvPr id="9" name="Rounded Rectangular Callout 8"/>
          <p:cNvSpPr/>
          <p:nvPr/>
        </p:nvSpPr>
        <p:spPr>
          <a:xfrm>
            <a:off x="4181901" y="3069919"/>
            <a:ext cx="6324600" cy="609600"/>
          </a:xfrm>
          <a:prstGeom prst="wedgeRoundRectCallout">
            <a:avLst>
              <a:gd name="adj1" fmla="val -57197"/>
              <a:gd name="adj2" fmla="val -1477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latin typeface="Times New Roman" pitchFamily="18" charset="0"/>
                <a:cs typeface="Times New Roman" pitchFamily="18" charset="0"/>
              </a:rPr>
              <a:t>Tiếp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theo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đến</a:t>
            </a:r>
            <a:r>
              <a:rPr lang="en-US" sz="2800" b="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chạy</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rầm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rầm</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0" name="Rounded Rectangular Callout 9"/>
          <p:cNvSpPr/>
          <p:nvPr/>
        </p:nvSpPr>
        <p:spPr>
          <a:xfrm>
            <a:off x="4105701" y="4268337"/>
            <a:ext cx="6324600" cy="609600"/>
          </a:xfrm>
          <a:prstGeom prst="wedgeRoundRectCallout">
            <a:avLst>
              <a:gd name="adj1" fmla="val -57197"/>
              <a:gd name="adj2" fmla="val -1477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latin typeface="Times New Roman" pitchFamily="18" charset="0"/>
                <a:cs typeface="Times New Roman" pitchFamily="18" charset="0"/>
              </a:rPr>
              <a:t>Còn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lại</a:t>
            </a:r>
            <a:endParaRPr lang="en-US" sz="2800" b="1" dirty="0">
              <a:latin typeface="Times New Roman" pitchFamily="18" charset="0"/>
              <a:cs typeface="Times New Roman" pitchFamily="18" charset="0"/>
            </a:endParaRPr>
          </a:p>
        </p:txBody>
      </p:sp>
      <p:pic>
        <p:nvPicPr>
          <p:cNvPr id="12" name="Picture 11" descr="D:\PÉ HÀ 'S DOCUMENTS\AA HÌNH NỀN PP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07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13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2024</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0" y="387725"/>
            <a:ext cx="9144000" cy="461665"/>
          </a:xfrm>
          <a:prstGeom prst="rect">
            <a:avLst/>
          </a:prstGeom>
          <a:noFill/>
        </p:spPr>
        <p:txBody>
          <a:bodyPr wrap="square" rtlCol="0">
            <a:spAutoFit/>
          </a:bodyPr>
          <a:lstStyle/>
          <a:p>
            <a:pPr algn="ctr"/>
            <a:r>
              <a:rPr lang="en-US" sz="2400" b="1" u="sng" dirty="0" err="1" smtClean="0">
                <a:latin typeface="Times New Roman" panose="02020603050405020304" pitchFamily="18" charset="0"/>
                <a:cs typeface="Times New Roman" panose="02020603050405020304" pitchFamily="18" charset="0"/>
              </a:rPr>
              <a:t>Tập</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endParaRPr lang="en-US" sz="2400" b="1" u="sng"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127379" y="849390"/>
            <a:ext cx="11937242" cy="5967666"/>
            <a:chOff x="127379" y="762142"/>
            <a:chExt cx="11937242" cy="6095858"/>
          </a:xfrm>
        </p:grpSpPr>
        <p:pic>
          <p:nvPicPr>
            <p:cNvPr id="3074" name="Picture 2" descr="SGK Scan] ✓ Tập đọc: Công việc đầu tiên - Sách Giáo Khoa - Học Online Cùng  Sachgiaibaitap.com"/>
            <p:cNvPicPr>
              <a:picLocks noChangeAspect="1" noChangeArrowheads="1"/>
            </p:cNvPicPr>
            <p:nvPr/>
          </p:nvPicPr>
          <p:blipFill rotWithShape="1">
            <a:blip r:embed="rId2">
              <a:extLst>
                <a:ext uri="{28A0092B-C50C-407E-A947-70E740481C1C}">
                  <a14:useLocalDpi xmlns:a14="http://schemas.microsoft.com/office/drawing/2010/main" val="0"/>
                </a:ext>
              </a:extLst>
            </a:blip>
            <a:srcRect l="6730" t="20928" r="5764" b="10292"/>
            <a:stretch/>
          </p:blipFill>
          <p:spPr bwMode="auto">
            <a:xfrm>
              <a:off x="127380" y="803086"/>
              <a:ext cx="6123292" cy="60412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ập đọc: Công việc đầu tiên"/>
            <p:cNvPicPr>
              <a:picLocks noChangeAspect="1" noChangeArrowheads="1"/>
            </p:cNvPicPr>
            <p:nvPr/>
          </p:nvPicPr>
          <p:blipFill rotWithShape="1">
            <a:blip r:embed="rId3">
              <a:extLst>
                <a:ext uri="{28A0092B-C50C-407E-A947-70E740481C1C}">
                  <a14:useLocalDpi xmlns:a14="http://schemas.microsoft.com/office/drawing/2010/main" val="0"/>
                </a:ext>
              </a:extLst>
            </a:blip>
            <a:srcRect l="5015" t="-388" r="6973" b="52753"/>
            <a:stretch/>
          </p:blipFill>
          <p:spPr bwMode="auto">
            <a:xfrm>
              <a:off x="6250672" y="789438"/>
              <a:ext cx="5759358" cy="45342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379" y="762142"/>
              <a:ext cx="11937242" cy="6095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D:\PÉ HÀ 'S DOCUMENTS\AA HÌNH NỀN PP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3886" y="151899"/>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10329236" y="230832"/>
            <a:ext cx="2257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r>
              <a:rPr lang="en-US" altLang="en-US" sz="2400" dirty="0" err="1" smtClean="0">
                <a:latin typeface="Times New Roman" panose="02020603050405020304" pitchFamily="18" charset="0"/>
                <a:cs typeface="Times New Roman" panose="02020603050405020304" pitchFamily="18" charset="0"/>
              </a:rPr>
              <a:t>Trang</a:t>
            </a: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2400" dirty="0" smtClean="0">
                <a:latin typeface="Times New Roman" panose="02020603050405020304" pitchFamily="18" charset="0"/>
                <a:cs typeface="Times New Roman" panose="02020603050405020304" pitchFamily="18" charset="0"/>
              </a:rPr>
              <a:t>126-127</a:t>
            </a:r>
            <a:endParaRPr lang="en-US" altLang="en-US" sz="2400" dirty="0">
              <a:latin typeface="Times New Roman" panose="02020603050405020304" pitchFamily="18" charset="0"/>
              <a:cs typeface="Times New Roman" panose="02020603050405020304" pitchFamily="18" charset="0"/>
            </a:endParaRPr>
          </a:p>
        </p:txBody>
      </p:sp>
      <p:sp>
        <p:nvSpPr>
          <p:cNvPr id="6" name="Oval 5"/>
          <p:cNvSpPr/>
          <p:nvPr/>
        </p:nvSpPr>
        <p:spPr>
          <a:xfrm>
            <a:off x="-80210" y="1283368"/>
            <a:ext cx="931401" cy="4652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Đ1</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H="1">
            <a:off x="803065" y="4796589"/>
            <a:ext cx="155886" cy="3208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5789" y="4924904"/>
            <a:ext cx="931401" cy="4652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Đ2</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a:off x="7933781" y="1748590"/>
            <a:ext cx="155886" cy="3208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70106" y="1909011"/>
            <a:ext cx="931401" cy="4652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anose="02020603050405020304" pitchFamily="18" charset="0"/>
                <a:cs typeface="Times New Roman" panose="02020603050405020304" pitchFamily="18" charset="0"/>
              </a:rPr>
              <a:t>Đ3</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flipH="1">
            <a:off x="8023603" y="4227096"/>
            <a:ext cx="155886" cy="3208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779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1371</TotalTime>
  <Words>1093</Words>
  <Application>Microsoft Office PowerPoint</Application>
  <PresentationFormat>Widescreen</PresentationFormat>
  <Paragraphs>205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cp:revision>
  <dcterms:created xsi:type="dcterms:W3CDTF">2024-04-10T02:14:42Z</dcterms:created>
  <dcterms:modified xsi:type="dcterms:W3CDTF">2024-04-13T03:40:52Z</dcterms:modified>
</cp:coreProperties>
</file>