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84" r:id="rId4"/>
    <p:sldId id="259" r:id="rId5"/>
    <p:sldId id="260" r:id="rId6"/>
    <p:sldId id="265" r:id="rId7"/>
    <p:sldId id="262" r:id="rId8"/>
    <p:sldId id="263" r:id="rId9"/>
    <p:sldId id="261" r:id="rId10"/>
    <p:sldId id="280" r:id="rId11"/>
    <p:sldId id="286" r:id="rId12"/>
    <p:sldId id="287" r:id="rId13"/>
    <p:sldId id="277" r:id="rId14"/>
    <p:sldId id="267" r:id="rId15"/>
    <p:sldId id="268" r:id="rId16"/>
    <p:sldId id="273" r:id="rId17"/>
    <p:sldId id="272" r:id="rId18"/>
    <p:sldId id="274" r:id="rId19"/>
    <p:sldId id="275" r:id="rId20"/>
    <p:sldId id="276" r:id="rId21"/>
    <p:sldId id="270" r:id="rId22"/>
    <p:sldId id="264" r:id="rId23"/>
    <p:sldId id="278" r:id="rId24"/>
    <p:sldId id="283" r:id="rId25"/>
    <p:sldId id="266" r:id="rId26"/>
    <p:sldId id="285" r:id="rId27"/>
    <p:sldId id="281" r:id="rId28"/>
    <p:sldId id="28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60" d="100"/>
          <a:sy n="60" d="100"/>
        </p:scale>
        <p:origin x="1140" y="3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1CC5A77-9F8D-4195-9870-A7CC4E58FECA}" type="datetimeFigureOut">
              <a:rPr lang="en-US" smtClean="0"/>
              <a:t>4/12/2024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DEF389-DAF2-4757-90B0-ADE096D43C49}" type="slidenum">
              <a:rPr lang="en-US" smtClean="0"/>
              <a:t>‹#›</a:t>
            </a:fld>
            <a:endParaRPr lang="en-US"/>
          </a:p>
        </p:txBody>
      </p:sp>
    </p:spTree>
    <p:extLst>
      <p:ext uri="{BB962C8B-B14F-4D97-AF65-F5344CB8AC3E}">
        <p14:creationId xmlns:p14="http://schemas.microsoft.com/office/powerpoint/2010/main" val="8549149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CC5A77-9F8D-4195-9870-A7CC4E58FECA}" type="datetimeFigureOut">
              <a:rPr lang="en-US" smtClean="0"/>
              <a:t>4/12/2024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DEF389-DAF2-4757-90B0-ADE096D43C49}" type="slidenum">
              <a:rPr lang="en-US" smtClean="0"/>
              <a:t>‹#›</a:t>
            </a:fld>
            <a:endParaRPr lang="en-US"/>
          </a:p>
        </p:txBody>
      </p:sp>
    </p:spTree>
    <p:extLst>
      <p:ext uri="{BB962C8B-B14F-4D97-AF65-F5344CB8AC3E}">
        <p14:creationId xmlns:p14="http://schemas.microsoft.com/office/powerpoint/2010/main" val="1406036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CC5A77-9F8D-4195-9870-A7CC4E58FECA}" type="datetimeFigureOut">
              <a:rPr lang="en-US" smtClean="0"/>
              <a:t>4/12/2024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DEF389-DAF2-4757-90B0-ADE096D43C49}" type="slidenum">
              <a:rPr lang="en-US" smtClean="0"/>
              <a:t>‹#›</a:t>
            </a:fld>
            <a:endParaRPr lang="en-US"/>
          </a:p>
        </p:txBody>
      </p:sp>
    </p:spTree>
    <p:extLst>
      <p:ext uri="{BB962C8B-B14F-4D97-AF65-F5344CB8AC3E}">
        <p14:creationId xmlns:p14="http://schemas.microsoft.com/office/powerpoint/2010/main" val="4162870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CC5A77-9F8D-4195-9870-A7CC4E58FECA}" type="datetimeFigureOut">
              <a:rPr lang="en-US" smtClean="0"/>
              <a:t>4/12/2024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DEF389-DAF2-4757-90B0-ADE096D43C49}" type="slidenum">
              <a:rPr lang="en-US" smtClean="0"/>
              <a:t>‹#›</a:t>
            </a:fld>
            <a:endParaRPr lang="en-US"/>
          </a:p>
        </p:txBody>
      </p:sp>
    </p:spTree>
    <p:extLst>
      <p:ext uri="{BB962C8B-B14F-4D97-AF65-F5344CB8AC3E}">
        <p14:creationId xmlns:p14="http://schemas.microsoft.com/office/powerpoint/2010/main" val="2206601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1CC5A77-9F8D-4195-9870-A7CC4E58FECA}" type="datetimeFigureOut">
              <a:rPr lang="en-US" smtClean="0"/>
              <a:t>4/12/2024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DEF389-DAF2-4757-90B0-ADE096D43C49}" type="slidenum">
              <a:rPr lang="en-US" smtClean="0"/>
              <a:t>‹#›</a:t>
            </a:fld>
            <a:endParaRPr lang="en-US"/>
          </a:p>
        </p:txBody>
      </p:sp>
    </p:spTree>
    <p:extLst>
      <p:ext uri="{BB962C8B-B14F-4D97-AF65-F5344CB8AC3E}">
        <p14:creationId xmlns:p14="http://schemas.microsoft.com/office/powerpoint/2010/main" val="2020358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1CC5A77-9F8D-4195-9870-A7CC4E58FECA}" type="datetimeFigureOut">
              <a:rPr lang="en-US" smtClean="0"/>
              <a:t>4/12/2024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DEF389-DAF2-4757-90B0-ADE096D43C49}" type="slidenum">
              <a:rPr lang="en-US" smtClean="0"/>
              <a:t>‹#›</a:t>
            </a:fld>
            <a:endParaRPr lang="en-US"/>
          </a:p>
        </p:txBody>
      </p:sp>
    </p:spTree>
    <p:extLst>
      <p:ext uri="{BB962C8B-B14F-4D97-AF65-F5344CB8AC3E}">
        <p14:creationId xmlns:p14="http://schemas.microsoft.com/office/powerpoint/2010/main" val="3832740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1CC5A77-9F8D-4195-9870-A7CC4E58FECA}" type="datetimeFigureOut">
              <a:rPr lang="en-US" smtClean="0"/>
              <a:t>4/12/2024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DEF389-DAF2-4757-90B0-ADE096D43C49}" type="slidenum">
              <a:rPr lang="en-US" smtClean="0"/>
              <a:t>‹#›</a:t>
            </a:fld>
            <a:endParaRPr lang="en-US"/>
          </a:p>
        </p:txBody>
      </p:sp>
    </p:spTree>
    <p:extLst>
      <p:ext uri="{BB962C8B-B14F-4D97-AF65-F5344CB8AC3E}">
        <p14:creationId xmlns:p14="http://schemas.microsoft.com/office/powerpoint/2010/main" val="11731406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1CC5A77-9F8D-4195-9870-A7CC4E58FECA}" type="datetimeFigureOut">
              <a:rPr lang="en-US" smtClean="0"/>
              <a:t>4/12/2024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DEF389-DAF2-4757-90B0-ADE096D43C49}" type="slidenum">
              <a:rPr lang="en-US" smtClean="0"/>
              <a:t>‹#›</a:t>
            </a:fld>
            <a:endParaRPr lang="en-US"/>
          </a:p>
        </p:txBody>
      </p:sp>
    </p:spTree>
    <p:extLst>
      <p:ext uri="{BB962C8B-B14F-4D97-AF65-F5344CB8AC3E}">
        <p14:creationId xmlns:p14="http://schemas.microsoft.com/office/powerpoint/2010/main" val="1271089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CC5A77-9F8D-4195-9870-A7CC4E58FECA}" type="datetimeFigureOut">
              <a:rPr lang="en-US" smtClean="0"/>
              <a:t>4/12/2024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DEF389-DAF2-4757-90B0-ADE096D43C49}" type="slidenum">
              <a:rPr lang="en-US" smtClean="0"/>
              <a:t>‹#›</a:t>
            </a:fld>
            <a:endParaRPr lang="en-US"/>
          </a:p>
        </p:txBody>
      </p:sp>
    </p:spTree>
    <p:extLst>
      <p:ext uri="{BB962C8B-B14F-4D97-AF65-F5344CB8AC3E}">
        <p14:creationId xmlns:p14="http://schemas.microsoft.com/office/powerpoint/2010/main" val="4167811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1CC5A77-9F8D-4195-9870-A7CC4E58FECA}" type="datetimeFigureOut">
              <a:rPr lang="en-US" smtClean="0"/>
              <a:t>4/12/2024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DEF389-DAF2-4757-90B0-ADE096D43C49}" type="slidenum">
              <a:rPr lang="en-US" smtClean="0"/>
              <a:t>‹#›</a:t>
            </a:fld>
            <a:endParaRPr lang="en-US"/>
          </a:p>
        </p:txBody>
      </p:sp>
    </p:spTree>
    <p:extLst>
      <p:ext uri="{BB962C8B-B14F-4D97-AF65-F5344CB8AC3E}">
        <p14:creationId xmlns:p14="http://schemas.microsoft.com/office/powerpoint/2010/main" val="1467688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1CC5A77-9F8D-4195-9870-A7CC4E58FECA}" type="datetimeFigureOut">
              <a:rPr lang="en-US" smtClean="0"/>
              <a:t>4/12/2024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DEF389-DAF2-4757-90B0-ADE096D43C49}" type="slidenum">
              <a:rPr lang="en-US" smtClean="0"/>
              <a:t>‹#›</a:t>
            </a:fld>
            <a:endParaRPr lang="en-US"/>
          </a:p>
        </p:txBody>
      </p:sp>
    </p:spTree>
    <p:extLst>
      <p:ext uri="{BB962C8B-B14F-4D97-AF65-F5344CB8AC3E}">
        <p14:creationId xmlns:p14="http://schemas.microsoft.com/office/powerpoint/2010/main" val="7171357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CC5A77-9F8D-4195-9870-A7CC4E58FECA}" type="datetimeFigureOut">
              <a:rPr lang="en-US" smtClean="0"/>
              <a:t>4/12/2024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DEF389-DAF2-4757-90B0-ADE096D43C49}" type="slidenum">
              <a:rPr lang="en-US" smtClean="0"/>
              <a:t>‹#›</a:t>
            </a:fld>
            <a:endParaRPr lang="en-US"/>
          </a:p>
        </p:txBody>
      </p:sp>
    </p:spTree>
    <p:extLst>
      <p:ext uri="{BB962C8B-B14F-4D97-AF65-F5344CB8AC3E}">
        <p14:creationId xmlns:p14="http://schemas.microsoft.com/office/powerpoint/2010/main" val="6514596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gif"/><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1.gif"/><Relationship Id="rId1" Type="http://schemas.openxmlformats.org/officeDocument/2006/relationships/slideLayout" Target="../slideLayouts/slideLayout2.xml"/><Relationship Id="rId5" Type="http://schemas.openxmlformats.org/officeDocument/2006/relationships/image" Target="../media/image24.gif"/><Relationship Id="rId4" Type="http://schemas.openxmlformats.org/officeDocument/2006/relationships/image" Target="../media/image23.gif"/></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p:cNvSpPr/>
          <p:nvPr/>
        </p:nvSpPr>
        <p:spPr>
          <a:xfrm>
            <a:off x="6600825" y="1428751"/>
            <a:ext cx="319088" cy="315913"/>
          </a:xfrm>
          <a:prstGeom prst="ellipse">
            <a:avLst/>
          </a:prstGeom>
          <a:blipFill>
            <a:blip r:embed="rId2"/>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p>
        </p:txBody>
      </p:sp>
      <p:sp>
        <p:nvSpPr>
          <p:cNvPr id="9" name="Oval 8"/>
          <p:cNvSpPr/>
          <p:nvPr/>
        </p:nvSpPr>
        <p:spPr>
          <a:xfrm>
            <a:off x="5016500" y="1377951"/>
            <a:ext cx="319088" cy="315913"/>
          </a:xfrm>
          <a:prstGeom prst="ellipse">
            <a:avLst/>
          </a:prstGeom>
          <a:blipFill>
            <a:blip r:embed="rId2"/>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p>
        </p:txBody>
      </p:sp>
      <p:pic>
        <p:nvPicPr>
          <p:cNvPr id="10" name="Picture 5" descr="D:\PÉ HÀ 'S DOCUMENTS\võ minh đức 16-17\hình nền ppt\tải xuống (1).png"/>
          <p:cNvPicPr>
            <a:picLocks noChangeAspect="1" noChangeArrowheads="1"/>
          </p:cNvPicPr>
          <p:nvPr/>
        </p:nvPicPr>
        <p:blipFill>
          <a:blip r:embed="rId3"/>
          <a:srcRect/>
          <a:stretch>
            <a:fillRect/>
          </a:stretch>
        </p:blipFill>
        <p:spPr bwMode="auto">
          <a:xfrm>
            <a:off x="5834064" y="1744663"/>
            <a:ext cx="371475" cy="368300"/>
          </a:xfrm>
          <a:prstGeom prst="rect">
            <a:avLst/>
          </a:prstGeom>
          <a:noFill/>
          <a:ln w="9525">
            <a:noFill/>
            <a:miter lim="800000"/>
            <a:headEnd/>
            <a:tailEnd/>
          </a:ln>
        </p:spPr>
      </p:pic>
      <p:pic>
        <p:nvPicPr>
          <p:cNvPr id="11" name="Picture 7" descr="D:\PÉ HÀ 'S DOCUMENTS\võ minh đức 16-17\hình nền ppt\images (1).png"/>
          <p:cNvPicPr>
            <a:picLocks noChangeAspect="1" noChangeArrowheads="1"/>
          </p:cNvPicPr>
          <p:nvPr/>
        </p:nvPicPr>
        <p:blipFill>
          <a:blip r:embed="rId4"/>
          <a:srcRect/>
          <a:stretch>
            <a:fillRect/>
          </a:stretch>
        </p:blipFill>
        <p:spPr bwMode="auto">
          <a:xfrm>
            <a:off x="5854700" y="1006475"/>
            <a:ext cx="369888" cy="381000"/>
          </a:xfrm>
          <a:prstGeom prst="rect">
            <a:avLst/>
          </a:prstGeom>
          <a:noFill/>
          <a:ln w="9525">
            <a:noFill/>
            <a:miter lim="800000"/>
            <a:headEnd/>
            <a:tailEnd/>
          </a:ln>
        </p:spPr>
      </p:pic>
      <p:pic>
        <p:nvPicPr>
          <p:cNvPr id="13319" name="Picture 51" descr="SPARKLES"/>
          <p:cNvPicPr>
            <a:picLocks noChangeAspect="1" noChangeArrowheads="1" noCrop="1"/>
          </p:cNvPicPr>
          <p:nvPr/>
        </p:nvPicPr>
        <p:blipFill>
          <a:blip r:embed="rId5"/>
          <a:srcRect/>
          <a:stretch>
            <a:fillRect/>
          </a:stretch>
        </p:blipFill>
        <p:spPr bwMode="auto">
          <a:xfrm>
            <a:off x="8616950" y="2692401"/>
            <a:ext cx="1765300" cy="1724025"/>
          </a:xfrm>
          <a:prstGeom prst="rect">
            <a:avLst/>
          </a:prstGeom>
          <a:noFill/>
          <a:ln w="9525">
            <a:noFill/>
            <a:miter lim="800000"/>
            <a:headEnd/>
            <a:tailEnd/>
          </a:ln>
        </p:spPr>
      </p:pic>
      <p:pic>
        <p:nvPicPr>
          <p:cNvPr id="13320" name="Picture 51" descr="SPARKLES"/>
          <p:cNvPicPr>
            <a:picLocks noChangeAspect="1" noChangeArrowheads="1" noCrop="1"/>
          </p:cNvPicPr>
          <p:nvPr/>
        </p:nvPicPr>
        <p:blipFill>
          <a:blip r:embed="rId5"/>
          <a:srcRect/>
          <a:stretch>
            <a:fillRect/>
          </a:stretch>
        </p:blipFill>
        <p:spPr bwMode="auto">
          <a:xfrm>
            <a:off x="8472488" y="4440239"/>
            <a:ext cx="1765300" cy="1724025"/>
          </a:xfrm>
          <a:prstGeom prst="rect">
            <a:avLst/>
          </a:prstGeom>
          <a:noFill/>
          <a:ln w="9525">
            <a:noFill/>
            <a:miter lim="800000"/>
            <a:headEnd/>
            <a:tailEnd/>
          </a:ln>
        </p:spPr>
      </p:pic>
      <p:pic>
        <p:nvPicPr>
          <p:cNvPr id="13321" name="Picture 51" descr="SPARKLES"/>
          <p:cNvPicPr>
            <a:picLocks noChangeAspect="1" noChangeArrowheads="1" noCrop="1"/>
          </p:cNvPicPr>
          <p:nvPr/>
        </p:nvPicPr>
        <p:blipFill>
          <a:blip r:embed="rId5"/>
          <a:srcRect/>
          <a:stretch>
            <a:fillRect/>
          </a:stretch>
        </p:blipFill>
        <p:spPr bwMode="auto">
          <a:xfrm>
            <a:off x="1639888" y="2870201"/>
            <a:ext cx="1765300" cy="1724025"/>
          </a:xfrm>
          <a:prstGeom prst="rect">
            <a:avLst/>
          </a:prstGeom>
          <a:noFill/>
          <a:ln w="9525">
            <a:noFill/>
            <a:miter lim="800000"/>
            <a:headEnd/>
            <a:tailEnd/>
          </a:ln>
        </p:spPr>
      </p:pic>
      <p:pic>
        <p:nvPicPr>
          <p:cNvPr id="13322" name="Picture 51" descr="SPARKLES"/>
          <p:cNvPicPr>
            <a:picLocks noChangeAspect="1" noChangeArrowheads="1" noCrop="1"/>
          </p:cNvPicPr>
          <p:nvPr/>
        </p:nvPicPr>
        <p:blipFill>
          <a:blip r:embed="rId5"/>
          <a:srcRect/>
          <a:stretch>
            <a:fillRect/>
          </a:stretch>
        </p:blipFill>
        <p:spPr bwMode="auto">
          <a:xfrm>
            <a:off x="2301875" y="184151"/>
            <a:ext cx="1766888" cy="1724025"/>
          </a:xfrm>
          <a:prstGeom prst="rect">
            <a:avLst/>
          </a:prstGeom>
          <a:noFill/>
          <a:ln w="9525">
            <a:noFill/>
            <a:miter lim="800000"/>
            <a:headEnd/>
            <a:tailEnd/>
          </a:ln>
        </p:spPr>
      </p:pic>
      <p:pic>
        <p:nvPicPr>
          <p:cNvPr id="13323" name="Picture 51" descr="SPARKLES"/>
          <p:cNvPicPr>
            <a:picLocks noChangeAspect="1" noChangeArrowheads="1" noCrop="1"/>
          </p:cNvPicPr>
          <p:nvPr/>
        </p:nvPicPr>
        <p:blipFill>
          <a:blip r:embed="rId5"/>
          <a:srcRect/>
          <a:stretch>
            <a:fillRect/>
          </a:stretch>
        </p:blipFill>
        <p:spPr bwMode="auto">
          <a:xfrm>
            <a:off x="8177213" y="133351"/>
            <a:ext cx="1765300" cy="1724025"/>
          </a:xfrm>
          <a:prstGeom prst="rect">
            <a:avLst/>
          </a:prstGeom>
          <a:noFill/>
          <a:ln w="9525">
            <a:noFill/>
            <a:miter lim="800000"/>
            <a:headEnd/>
            <a:tailEnd/>
          </a:ln>
        </p:spPr>
      </p:pic>
      <p:pic>
        <p:nvPicPr>
          <p:cNvPr id="13324" name="Picture 51" descr="SPARKLES"/>
          <p:cNvPicPr>
            <a:picLocks noChangeAspect="1" noChangeArrowheads="1" noCrop="1"/>
          </p:cNvPicPr>
          <p:nvPr/>
        </p:nvPicPr>
        <p:blipFill>
          <a:blip r:embed="rId5"/>
          <a:srcRect/>
          <a:stretch>
            <a:fillRect/>
          </a:stretch>
        </p:blipFill>
        <p:spPr bwMode="auto">
          <a:xfrm>
            <a:off x="1593850" y="4657726"/>
            <a:ext cx="1765300" cy="1724025"/>
          </a:xfrm>
          <a:prstGeom prst="rect">
            <a:avLst/>
          </a:prstGeom>
          <a:noFill/>
          <a:ln w="9525">
            <a:noFill/>
            <a:miter lim="800000"/>
            <a:headEnd/>
            <a:tailEnd/>
          </a:ln>
        </p:spPr>
      </p:pic>
      <p:sp>
        <p:nvSpPr>
          <p:cNvPr id="19" name="Rectangle 4"/>
          <p:cNvSpPr txBox="1">
            <a:spLocks noChangeArrowheads="1"/>
          </p:cNvSpPr>
          <p:nvPr/>
        </p:nvSpPr>
        <p:spPr>
          <a:xfrm>
            <a:off x="1371600" y="5907360"/>
            <a:ext cx="9525000" cy="762000"/>
          </a:xfrm>
          <a:prstGeom prst="rect">
            <a:avLst/>
          </a:prstGeom>
          <a:ln>
            <a:noFill/>
          </a:ln>
        </p:spPr>
        <p:txBody>
          <a:bodyPr>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defRPr/>
            </a:pPr>
            <a:r>
              <a:rPr lang="vi-VN" b="1" dirty="0">
                <a:ln>
                  <a:solidFill>
                    <a:schemeClr val="tx1">
                      <a:lumMod val="85000"/>
                      <a:lumOff val="15000"/>
                    </a:schemeClr>
                  </a:solidFill>
                </a:ln>
                <a:solidFill>
                  <a:schemeClr val="tx1">
                    <a:lumMod val="95000"/>
                    <a:lumOff val="5000"/>
                  </a:schemeClr>
                </a:solidFill>
                <a:latin typeface="Times New Roman" panose="02020603050405020304" pitchFamily="18" charset="0"/>
                <a:cs typeface="Times New Roman" panose="02020603050405020304" pitchFamily="18" charset="0"/>
              </a:rPr>
              <a:t>Giáo viên thực hiện: </a:t>
            </a:r>
            <a:r>
              <a:rPr lang="en-US" b="1" dirty="0" err="1" smtClean="0">
                <a:ln>
                  <a:solidFill>
                    <a:schemeClr val="tx1">
                      <a:lumMod val="85000"/>
                      <a:lumOff val="15000"/>
                    </a:schemeClr>
                  </a:solidFill>
                </a:ln>
                <a:solidFill>
                  <a:schemeClr val="tx1">
                    <a:lumMod val="95000"/>
                    <a:lumOff val="5000"/>
                  </a:schemeClr>
                </a:solidFill>
                <a:latin typeface="Times New Roman" panose="02020603050405020304" pitchFamily="18" charset="0"/>
                <a:cs typeface="Times New Roman" panose="02020603050405020304" pitchFamily="18" charset="0"/>
              </a:rPr>
              <a:t>Nguyễn</a:t>
            </a:r>
            <a:r>
              <a:rPr lang="en-US" b="1" dirty="0" smtClean="0">
                <a:ln>
                  <a:solidFill>
                    <a:schemeClr val="tx1">
                      <a:lumMod val="85000"/>
                      <a:lumOff val="15000"/>
                    </a:schemeClr>
                  </a:solidFill>
                </a:ln>
                <a:solidFill>
                  <a:schemeClr val="tx1">
                    <a:lumMod val="95000"/>
                    <a:lumOff val="5000"/>
                  </a:schemeClr>
                </a:solidFill>
                <a:latin typeface="Times New Roman" panose="02020603050405020304" pitchFamily="18" charset="0"/>
                <a:cs typeface="Times New Roman" panose="02020603050405020304" pitchFamily="18" charset="0"/>
              </a:rPr>
              <a:t> </a:t>
            </a:r>
            <a:r>
              <a:rPr lang="en-US" b="1" dirty="0" err="1" smtClean="0">
                <a:ln>
                  <a:solidFill>
                    <a:schemeClr val="tx1">
                      <a:lumMod val="85000"/>
                      <a:lumOff val="15000"/>
                    </a:schemeClr>
                  </a:solidFill>
                </a:ln>
                <a:solidFill>
                  <a:schemeClr val="tx1">
                    <a:lumMod val="95000"/>
                    <a:lumOff val="5000"/>
                  </a:schemeClr>
                </a:solidFill>
                <a:latin typeface="Times New Roman" panose="02020603050405020304" pitchFamily="18" charset="0"/>
                <a:cs typeface="Times New Roman" panose="02020603050405020304" pitchFamily="18" charset="0"/>
              </a:rPr>
              <a:t>Thị</a:t>
            </a:r>
            <a:r>
              <a:rPr lang="en-US" b="1" dirty="0" smtClean="0">
                <a:ln>
                  <a:solidFill>
                    <a:schemeClr val="tx1">
                      <a:lumMod val="85000"/>
                      <a:lumOff val="15000"/>
                    </a:schemeClr>
                  </a:solidFill>
                </a:ln>
                <a:solidFill>
                  <a:schemeClr val="tx1">
                    <a:lumMod val="95000"/>
                    <a:lumOff val="5000"/>
                  </a:schemeClr>
                </a:solidFill>
                <a:latin typeface="Times New Roman" panose="02020603050405020304" pitchFamily="18" charset="0"/>
                <a:cs typeface="Times New Roman" panose="02020603050405020304" pitchFamily="18" charset="0"/>
              </a:rPr>
              <a:t> </a:t>
            </a:r>
            <a:r>
              <a:rPr lang="en-US" b="1" dirty="0" err="1" smtClean="0">
                <a:ln>
                  <a:solidFill>
                    <a:schemeClr val="tx1">
                      <a:lumMod val="85000"/>
                      <a:lumOff val="15000"/>
                    </a:schemeClr>
                  </a:solidFill>
                </a:ln>
                <a:solidFill>
                  <a:schemeClr val="tx1">
                    <a:lumMod val="95000"/>
                    <a:lumOff val="5000"/>
                  </a:schemeClr>
                </a:solidFill>
                <a:latin typeface="Times New Roman" panose="02020603050405020304" pitchFamily="18" charset="0"/>
                <a:cs typeface="Times New Roman" panose="02020603050405020304" pitchFamily="18" charset="0"/>
              </a:rPr>
              <a:t>Như</a:t>
            </a:r>
            <a:r>
              <a:rPr lang="en-US" b="1" dirty="0" smtClean="0">
                <a:ln>
                  <a:solidFill>
                    <a:schemeClr val="tx1">
                      <a:lumMod val="85000"/>
                      <a:lumOff val="15000"/>
                    </a:schemeClr>
                  </a:solidFill>
                </a:ln>
                <a:solidFill>
                  <a:schemeClr val="tx1">
                    <a:lumMod val="95000"/>
                    <a:lumOff val="5000"/>
                  </a:schemeClr>
                </a:solidFill>
                <a:latin typeface="Times New Roman" panose="02020603050405020304" pitchFamily="18" charset="0"/>
                <a:cs typeface="Times New Roman" panose="02020603050405020304" pitchFamily="18" charset="0"/>
              </a:rPr>
              <a:t> </a:t>
            </a:r>
            <a:r>
              <a:rPr lang="en-US" b="1" dirty="0" err="1" smtClean="0">
                <a:ln>
                  <a:solidFill>
                    <a:schemeClr val="tx1">
                      <a:lumMod val="85000"/>
                      <a:lumOff val="15000"/>
                    </a:schemeClr>
                  </a:solidFill>
                </a:ln>
                <a:solidFill>
                  <a:schemeClr val="tx1">
                    <a:lumMod val="95000"/>
                    <a:lumOff val="5000"/>
                  </a:schemeClr>
                </a:solidFill>
                <a:latin typeface="Times New Roman" panose="02020603050405020304" pitchFamily="18" charset="0"/>
                <a:cs typeface="Times New Roman" panose="02020603050405020304" pitchFamily="18" charset="0"/>
              </a:rPr>
              <a:t>Sương</a:t>
            </a:r>
            <a:endParaRPr lang="en-US" b="1" dirty="0">
              <a:ln>
                <a:solidFill>
                  <a:schemeClr val="tx1">
                    <a:lumMod val="85000"/>
                    <a:lumOff val="15000"/>
                  </a:schemeClr>
                </a:solidFill>
              </a:ln>
              <a:solidFill>
                <a:schemeClr val="tx1">
                  <a:lumMod val="95000"/>
                  <a:lumOff val="5000"/>
                </a:schemeClr>
              </a:solidFill>
              <a:latin typeface="Times New Roman" panose="02020603050405020304" pitchFamily="18" charset="0"/>
              <a:cs typeface="Times New Roman" panose="02020603050405020304" pitchFamily="18" charset="0"/>
            </a:endParaRPr>
          </a:p>
          <a:p>
            <a:pPr>
              <a:defRPr/>
            </a:pPr>
            <a:endParaRPr lang="en-US" sz="4800" b="1" dirty="0">
              <a:solidFill>
                <a:schemeClr val="tx1">
                  <a:lumMod val="95000"/>
                  <a:lumOff val="5000"/>
                </a:schemeClr>
              </a:solidFill>
              <a:latin typeface="HP001 5 hàng" panose="020B0603050302020204" pitchFamily="34" charset="0"/>
            </a:endParaRPr>
          </a:p>
        </p:txBody>
      </p:sp>
      <p:sp>
        <p:nvSpPr>
          <p:cNvPr id="20" name="Rectangle 19"/>
          <p:cNvSpPr/>
          <p:nvPr/>
        </p:nvSpPr>
        <p:spPr>
          <a:xfrm>
            <a:off x="2860101" y="4221089"/>
            <a:ext cx="6490303" cy="1354217"/>
          </a:xfrm>
          <a:prstGeom prst="rect">
            <a:avLst/>
          </a:prstGeom>
          <a:noFill/>
        </p:spPr>
        <p:txBody>
          <a:bodyPr wrap="none" lIns="121920" tIns="60960" rIns="121920" bIns="60960">
            <a:spAutoFit/>
          </a:bodyPr>
          <a:lstStyle/>
          <a:p>
            <a:pPr algn="ctr">
              <a:defRPr/>
            </a:pPr>
            <a:r>
              <a:rPr lang="en-US" sz="4000" b="1" u="sng" dirty="0" err="1" smtClean="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Môn</a:t>
            </a:r>
            <a:r>
              <a:rPr lang="en-US" sz="4000" b="1" dirty="0" err="1" smtClean="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:Tập</a:t>
            </a:r>
            <a:r>
              <a:rPr lang="en-US" sz="4000" b="1" dirty="0" smtClean="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 </a:t>
            </a:r>
            <a:r>
              <a:rPr lang="en-US" sz="4000" b="1" dirty="0" err="1" smtClean="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đọc</a:t>
            </a:r>
            <a:r>
              <a:rPr lang="en-US" sz="4000" b="1" dirty="0" smtClean="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         PPCT</a:t>
            </a:r>
            <a:r>
              <a:rPr lang="en-US" sz="4000" b="1"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 </a:t>
            </a:r>
            <a:r>
              <a:rPr lang="en-US" sz="4000" b="1" dirty="0" smtClean="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61</a:t>
            </a:r>
            <a:endParaRPr lang="en-US" sz="4000" b="1"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endParaRPr>
          </a:p>
          <a:p>
            <a:pPr algn="ctr">
              <a:defRPr/>
            </a:pPr>
            <a:r>
              <a:rPr lang="en-US" sz="4000" b="1" dirty="0">
                <a:ln w="1905"/>
                <a:solidFill>
                  <a:schemeClr val="accent2">
                    <a:lumMod val="50000"/>
                  </a:schemeClr>
                </a:solidFill>
                <a:effectLst>
                  <a:innerShdw blurRad="69850" dist="43180" dir="5400000">
                    <a:srgbClr val="000000">
                      <a:alpha val="65000"/>
                    </a:srgbClr>
                  </a:innerShdw>
                </a:effectLst>
                <a:latin typeface="Times New Roman" pitchFamily="18" charset="0"/>
                <a:cs typeface="Times New Roman" pitchFamily="18" charset="0"/>
              </a:rPr>
              <a:t>   </a:t>
            </a:r>
            <a:r>
              <a:rPr lang="en-US" sz="4000" b="1" dirty="0" err="1">
                <a:ln w="1905"/>
                <a:solidFill>
                  <a:srgbClr val="0000FF"/>
                </a:solidFill>
                <a:effectLst>
                  <a:innerShdw blurRad="69850" dist="43180" dir="5400000">
                    <a:srgbClr val="000000">
                      <a:alpha val="65000"/>
                    </a:srgbClr>
                  </a:innerShdw>
                </a:effectLst>
                <a:latin typeface="Times New Roman" pitchFamily="18" charset="0"/>
                <a:cs typeface="Times New Roman" pitchFamily="18" charset="0"/>
              </a:rPr>
              <a:t>Lớp</a:t>
            </a:r>
            <a:r>
              <a:rPr lang="en-US" sz="4000" b="1" dirty="0">
                <a:ln w="1905"/>
                <a:solidFill>
                  <a:srgbClr val="0000FF"/>
                </a:solidFill>
                <a:effectLst>
                  <a:innerShdw blurRad="69850" dist="43180" dir="5400000">
                    <a:srgbClr val="000000">
                      <a:alpha val="65000"/>
                    </a:srgbClr>
                  </a:innerShdw>
                </a:effectLst>
                <a:latin typeface="Times New Roman" pitchFamily="18" charset="0"/>
                <a:cs typeface="Times New Roman" pitchFamily="18" charset="0"/>
              </a:rPr>
              <a:t> : </a:t>
            </a:r>
            <a:r>
              <a:rPr lang="en-US" sz="4000" b="1" dirty="0" smtClean="0">
                <a:ln w="1905"/>
                <a:solidFill>
                  <a:srgbClr val="0000FF"/>
                </a:solidFill>
                <a:effectLst>
                  <a:innerShdw blurRad="69850" dist="43180" dir="5400000">
                    <a:srgbClr val="000000">
                      <a:alpha val="65000"/>
                    </a:srgbClr>
                  </a:innerShdw>
                </a:effectLst>
                <a:latin typeface="Times New Roman" pitchFamily="18" charset="0"/>
                <a:cs typeface="Times New Roman" pitchFamily="18" charset="0"/>
              </a:rPr>
              <a:t>5A3</a:t>
            </a:r>
            <a:endParaRPr lang="en-US" sz="4000" b="1" dirty="0">
              <a:ln w="1905"/>
              <a:solidFill>
                <a:srgbClr val="0000FF"/>
              </a:solidFill>
              <a:effectLst>
                <a:innerShdw blurRad="69850" dist="43180" dir="5400000">
                  <a:srgbClr val="000000">
                    <a:alpha val="65000"/>
                  </a:srgbClr>
                </a:innerShdw>
              </a:effectLst>
              <a:latin typeface="Times New Roman" pitchFamily="18" charset="0"/>
              <a:cs typeface="Times New Roman" pitchFamily="18" charset="0"/>
            </a:endParaRPr>
          </a:p>
        </p:txBody>
      </p:sp>
      <p:sp>
        <p:nvSpPr>
          <p:cNvPr id="21" name="Rectangle 20"/>
          <p:cNvSpPr/>
          <p:nvPr/>
        </p:nvSpPr>
        <p:spPr>
          <a:xfrm>
            <a:off x="524147" y="2240340"/>
            <a:ext cx="11582400" cy="1569660"/>
          </a:xfrm>
          <a:prstGeom prst="rect">
            <a:avLst/>
          </a:prstGeom>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defRPr/>
            </a:pPr>
            <a:r>
              <a:rPr lang="en-US" sz="4800" b="1" kern="1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CHÀO MỪNG QUÝ THẦY CÔ</a:t>
            </a:r>
          </a:p>
          <a:p>
            <a:pPr algn="ctr">
              <a:defRPr/>
            </a:pPr>
            <a:r>
              <a:rPr lang="en-US" sz="4800" b="1" kern="1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VỀ DỰ GIỜ TIẾT DẠY</a:t>
            </a:r>
            <a:endParaRPr lang="en-US" sz="4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anose="02020603050405020304" pitchFamily="18" charset="0"/>
              <a:cs typeface="Times New Roman" panose="02020603050405020304" pitchFamily="18" charset="0"/>
            </a:endParaRPr>
          </a:p>
        </p:txBody>
      </p:sp>
      <p:sp>
        <p:nvSpPr>
          <p:cNvPr id="22" name="Rectangle 21"/>
          <p:cNvSpPr/>
          <p:nvPr/>
        </p:nvSpPr>
        <p:spPr>
          <a:xfrm>
            <a:off x="2895601" y="69851"/>
            <a:ext cx="6164262" cy="984885"/>
          </a:xfrm>
          <a:prstGeom prst="rect">
            <a:avLst/>
          </a:prstGeom>
          <a:noFill/>
        </p:spPr>
        <p:txBody>
          <a:bodyPr wrap="square" lIns="121920" tIns="60960" rIns="121920" bIns="60960">
            <a:spAutoFit/>
          </a:bodyPr>
          <a:lstStyle/>
          <a:p>
            <a:pPr algn="ctr">
              <a:defRPr/>
            </a:pPr>
            <a:r>
              <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PHÒNG GD&amp;ĐT THỊ XÃ BẾN CÁT</a:t>
            </a:r>
          </a:p>
          <a:p>
            <a:pPr algn="ctr">
              <a:defRPr/>
            </a:pPr>
            <a:r>
              <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TRƯỜNG TIỂU HỌC HÒA LỢI</a:t>
            </a:r>
          </a:p>
        </p:txBody>
      </p:sp>
    </p:spTree>
    <p:extLst>
      <p:ext uri="{BB962C8B-B14F-4D97-AF65-F5344CB8AC3E}">
        <p14:creationId xmlns:p14="http://schemas.microsoft.com/office/powerpoint/2010/main" val="10673227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Background Images For Ppt Hd-3 - Simple Powerpoint Background Hd - HD  Wallpaper | Hình nền, Dép, Hì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93" y="-1"/>
            <a:ext cx="12206293" cy="714109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380797" y="1686632"/>
            <a:ext cx="2590800" cy="523220"/>
          </a:xfrm>
          <a:prstGeom prst="rect">
            <a:avLst/>
          </a:prstGeom>
          <a:noFill/>
        </p:spPr>
        <p:txBody>
          <a:bodyPr wrap="square" rtlCol="0">
            <a:spAutoFit/>
          </a:bodyPr>
          <a:lstStyle/>
          <a:p>
            <a:pPr algn="ctr"/>
            <a:r>
              <a:rPr lang="en-US" sz="2800" b="1" dirty="0" err="1" smtClean="0">
                <a:latin typeface="Times New Roman" pitchFamily="18" charset="0"/>
                <a:cs typeface="Times New Roman" pitchFamily="18" charset="0"/>
              </a:rPr>
              <a:t>Tìm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hiểu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bài</a:t>
            </a:r>
            <a:endParaRPr lang="en-US" sz="2800" b="1" dirty="0">
              <a:latin typeface="Times New Roman" pitchFamily="18" charset="0"/>
              <a:cs typeface="Times New Roman" pitchFamily="18" charset="0"/>
            </a:endParaRPr>
          </a:p>
        </p:txBody>
      </p:sp>
      <p:cxnSp>
        <p:nvCxnSpPr>
          <p:cNvPr id="3" name="Straight Connector 2"/>
          <p:cNvCxnSpPr/>
          <p:nvPr/>
        </p:nvCxnSpPr>
        <p:spPr>
          <a:xfrm>
            <a:off x="1841547" y="2171127"/>
            <a:ext cx="9067800"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4" name="Straight Connector 3"/>
          <p:cNvCxnSpPr/>
          <p:nvPr/>
        </p:nvCxnSpPr>
        <p:spPr>
          <a:xfrm>
            <a:off x="6090313" y="1773012"/>
            <a:ext cx="0" cy="4986754"/>
          </a:xfrm>
          <a:prstGeom prst="line">
            <a:avLst/>
          </a:prstGeom>
        </p:spPr>
        <p:style>
          <a:lnRef idx="3">
            <a:schemeClr val="accent1"/>
          </a:lnRef>
          <a:fillRef idx="0">
            <a:schemeClr val="accent1"/>
          </a:fillRef>
          <a:effectRef idx="2">
            <a:schemeClr val="accent1"/>
          </a:effectRef>
          <a:fontRef idx="minor">
            <a:schemeClr val="tx1"/>
          </a:fontRef>
        </p:style>
      </p:cxnSp>
      <p:sp>
        <p:nvSpPr>
          <p:cNvPr id="5" name="TextBox 4"/>
          <p:cNvSpPr txBox="1"/>
          <p:nvPr/>
        </p:nvSpPr>
        <p:spPr>
          <a:xfrm>
            <a:off x="2503997" y="1686632"/>
            <a:ext cx="2590800" cy="523220"/>
          </a:xfrm>
          <a:prstGeom prst="rect">
            <a:avLst/>
          </a:prstGeom>
          <a:noFill/>
        </p:spPr>
        <p:txBody>
          <a:bodyPr wrap="square" rtlCol="0">
            <a:spAutoFit/>
          </a:bodyPr>
          <a:lstStyle/>
          <a:p>
            <a:pPr algn="ctr"/>
            <a:r>
              <a:rPr lang="en-US" sz="2800" b="1" dirty="0" err="1" smtClean="0">
                <a:latin typeface="Times New Roman" pitchFamily="18" charset="0"/>
                <a:cs typeface="Times New Roman" pitchFamily="18" charset="0"/>
              </a:rPr>
              <a:t>Luyện</a:t>
            </a:r>
            <a:r>
              <a:rPr lang="en-US" sz="2800" b="1" dirty="0" smtClean="0">
                <a:latin typeface="Times New Roman" pitchFamily="18" charset="0"/>
                <a:cs typeface="Times New Roman" pitchFamily="18" charset="0"/>
              </a:rPr>
              <a:t> </a:t>
            </a:r>
            <a:r>
              <a:rPr lang="vi-VN" sz="2800" b="1" dirty="0" smtClean="0">
                <a:latin typeface="Times New Roman" pitchFamily="18" charset="0"/>
                <a:cs typeface="Times New Roman" pitchFamily="18" charset="0"/>
              </a:rPr>
              <a:t>đọ</a:t>
            </a:r>
            <a:r>
              <a:rPr lang="en-US" sz="2800" b="1" dirty="0" smtClean="0">
                <a:latin typeface="Times New Roman" pitchFamily="18" charset="0"/>
                <a:cs typeface="Times New Roman" pitchFamily="18" charset="0"/>
              </a:rPr>
              <a:t>c</a:t>
            </a:r>
            <a:endParaRPr lang="en-US" sz="2800" b="1" dirty="0">
              <a:latin typeface="Times New Roman" pitchFamily="18" charset="0"/>
              <a:cs typeface="Times New Roman" pitchFamily="18" charset="0"/>
            </a:endParaRPr>
          </a:p>
        </p:txBody>
      </p:sp>
      <p:sp>
        <p:nvSpPr>
          <p:cNvPr id="6" name="TextBox 5"/>
          <p:cNvSpPr txBox="1"/>
          <p:nvPr/>
        </p:nvSpPr>
        <p:spPr>
          <a:xfrm>
            <a:off x="1322897" y="2232682"/>
            <a:ext cx="2362200" cy="461665"/>
          </a:xfrm>
          <a:prstGeom prst="rect">
            <a:avLst/>
          </a:prstGeom>
          <a:noFill/>
        </p:spPr>
        <p:txBody>
          <a:bodyPr wrap="square" rtlCol="0">
            <a:spAutoFit/>
          </a:bodyPr>
          <a:lstStyle/>
          <a:p>
            <a:pPr algn="ctr"/>
            <a:r>
              <a:rPr lang="en-US" sz="2400" dirty="0" err="1" smtClean="0">
                <a:latin typeface="Times New Roman" pitchFamily="18" charset="0"/>
                <a:cs typeface="Times New Roman" pitchFamily="18" charset="0"/>
              </a:rPr>
              <a:t>Đọc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đúng</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7" name="TextBox 6"/>
          <p:cNvSpPr txBox="1"/>
          <p:nvPr/>
        </p:nvSpPr>
        <p:spPr>
          <a:xfrm>
            <a:off x="1524000" y="0"/>
            <a:ext cx="9144000" cy="461665"/>
          </a:xfrm>
          <a:prstGeom prst="rect">
            <a:avLst/>
          </a:prstGeom>
          <a:noFill/>
        </p:spPr>
        <p:txBody>
          <a:bodyPr wrap="square" rtlCol="0">
            <a:spAutoFit/>
          </a:bodyPr>
          <a:lstStyle/>
          <a:p>
            <a:pPr algn="ctr"/>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bảy</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13 </a:t>
            </a:r>
            <a:r>
              <a:rPr lang="en-US" sz="2400" dirty="0" err="1">
                <a:latin typeface="Times New Roman" panose="02020603050405020304" pitchFamily="18" charset="0"/>
                <a:cs typeface="Times New Roman" panose="02020603050405020304" pitchFamily="18" charset="0"/>
              </a:rPr>
              <a:t>tháng</a:t>
            </a:r>
            <a:r>
              <a:rPr lang="en-US" sz="2400" dirty="0">
                <a:latin typeface="Times New Roman" panose="02020603050405020304" pitchFamily="18" charset="0"/>
                <a:cs typeface="Times New Roman" panose="02020603050405020304" pitchFamily="18" charset="0"/>
              </a:rPr>
              <a:t> 4</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2024</a:t>
            </a:r>
            <a:endParaRPr lang="en-US" sz="24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1524000" y="387725"/>
            <a:ext cx="9144000" cy="461665"/>
          </a:xfrm>
          <a:prstGeom prst="rect">
            <a:avLst/>
          </a:prstGeom>
          <a:noFill/>
        </p:spPr>
        <p:txBody>
          <a:bodyPr wrap="square" rtlCol="0">
            <a:spAutoFit/>
          </a:bodyPr>
          <a:lstStyle/>
          <a:p>
            <a:pPr algn="ctr"/>
            <a:r>
              <a:rPr lang="en-US" sz="2400" b="1" u="sng" dirty="0" err="1" smtClean="0">
                <a:latin typeface="Times New Roman" panose="02020603050405020304" pitchFamily="18" charset="0"/>
                <a:cs typeface="Times New Roman" panose="02020603050405020304" pitchFamily="18" charset="0"/>
              </a:rPr>
              <a:t>Tập</a:t>
            </a:r>
            <a:r>
              <a:rPr lang="en-US" sz="2400" b="1" u="sng" dirty="0" smtClean="0">
                <a:latin typeface="Times New Roman" panose="02020603050405020304" pitchFamily="18" charset="0"/>
                <a:cs typeface="Times New Roman" panose="02020603050405020304" pitchFamily="18" charset="0"/>
              </a:rPr>
              <a:t> </a:t>
            </a:r>
            <a:r>
              <a:rPr lang="en-US" sz="2400" b="1" u="sng" dirty="0" err="1" smtClean="0">
                <a:latin typeface="Times New Roman" panose="02020603050405020304" pitchFamily="18" charset="0"/>
                <a:cs typeface="Times New Roman" panose="02020603050405020304" pitchFamily="18" charset="0"/>
              </a:rPr>
              <a:t>đọc</a:t>
            </a:r>
            <a:endParaRPr lang="en-US" sz="2400" b="1" u="sng" dirty="0">
              <a:latin typeface="Times New Roman" panose="02020603050405020304" pitchFamily="18" charset="0"/>
              <a:cs typeface="Times New Roman" panose="02020603050405020304" pitchFamily="18" charset="0"/>
            </a:endParaRPr>
          </a:p>
        </p:txBody>
      </p:sp>
      <p:sp>
        <p:nvSpPr>
          <p:cNvPr id="9" name="TextBox 8"/>
          <p:cNvSpPr txBox="1"/>
          <p:nvPr/>
        </p:nvSpPr>
        <p:spPr>
          <a:xfrm>
            <a:off x="3143413" y="752375"/>
            <a:ext cx="5946114" cy="584775"/>
          </a:xfrm>
          <a:prstGeom prst="rect">
            <a:avLst/>
          </a:prstGeom>
          <a:noFill/>
        </p:spPr>
        <p:txBody>
          <a:bodyPr wrap="square" rtlCol="0">
            <a:spAutoFit/>
          </a:bodyPr>
          <a:lstStyle/>
          <a:p>
            <a:pPr algn="ctr"/>
            <a:r>
              <a:rPr lang="en-US" sz="3200" b="1" dirty="0" err="1" smtClean="0">
                <a:solidFill>
                  <a:srgbClr val="FF0000"/>
                </a:solidFill>
                <a:latin typeface="Times New Roman" panose="02020603050405020304" pitchFamily="18" charset="0"/>
                <a:cs typeface="Times New Roman" panose="02020603050405020304" pitchFamily="18" charset="0"/>
              </a:rPr>
              <a:t>Công</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việc</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đầu</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tiên</a:t>
            </a:r>
            <a:endParaRPr lang="en-US" sz="3200" b="1" dirty="0">
              <a:solidFill>
                <a:srgbClr val="FF0000"/>
              </a:solidFill>
              <a:latin typeface="Times New Roman" panose="02020603050405020304" pitchFamily="18" charset="0"/>
              <a:cs typeface="Times New Roman" panose="02020603050405020304" pitchFamily="18" charset="0"/>
            </a:endParaRPr>
          </a:p>
        </p:txBody>
      </p:sp>
      <p:pic>
        <p:nvPicPr>
          <p:cNvPr id="12" name="Picture 11" descr="D:\PÉ HÀ 'S DOCUMENTS\AA HÌNH NỀN PPT\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3886" y="151899"/>
            <a:ext cx="129540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1"/>
          <p:cNvSpPr txBox="1">
            <a:spLocks noChangeArrowheads="1"/>
          </p:cNvSpPr>
          <p:nvPr/>
        </p:nvSpPr>
        <p:spPr bwMode="auto">
          <a:xfrm>
            <a:off x="10329236" y="230832"/>
            <a:ext cx="225756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5pPr>
            <a:lvl6pPr marL="2286000" algn="l" defTabSz="914400" rtl="0" eaLnBrk="1" latinLnBrk="0" hangingPunct="1">
              <a:defRPr b="1" kern="1200">
                <a:solidFill>
                  <a:schemeClr val="tx1"/>
                </a:solidFill>
                <a:latin typeface="Arial" panose="020B0604020202020204" pitchFamily="34" charset="0"/>
                <a:ea typeface="+mn-ea"/>
                <a:cs typeface="+mn-cs"/>
              </a:defRPr>
            </a:lvl6pPr>
            <a:lvl7pPr marL="2743200" algn="l" defTabSz="914400" rtl="0" eaLnBrk="1" latinLnBrk="0" hangingPunct="1">
              <a:defRPr b="1" kern="1200">
                <a:solidFill>
                  <a:schemeClr val="tx1"/>
                </a:solidFill>
                <a:latin typeface="Arial" panose="020B0604020202020204" pitchFamily="34" charset="0"/>
                <a:ea typeface="+mn-ea"/>
                <a:cs typeface="+mn-cs"/>
              </a:defRPr>
            </a:lvl7pPr>
            <a:lvl8pPr marL="3200400" algn="l" defTabSz="914400" rtl="0" eaLnBrk="1" latinLnBrk="0" hangingPunct="1">
              <a:defRPr b="1" kern="1200">
                <a:solidFill>
                  <a:schemeClr val="tx1"/>
                </a:solidFill>
                <a:latin typeface="Arial" panose="020B0604020202020204" pitchFamily="34" charset="0"/>
                <a:ea typeface="+mn-ea"/>
                <a:cs typeface="+mn-cs"/>
              </a:defRPr>
            </a:lvl8pPr>
            <a:lvl9pPr marL="3657600" algn="l" defTabSz="914400" rtl="0" eaLnBrk="1" latinLnBrk="0" hangingPunct="1">
              <a:defRPr b="1" kern="1200">
                <a:solidFill>
                  <a:schemeClr val="tx1"/>
                </a:solidFill>
                <a:latin typeface="Arial" panose="020B0604020202020204" pitchFamily="34" charset="0"/>
                <a:ea typeface="+mn-ea"/>
                <a:cs typeface="+mn-cs"/>
              </a:defRPr>
            </a:lvl9pPr>
          </a:lstStyle>
          <a:p>
            <a:pPr algn="ctr" eaLnBrk="1" hangingPunct="1"/>
            <a:r>
              <a:rPr lang="en-US" altLang="en-US" sz="2400" dirty="0" err="1" smtClean="0">
                <a:latin typeface="Times New Roman" panose="02020603050405020304" pitchFamily="18" charset="0"/>
                <a:cs typeface="Times New Roman" panose="02020603050405020304" pitchFamily="18" charset="0"/>
              </a:rPr>
              <a:t>Trang</a:t>
            </a:r>
            <a:endParaRPr lang="en-US" altLang="en-US" sz="2400" dirty="0">
              <a:latin typeface="Times New Roman" panose="02020603050405020304" pitchFamily="18" charset="0"/>
              <a:cs typeface="Times New Roman" panose="02020603050405020304" pitchFamily="18" charset="0"/>
            </a:endParaRPr>
          </a:p>
          <a:p>
            <a:pPr algn="ctr" eaLnBrk="1" hangingPunct="1"/>
            <a:r>
              <a:rPr lang="en-US" altLang="en-US" sz="2400" dirty="0" smtClean="0">
                <a:latin typeface="Times New Roman" panose="02020603050405020304" pitchFamily="18" charset="0"/>
                <a:cs typeface="Times New Roman" panose="02020603050405020304" pitchFamily="18" charset="0"/>
              </a:rPr>
              <a:t>126-127</a:t>
            </a:r>
            <a:endParaRPr lang="en-US"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1172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0" y="0"/>
            <a:ext cx="9144000" cy="461665"/>
          </a:xfrm>
          <a:prstGeom prst="rect">
            <a:avLst/>
          </a:prstGeom>
          <a:noFill/>
        </p:spPr>
        <p:txBody>
          <a:bodyPr wrap="square" rtlCol="0">
            <a:spAutoFit/>
          </a:bodyPr>
          <a:lstStyle/>
          <a:p>
            <a:pPr algn="ctr"/>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bảy</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13 </a:t>
            </a:r>
            <a:r>
              <a:rPr lang="en-US" sz="2400" dirty="0" err="1">
                <a:latin typeface="Times New Roman" panose="02020603050405020304" pitchFamily="18" charset="0"/>
                <a:cs typeface="Times New Roman" panose="02020603050405020304" pitchFamily="18" charset="0"/>
              </a:rPr>
              <a:t>tháng</a:t>
            </a:r>
            <a:r>
              <a:rPr lang="en-US" sz="2400" dirty="0">
                <a:latin typeface="Times New Roman" panose="02020603050405020304" pitchFamily="18" charset="0"/>
                <a:cs typeface="Times New Roman" panose="02020603050405020304" pitchFamily="18" charset="0"/>
              </a:rPr>
              <a:t> 4</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2024</a:t>
            </a:r>
            <a:endParaRPr lang="en-US" sz="2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524000" y="387725"/>
            <a:ext cx="9144000" cy="461665"/>
          </a:xfrm>
          <a:prstGeom prst="rect">
            <a:avLst/>
          </a:prstGeom>
          <a:noFill/>
        </p:spPr>
        <p:txBody>
          <a:bodyPr wrap="square" rtlCol="0">
            <a:spAutoFit/>
          </a:bodyPr>
          <a:lstStyle/>
          <a:p>
            <a:pPr algn="ctr"/>
            <a:r>
              <a:rPr lang="en-US" sz="2400" b="1" u="sng" dirty="0" err="1" smtClean="0">
                <a:latin typeface="Times New Roman" panose="02020603050405020304" pitchFamily="18" charset="0"/>
                <a:cs typeface="Times New Roman" panose="02020603050405020304" pitchFamily="18" charset="0"/>
              </a:rPr>
              <a:t>Tập</a:t>
            </a:r>
            <a:r>
              <a:rPr lang="en-US" sz="2400" b="1" u="sng" dirty="0" smtClean="0">
                <a:latin typeface="Times New Roman" panose="02020603050405020304" pitchFamily="18" charset="0"/>
                <a:cs typeface="Times New Roman" panose="02020603050405020304" pitchFamily="18" charset="0"/>
              </a:rPr>
              <a:t> </a:t>
            </a:r>
            <a:r>
              <a:rPr lang="en-US" sz="2400" b="1" u="sng" dirty="0" err="1" smtClean="0">
                <a:latin typeface="Times New Roman" panose="02020603050405020304" pitchFamily="18" charset="0"/>
                <a:cs typeface="Times New Roman" panose="02020603050405020304" pitchFamily="18" charset="0"/>
              </a:rPr>
              <a:t>đọc</a:t>
            </a:r>
            <a:endParaRPr lang="en-US" sz="2400" b="1" u="sng" dirty="0">
              <a:latin typeface="Times New Roman" panose="02020603050405020304" pitchFamily="18" charset="0"/>
              <a:cs typeface="Times New Roman" panose="02020603050405020304" pitchFamily="18" charset="0"/>
            </a:endParaRPr>
          </a:p>
        </p:txBody>
      </p:sp>
      <p:grpSp>
        <p:nvGrpSpPr>
          <p:cNvPr id="5" name="Group 4"/>
          <p:cNvGrpSpPr/>
          <p:nvPr/>
        </p:nvGrpSpPr>
        <p:grpSpPr>
          <a:xfrm>
            <a:off x="127379" y="849390"/>
            <a:ext cx="11937242" cy="5967666"/>
            <a:chOff x="127379" y="762142"/>
            <a:chExt cx="11937242" cy="6095858"/>
          </a:xfrm>
        </p:grpSpPr>
        <p:pic>
          <p:nvPicPr>
            <p:cNvPr id="3074" name="Picture 2" descr="SGK Scan] ✓ Tập đọc: Công việc đầu tiên - Sách Giáo Khoa - Học Online Cùng  Sachgiaibaitap.com"/>
            <p:cNvPicPr>
              <a:picLocks noChangeAspect="1" noChangeArrowheads="1"/>
            </p:cNvPicPr>
            <p:nvPr/>
          </p:nvPicPr>
          <p:blipFill rotWithShape="1">
            <a:blip r:embed="rId2">
              <a:extLst>
                <a:ext uri="{28A0092B-C50C-407E-A947-70E740481C1C}">
                  <a14:useLocalDpi xmlns:a14="http://schemas.microsoft.com/office/drawing/2010/main" val="0"/>
                </a:ext>
              </a:extLst>
            </a:blip>
            <a:srcRect l="6730" t="20928" r="5764" b="10292"/>
            <a:stretch/>
          </p:blipFill>
          <p:spPr bwMode="auto">
            <a:xfrm>
              <a:off x="127380" y="803086"/>
              <a:ext cx="6123292" cy="604126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Tập đọc: Công việc đầu tiên"/>
            <p:cNvPicPr>
              <a:picLocks noChangeAspect="1" noChangeArrowheads="1"/>
            </p:cNvPicPr>
            <p:nvPr/>
          </p:nvPicPr>
          <p:blipFill rotWithShape="1">
            <a:blip r:embed="rId3">
              <a:extLst>
                <a:ext uri="{28A0092B-C50C-407E-A947-70E740481C1C}">
                  <a14:useLocalDpi xmlns:a14="http://schemas.microsoft.com/office/drawing/2010/main" val="0"/>
                </a:ext>
              </a:extLst>
            </a:blip>
            <a:srcRect l="5015" t="-388" r="6973" b="52753"/>
            <a:stretch/>
          </p:blipFill>
          <p:spPr bwMode="auto">
            <a:xfrm>
              <a:off x="6250672" y="789438"/>
              <a:ext cx="5759358" cy="453426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27379" y="762142"/>
              <a:ext cx="11937242" cy="609585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Picture 7" descr="D:\PÉ HÀ 'S DOCUMENTS\AA HÌNH NỀN PPT\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3886" y="151899"/>
            <a:ext cx="129540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11"/>
          <p:cNvSpPr txBox="1">
            <a:spLocks noChangeArrowheads="1"/>
          </p:cNvSpPr>
          <p:nvPr/>
        </p:nvSpPr>
        <p:spPr bwMode="auto">
          <a:xfrm>
            <a:off x="10329236" y="230832"/>
            <a:ext cx="225756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5pPr>
            <a:lvl6pPr marL="2286000" algn="l" defTabSz="914400" rtl="0" eaLnBrk="1" latinLnBrk="0" hangingPunct="1">
              <a:defRPr b="1" kern="1200">
                <a:solidFill>
                  <a:schemeClr val="tx1"/>
                </a:solidFill>
                <a:latin typeface="Arial" panose="020B0604020202020204" pitchFamily="34" charset="0"/>
                <a:ea typeface="+mn-ea"/>
                <a:cs typeface="+mn-cs"/>
              </a:defRPr>
            </a:lvl6pPr>
            <a:lvl7pPr marL="2743200" algn="l" defTabSz="914400" rtl="0" eaLnBrk="1" latinLnBrk="0" hangingPunct="1">
              <a:defRPr b="1" kern="1200">
                <a:solidFill>
                  <a:schemeClr val="tx1"/>
                </a:solidFill>
                <a:latin typeface="Arial" panose="020B0604020202020204" pitchFamily="34" charset="0"/>
                <a:ea typeface="+mn-ea"/>
                <a:cs typeface="+mn-cs"/>
              </a:defRPr>
            </a:lvl7pPr>
            <a:lvl8pPr marL="3200400" algn="l" defTabSz="914400" rtl="0" eaLnBrk="1" latinLnBrk="0" hangingPunct="1">
              <a:defRPr b="1" kern="1200">
                <a:solidFill>
                  <a:schemeClr val="tx1"/>
                </a:solidFill>
                <a:latin typeface="Arial" panose="020B0604020202020204" pitchFamily="34" charset="0"/>
                <a:ea typeface="+mn-ea"/>
                <a:cs typeface="+mn-cs"/>
              </a:defRPr>
            </a:lvl8pPr>
            <a:lvl9pPr marL="3657600" algn="l" defTabSz="914400" rtl="0" eaLnBrk="1" latinLnBrk="0" hangingPunct="1">
              <a:defRPr b="1" kern="1200">
                <a:solidFill>
                  <a:schemeClr val="tx1"/>
                </a:solidFill>
                <a:latin typeface="Arial" panose="020B0604020202020204" pitchFamily="34" charset="0"/>
                <a:ea typeface="+mn-ea"/>
                <a:cs typeface="+mn-cs"/>
              </a:defRPr>
            </a:lvl9pPr>
          </a:lstStyle>
          <a:p>
            <a:pPr algn="ctr" eaLnBrk="1" hangingPunct="1"/>
            <a:r>
              <a:rPr lang="en-US" altLang="en-US" sz="2400" dirty="0" err="1" smtClean="0">
                <a:latin typeface="Times New Roman" panose="02020603050405020304" pitchFamily="18" charset="0"/>
                <a:cs typeface="Times New Roman" panose="02020603050405020304" pitchFamily="18" charset="0"/>
              </a:rPr>
              <a:t>Trang</a:t>
            </a:r>
            <a:endParaRPr lang="en-US" altLang="en-US" sz="2400" dirty="0">
              <a:latin typeface="Times New Roman" panose="02020603050405020304" pitchFamily="18" charset="0"/>
              <a:cs typeface="Times New Roman" panose="02020603050405020304" pitchFamily="18" charset="0"/>
            </a:endParaRPr>
          </a:p>
          <a:p>
            <a:pPr algn="ctr" eaLnBrk="1" hangingPunct="1"/>
            <a:r>
              <a:rPr lang="en-US" altLang="en-US" sz="2400" dirty="0" smtClean="0">
                <a:latin typeface="Times New Roman" panose="02020603050405020304" pitchFamily="18" charset="0"/>
                <a:cs typeface="Times New Roman" panose="02020603050405020304" pitchFamily="18" charset="0"/>
              </a:rPr>
              <a:t>126-127</a:t>
            </a:r>
            <a:endParaRPr lang="en-US" altLang="en-US" sz="2400" dirty="0">
              <a:latin typeface="Times New Roman" panose="02020603050405020304" pitchFamily="18" charset="0"/>
              <a:cs typeface="Times New Roman" panose="02020603050405020304" pitchFamily="18" charset="0"/>
            </a:endParaRPr>
          </a:p>
        </p:txBody>
      </p:sp>
      <p:sp>
        <p:nvSpPr>
          <p:cNvPr id="6" name="Oval 5"/>
          <p:cNvSpPr/>
          <p:nvPr/>
        </p:nvSpPr>
        <p:spPr>
          <a:xfrm>
            <a:off x="-80210" y="1283368"/>
            <a:ext cx="931401" cy="46522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latin typeface="Times New Roman" panose="02020603050405020304" pitchFamily="18" charset="0"/>
                <a:cs typeface="Times New Roman" panose="02020603050405020304" pitchFamily="18" charset="0"/>
              </a:rPr>
              <a:t>Đ1</a:t>
            </a:r>
            <a:endParaRPr lang="en-US" b="1" dirty="0">
              <a:solidFill>
                <a:srgbClr val="FF0000"/>
              </a:solidFill>
              <a:latin typeface="Times New Roman" panose="02020603050405020304" pitchFamily="18" charset="0"/>
              <a:cs typeface="Times New Roman" panose="02020603050405020304" pitchFamily="18" charset="0"/>
            </a:endParaRPr>
          </a:p>
        </p:txBody>
      </p:sp>
      <p:cxnSp>
        <p:nvCxnSpPr>
          <p:cNvPr id="10" name="Straight Connector 9"/>
          <p:cNvCxnSpPr/>
          <p:nvPr/>
        </p:nvCxnSpPr>
        <p:spPr>
          <a:xfrm flipH="1">
            <a:off x="803065" y="4796589"/>
            <a:ext cx="155886" cy="32084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85789" y="4924904"/>
            <a:ext cx="931401" cy="46522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latin typeface="Times New Roman" panose="02020603050405020304" pitchFamily="18" charset="0"/>
                <a:cs typeface="Times New Roman" panose="02020603050405020304" pitchFamily="18" charset="0"/>
              </a:rPr>
              <a:t>Đ2</a:t>
            </a:r>
            <a:endParaRPr lang="en-US" b="1" dirty="0">
              <a:solidFill>
                <a:srgbClr val="FF0000"/>
              </a:solidFill>
              <a:latin typeface="Times New Roman" panose="02020603050405020304" pitchFamily="18" charset="0"/>
              <a:cs typeface="Times New Roman" panose="02020603050405020304" pitchFamily="18" charset="0"/>
            </a:endParaRPr>
          </a:p>
        </p:txBody>
      </p:sp>
      <p:cxnSp>
        <p:nvCxnSpPr>
          <p:cNvPr id="14" name="Straight Connector 13"/>
          <p:cNvCxnSpPr/>
          <p:nvPr/>
        </p:nvCxnSpPr>
        <p:spPr>
          <a:xfrm flipH="1">
            <a:off x="7933781" y="1748590"/>
            <a:ext cx="155886" cy="32084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Oval 14"/>
          <p:cNvSpPr/>
          <p:nvPr/>
        </p:nvSpPr>
        <p:spPr>
          <a:xfrm>
            <a:off x="5970106" y="1909011"/>
            <a:ext cx="931401" cy="46522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latin typeface="Times New Roman" panose="02020603050405020304" pitchFamily="18" charset="0"/>
                <a:cs typeface="Times New Roman" panose="02020603050405020304" pitchFamily="18" charset="0"/>
              </a:rPr>
              <a:t>Đ3</a:t>
            </a:r>
            <a:endParaRPr lang="en-US" b="1" dirty="0">
              <a:solidFill>
                <a:srgbClr val="FF0000"/>
              </a:solidFill>
              <a:latin typeface="Times New Roman" panose="02020603050405020304" pitchFamily="18" charset="0"/>
              <a:cs typeface="Times New Roman" panose="02020603050405020304" pitchFamily="18" charset="0"/>
            </a:endParaRPr>
          </a:p>
        </p:txBody>
      </p:sp>
      <p:cxnSp>
        <p:nvCxnSpPr>
          <p:cNvPr id="16" name="Straight Connector 15"/>
          <p:cNvCxnSpPr/>
          <p:nvPr/>
        </p:nvCxnSpPr>
        <p:spPr>
          <a:xfrm flipH="1">
            <a:off x="8023603" y="4227096"/>
            <a:ext cx="155886" cy="32084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09256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Background Images For Ppt Hd-3 - Simple Powerpoint Background Hd - HD  Wallpaper | Hình nền, Dép, Hì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93" y="-1"/>
            <a:ext cx="12206293" cy="714109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380797" y="1686632"/>
            <a:ext cx="2590800" cy="523220"/>
          </a:xfrm>
          <a:prstGeom prst="rect">
            <a:avLst/>
          </a:prstGeom>
          <a:noFill/>
        </p:spPr>
        <p:txBody>
          <a:bodyPr wrap="square" rtlCol="0">
            <a:spAutoFit/>
          </a:bodyPr>
          <a:lstStyle/>
          <a:p>
            <a:pPr algn="ctr"/>
            <a:r>
              <a:rPr lang="en-US" sz="2800" b="1" dirty="0" err="1" smtClean="0">
                <a:latin typeface="Times New Roman" pitchFamily="18" charset="0"/>
                <a:cs typeface="Times New Roman" pitchFamily="18" charset="0"/>
              </a:rPr>
              <a:t>Tìm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hiểu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bài</a:t>
            </a:r>
            <a:endParaRPr lang="en-US" sz="2800" b="1" dirty="0">
              <a:latin typeface="Times New Roman" pitchFamily="18" charset="0"/>
              <a:cs typeface="Times New Roman" pitchFamily="18" charset="0"/>
            </a:endParaRPr>
          </a:p>
        </p:txBody>
      </p:sp>
      <p:cxnSp>
        <p:nvCxnSpPr>
          <p:cNvPr id="3" name="Straight Connector 2"/>
          <p:cNvCxnSpPr/>
          <p:nvPr/>
        </p:nvCxnSpPr>
        <p:spPr>
          <a:xfrm>
            <a:off x="1841547" y="2171127"/>
            <a:ext cx="9067800"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4" name="Straight Connector 3"/>
          <p:cNvCxnSpPr/>
          <p:nvPr/>
        </p:nvCxnSpPr>
        <p:spPr>
          <a:xfrm>
            <a:off x="6090313" y="1773012"/>
            <a:ext cx="0" cy="4986754"/>
          </a:xfrm>
          <a:prstGeom prst="line">
            <a:avLst/>
          </a:prstGeom>
        </p:spPr>
        <p:style>
          <a:lnRef idx="3">
            <a:schemeClr val="accent1"/>
          </a:lnRef>
          <a:fillRef idx="0">
            <a:schemeClr val="accent1"/>
          </a:fillRef>
          <a:effectRef idx="2">
            <a:schemeClr val="accent1"/>
          </a:effectRef>
          <a:fontRef idx="minor">
            <a:schemeClr val="tx1"/>
          </a:fontRef>
        </p:style>
      </p:cxnSp>
      <p:sp>
        <p:nvSpPr>
          <p:cNvPr id="5" name="TextBox 4"/>
          <p:cNvSpPr txBox="1"/>
          <p:nvPr/>
        </p:nvSpPr>
        <p:spPr>
          <a:xfrm>
            <a:off x="2503997" y="1686632"/>
            <a:ext cx="2590800" cy="523220"/>
          </a:xfrm>
          <a:prstGeom prst="rect">
            <a:avLst/>
          </a:prstGeom>
          <a:noFill/>
        </p:spPr>
        <p:txBody>
          <a:bodyPr wrap="square" rtlCol="0">
            <a:spAutoFit/>
          </a:bodyPr>
          <a:lstStyle/>
          <a:p>
            <a:pPr algn="ctr"/>
            <a:r>
              <a:rPr lang="en-US" sz="2800" b="1" dirty="0" err="1" smtClean="0">
                <a:latin typeface="Times New Roman" pitchFamily="18" charset="0"/>
                <a:cs typeface="Times New Roman" pitchFamily="18" charset="0"/>
              </a:rPr>
              <a:t>Luyện</a:t>
            </a:r>
            <a:r>
              <a:rPr lang="en-US" sz="2800" b="1" dirty="0" smtClean="0">
                <a:latin typeface="Times New Roman" pitchFamily="18" charset="0"/>
                <a:cs typeface="Times New Roman" pitchFamily="18" charset="0"/>
              </a:rPr>
              <a:t> </a:t>
            </a:r>
            <a:r>
              <a:rPr lang="vi-VN" sz="2800" b="1" dirty="0" smtClean="0">
                <a:latin typeface="Times New Roman" pitchFamily="18" charset="0"/>
                <a:cs typeface="Times New Roman" pitchFamily="18" charset="0"/>
              </a:rPr>
              <a:t>đọ</a:t>
            </a:r>
            <a:r>
              <a:rPr lang="en-US" sz="2800" b="1" dirty="0" smtClean="0">
                <a:latin typeface="Times New Roman" pitchFamily="18" charset="0"/>
                <a:cs typeface="Times New Roman" pitchFamily="18" charset="0"/>
              </a:rPr>
              <a:t>c</a:t>
            </a:r>
            <a:endParaRPr lang="en-US" sz="2800" b="1" dirty="0">
              <a:latin typeface="Times New Roman" pitchFamily="18" charset="0"/>
              <a:cs typeface="Times New Roman" pitchFamily="18" charset="0"/>
            </a:endParaRPr>
          </a:p>
        </p:txBody>
      </p:sp>
      <p:sp>
        <p:nvSpPr>
          <p:cNvPr id="6" name="TextBox 5"/>
          <p:cNvSpPr txBox="1"/>
          <p:nvPr/>
        </p:nvSpPr>
        <p:spPr>
          <a:xfrm>
            <a:off x="1322897" y="2232682"/>
            <a:ext cx="2362200" cy="461665"/>
          </a:xfrm>
          <a:prstGeom prst="rect">
            <a:avLst/>
          </a:prstGeom>
          <a:noFill/>
        </p:spPr>
        <p:txBody>
          <a:bodyPr wrap="square" rtlCol="0">
            <a:spAutoFit/>
          </a:bodyPr>
          <a:lstStyle/>
          <a:p>
            <a:pPr algn="ctr"/>
            <a:r>
              <a:rPr lang="en-US" sz="2400" dirty="0" err="1" smtClean="0">
                <a:latin typeface="Times New Roman" pitchFamily="18" charset="0"/>
                <a:cs typeface="Times New Roman" pitchFamily="18" charset="0"/>
              </a:rPr>
              <a:t>Đọc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đúng</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7" name="TextBox 6"/>
          <p:cNvSpPr txBox="1"/>
          <p:nvPr/>
        </p:nvSpPr>
        <p:spPr>
          <a:xfrm>
            <a:off x="1524000" y="0"/>
            <a:ext cx="9144000" cy="461665"/>
          </a:xfrm>
          <a:prstGeom prst="rect">
            <a:avLst/>
          </a:prstGeom>
          <a:noFill/>
        </p:spPr>
        <p:txBody>
          <a:bodyPr wrap="square" rtlCol="0">
            <a:spAutoFit/>
          </a:bodyPr>
          <a:lstStyle/>
          <a:p>
            <a:pPr algn="ctr"/>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bảy</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13 </a:t>
            </a:r>
            <a:r>
              <a:rPr lang="en-US" sz="2400" dirty="0" err="1">
                <a:latin typeface="Times New Roman" panose="02020603050405020304" pitchFamily="18" charset="0"/>
                <a:cs typeface="Times New Roman" panose="02020603050405020304" pitchFamily="18" charset="0"/>
              </a:rPr>
              <a:t>tháng</a:t>
            </a:r>
            <a:r>
              <a:rPr lang="en-US" sz="2400" dirty="0">
                <a:latin typeface="Times New Roman" panose="02020603050405020304" pitchFamily="18" charset="0"/>
                <a:cs typeface="Times New Roman" panose="02020603050405020304" pitchFamily="18" charset="0"/>
              </a:rPr>
              <a:t> 4</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2024</a:t>
            </a:r>
            <a:endParaRPr lang="en-US" sz="24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1524000" y="387725"/>
            <a:ext cx="9144000" cy="461665"/>
          </a:xfrm>
          <a:prstGeom prst="rect">
            <a:avLst/>
          </a:prstGeom>
          <a:noFill/>
        </p:spPr>
        <p:txBody>
          <a:bodyPr wrap="square" rtlCol="0">
            <a:spAutoFit/>
          </a:bodyPr>
          <a:lstStyle/>
          <a:p>
            <a:pPr algn="ctr"/>
            <a:r>
              <a:rPr lang="en-US" sz="2400" b="1" u="sng" dirty="0" err="1" smtClean="0">
                <a:latin typeface="Times New Roman" panose="02020603050405020304" pitchFamily="18" charset="0"/>
                <a:cs typeface="Times New Roman" panose="02020603050405020304" pitchFamily="18" charset="0"/>
              </a:rPr>
              <a:t>Tập</a:t>
            </a:r>
            <a:r>
              <a:rPr lang="en-US" sz="2400" b="1" u="sng" dirty="0" smtClean="0">
                <a:latin typeface="Times New Roman" panose="02020603050405020304" pitchFamily="18" charset="0"/>
                <a:cs typeface="Times New Roman" panose="02020603050405020304" pitchFamily="18" charset="0"/>
              </a:rPr>
              <a:t> </a:t>
            </a:r>
            <a:r>
              <a:rPr lang="en-US" sz="2400" b="1" u="sng" dirty="0" err="1" smtClean="0">
                <a:latin typeface="Times New Roman" panose="02020603050405020304" pitchFamily="18" charset="0"/>
                <a:cs typeface="Times New Roman" panose="02020603050405020304" pitchFamily="18" charset="0"/>
              </a:rPr>
              <a:t>đọc</a:t>
            </a:r>
            <a:endParaRPr lang="en-US" sz="2400" b="1" u="sng" dirty="0">
              <a:latin typeface="Times New Roman" panose="02020603050405020304" pitchFamily="18" charset="0"/>
              <a:cs typeface="Times New Roman" panose="02020603050405020304" pitchFamily="18" charset="0"/>
            </a:endParaRPr>
          </a:p>
        </p:txBody>
      </p:sp>
      <p:sp>
        <p:nvSpPr>
          <p:cNvPr id="9" name="TextBox 8"/>
          <p:cNvSpPr txBox="1"/>
          <p:nvPr/>
        </p:nvSpPr>
        <p:spPr>
          <a:xfrm>
            <a:off x="3143413" y="752375"/>
            <a:ext cx="5946114" cy="584775"/>
          </a:xfrm>
          <a:prstGeom prst="rect">
            <a:avLst/>
          </a:prstGeom>
          <a:noFill/>
        </p:spPr>
        <p:txBody>
          <a:bodyPr wrap="square" rtlCol="0">
            <a:spAutoFit/>
          </a:bodyPr>
          <a:lstStyle/>
          <a:p>
            <a:pPr algn="ctr"/>
            <a:r>
              <a:rPr lang="en-US" sz="3200" b="1" dirty="0" err="1" smtClean="0">
                <a:solidFill>
                  <a:srgbClr val="FF0000"/>
                </a:solidFill>
                <a:latin typeface="Times New Roman" panose="02020603050405020304" pitchFamily="18" charset="0"/>
                <a:cs typeface="Times New Roman" panose="02020603050405020304" pitchFamily="18" charset="0"/>
              </a:rPr>
              <a:t>Công</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việc</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đầu</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tiên</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5812165" y="2221358"/>
            <a:ext cx="2362200" cy="461665"/>
          </a:xfrm>
          <a:prstGeom prst="rect">
            <a:avLst/>
          </a:prstGeom>
          <a:noFill/>
        </p:spPr>
        <p:txBody>
          <a:bodyPr wrap="square" rtlCol="0">
            <a:spAutoFit/>
          </a:bodyPr>
          <a:lstStyle/>
          <a:p>
            <a:pPr algn="ctr"/>
            <a:r>
              <a:rPr lang="en-US" sz="2400" dirty="0" err="1" smtClean="0">
                <a:latin typeface="Times New Roman" pitchFamily="18" charset="0"/>
                <a:cs typeface="Times New Roman" pitchFamily="18" charset="0"/>
              </a:rPr>
              <a:t>Từ</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ngữ</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pic>
        <p:nvPicPr>
          <p:cNvPr id="12" name="Picture 11" descr="D:\PÉ HÀ 'S DOCUMENTS\AA HÌNH NỀN PPT\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3886" y="151899"/>
            <a:ext cx="129540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1"/>
          <p:cNvSpPr txBox="1">
            <a:spLocks noChangeArrowheads="1"/>
          </p:cNvSpPr>
          <p:nvPr/>
        </p:nvSpPr>
        <p:spPr bwMode="auto">
          <a:xfrm>
            <a:off x="10329236" y="230832"/>
            <a:ext cx="225756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5pPr>
            <a:lvl6pPr marL="2286000" algn="l" defTabSz="914400" rtl="0" eaLnBrk="1" latinLnBrk="0" hangingPunct="1">
              <a:defRPr b="1" kern="1200">
                <a:solidFill>
                  <a:schemeClr val="tx1"/>
                </a:solidFill>
                <a:latin typeface="Arial" panose="020B0604020202020204" pitchFamily="34" charset="0"/>
                <a:ea typeface="+mn-ea"/>
                <a:cs typeface="+mn-cs"/>
              </a:defRPr>
            </a:lvl6pPr>
            <a:lvl7pPr marL="2743200" algn="l" defTabSz="914400" rtl="0" eaLnBrk="1" latinLnBrk="0" hangingPunct="1">
              <a:defRPr b="1" kern="1200">
                <a:solidFill>
                  <a:schemeClr val="tx1"/>
                </a:solidFill>
                <a:latin typeface="Arial" panose="020B0604020202020204" pitchFamily="34" charset="0"/>
                <a:ea typeface="+mn-ea"/>
                <a:cs typeface="+mn-cs"/>
              </a:defRPr>
            </a:lvl7pPr>
            <a:lvl8pPr marL="3200400" algn="l" defTabSz="914400" rtl="0" eaLnBrk="1" latinLnBrk="0" hangingPunct="1">
              <a:defRPr b="1" kern="1200">
                <a:solidFill>
                  <a:schemeClr val="tx1"/>
                </a:solidFill>
                <a:latin typeface="Arial" panose="020B0604020202020204" pitchFamily="34" charset="0"/>
                <a:ea typeface="+mn-ea"/>
                <a:cs typeface="+mn-cs"/>
              </a:defRPr>
            </a:lvl8pPr>
            <a:lvl9pPr marL="3657600" algn="l" defTabSz="914400" rtl="0" eaLnBrk="1" latinLnBrk="0" hangingPunct="1">
              <a:defRPr b="1" kern="1200">
                <a:solidFill>
                  <a:schemeClr val="tx1"/>
                </a:solidFill>
                <a:latin typeface="Arial" panose="020B0604020202020204" pitchFamily="34" charset="0"/>
                <a:ea typeface="+mn-ea"/>
                <a:cs typeface="+mn-cs"/>
              </a:defRPr>
            </a:lvl9pPr>
          </a:lstStyle>
          <a:p>
            <a:pPr algn="ctr" eaLnBrk="1" hangingPunct="1"/>
            <a:r>
              <a:rPr lang="en-US" altLang="en-US" sz="2400" dirty="0" err="1" smtClean="0">
                <a:latin typeface="Times New Roman" panose="02020603050405020304" pitchFamily="18" charset="0"/>
                <a:cs typeface="Times New Roman" panose="02020603050405020304" pitchFamily="18" charset="0"/>
              </a:rPr>
              <a:t>Trang</a:t>
            </a:r>
            <a:endParaRPr lang="en-US" altLang="en-US" sz="2400" dirty="0">
              <a:latin typeface="Times New Roman" panose="02020603050405020304" pitchFamily="18" charset="0"/>
              <a:cs typeface="Times New Roman" panose="02020603050405020304" pitchFamily="18" charset="0"/>
            </a:endParaRPr>
          </a:p>
          <a:p>
            <a:pPr algn="ctr" eaLnBrk="1" hangingPunct="1"/>
            <a:r>
              <a:rPr lang="en-US" altLang="en-US" sz="2400" dirty="0" smtClean="0">
                <a:latin typeface="Times New Roman" panose="02020603050405020304" pitchFamily="18" charset="0"/>
                <a:cs typeface="Times New Roman" panose="02020603050405020304" pitchFamily="18" charset="0"/>
              </a:rPr>
              <a:t>126-127</a:t>
            </a:r>
            <a:endParaRPr lang="en-US"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8872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Background Images For Ppt Hd-3 - Simple Powerpoint Background Hd - HD  Wallpaper | Hình nền, Dép, Hì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93" y="0"/>
            <a:ext cx="12206293" cy="714109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Administrator\Desktop\In\cô giáo chip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1600" y="1788827"/>
            <a:ext cx="7322139" cy="506917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935406" y="2813422"/>
            <a:ext cx="3609085" cy="1200329"/>
          </a:xfrm>
          <a:prstGeom prst="rect">
            <a:avLst/>
          </a:prstGeom>
          <a:noFill/>
        </p:spPr>
        <p:txBody>
          <a:bodyPr wrap="square" rtlCol="0">
            <a:spAutoFit/>
          </a:bodyPr>
          <a:lstStyle/>
          <a:p>
            <a:pPr algn="ctr"/>
            <a:r>
              <a:rPr lang="en-US" sz="3600" b="1" dirty="0" err="1" smtClean="0">
                <a:solidFill>
                  <a:schemeClr val="accent1">
                    <a:lumMod val="75000"/>
                  </a:schemeClr>
                </a:solidFill>
                <a:latin typeface="Times New Roman" pitchFamily="18" charset="0"/>
                <a:cs typeface="Times New Roman" pitchFamily="18" charset="0"/>
              </a:rPr>
              <a:t>Lắng</a:t>
            </a:r>
            <a:r>
              <a:rPr lang="en-US" sz="3600" b="1" dirty="0" smtClean="0">
                <a:solidFill>
                  <a:schemeClr val="accent1">
                    <a:lumMod val="75000"/>
                  </a:schemeClr>
                </a:solidFill>
                <a:latin typeface="Times New Roman" pitchFamily="18" charset="0"/>
                <a:cs typeface="Times New Roman" pitchFamily="18" charset="0"/>
              </a:rPr>
              <a:t> </a:t>
            </a:r>
            <a:r>
              <a:rPr lang="en-US" sz="3600" b="1" dirty="0" err="1" smtClean="0">
                <a:solidFill>
                  <a:schemeClr val="accent1">
                    <a:lumMod val="75000"/>
                  </a:schemeClr>
                </a:solidFill>
                <a:latin typeface="Times New Roman" pitchFamily="18" charset="0"/>
                <a:cs typeface="Times New Roman" pitchFamily="18" charset="0"/>
              </a:rPr>
              <a:t>nghe</a:t>
            </a:r>
            <a:r>
              <a:rPr lang="en-US" sz="3600" b="1" dirty="0" smtClean="0">
                <a:solidFill>
                  <a:schemeClr val="accent1">
                    <a:lumMod val="75000"/>
                  </a:schemeClr>
                </a:solidFill>
                <a:latin typeface="Times New Roman" pitchFamily="18" charset="0"/>
                <a:cs typeface="Times New Roman" pitchFamily="18" charset="0"/>
              </a:rPr>
              <a:t> </a:t>
            </a:r>
          </a:p>
          <a:p>
            <a:pPr algn="ctr"/>
            <a:r>
              <a:rPr lang="en-US" sz="3600" b="1" dirty="0" err="1" smtClean="0">
                <a:solidFill>
                  <a:schemeClr val="accent1">
                    <a:lumMod val="75000"/>
                  </a:schemeClr>
                </a:solidFill>
                <a:latin typeface="Times New Roman" pitchFamily="18" charset="0"/>
                <a:cs typeface="Times New Roman" pitchFamily="18" charset="0"/>
              </a:rPr>
              <a:t>đọc</a:t>
            </a:r>
            <a:r>
              <a:rPr lang="en-US" sz="3600" b="1" dirty="0" smtClean="0">
                <a:solidFill>
                  <a:schemeClr val="accent1">
                    <a:lumMod val="75000"/>
                  </a:schemeClr>
                </a:solidFill>
                <a:latin typeface="Times New Roman" pitchFamily="18" charset="0"/>
                <a:cs typeface="Times New Roman" pitchFamily="18" charset="0"/>
              </a:rPr>
              <a:t> </a:t>
            </a:r>
            <a:r>
              <a:rPr lang="en-US" sz="3600" b="1" dirty="0" err="1" smtClean="0">
                <a:solidFill>
                  <a:schemeClr val="accent1">
                    <a:lumMod val="75000"/>
                  </a:schemeClr>
                </a:solidFill>
                <a:latin typeface="Times New Roman" pitchFamily="18" charset="0"/>
                <a:cs typeface="Times New Roman" pitchFamily="18" charset="0"/>
              </a:rPr>
              <a:t>mẫu</a:t>
            </a:r>
            <a:endParaRPr lang="en-US" sz="3600" b="1" dirty="0">
              <a:solidFill>
                <a:schemeClr val="accent1">
                  <a:lumMod val="75000"/>
                </a:schemeClr>
              </a:solidFill>
              <a:latin typeface="Times New Roman" pitchFamily="18" charset="0"/>
              <a:cs typeface="Times New Roman" pitchFamily="18" charset="0"/>
            </a:endParaRPr>
          </a:p>
        </p:txBody>
      </p:sp>
      <p:sp>
        <p:nvSpPr>
          <p:cNvPr id="6" name="TextBox 5"/>
          <p:cNvSpPr txBox="1"/>
          <p:nvPr/>
        </p:nvSpPr>
        <p:spPr>
          <a:xfrm>
            <a:off x="1524000" y="0"/>
            <a:ext cx="9144000" cy="461665"/>
          </a:xfrm>
          <a:prstGeom prst="rect">
            <a:avLst/>
          </a:prstGeom>
          <a:noFill/>
        </p:spPr>
        <p:txBody>
          <a:bodyPr wrap="square" rtlCol="0">
            <a:spAutoFit/>
          </a:bodyPr>
          <a:lstStyle/>
          <a:p>
            <a:pPr algn="ctr"/>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bảy</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13 </a:t>
            </a:r>
            <a:r>
              <a:rPr lang="en-US" sz="2400" dirty="0" err="1">
                <a:latin typeface="Times New Roman" panose="02020603050405020304" pitchFamily="18" charset="0"/>
                <a:cs typeface="Times New Roman" panose="02020603050405020304" pitchFamily="18" charset="0"/>
              </a:rPr>
              <a:t>tháng</a:t>
            </a:r>
            <a:r>
              <a:rPr lang="en-US" sz="2400" dirty="0">
                <a:latin typeface="Times New Roman" panose="02020603050405020304" pitchFamily="18" charset="0"/>
                <a:cs typeface="Times New Roman" panose="02020603050405020304" pitchFamily="18" charset="0"/>
              </a:rPr>
              <a:t> 4</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2024</a:t>
            </a:r>
            <a:endParaRPr lang="en-US" sz="24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1524000" y="387725"/>
            <a:ext cx="9144000" cy="461665"/>
          </a:xfrm>
          <a:prstGeom prst="rect">
            <a:avLst/>
          </a:prstGeom>
          <a:noFill/>
        </p:spPr>
        <p:txBody>
          <a:bodyPr wrap="square" rtlCol="0">
            <a:spAutoFit/>
          </a:bodyPr>
          <a:lstStyle/>
          <a:p>
            <a:pPr algn="ctr"/>
            <a:r>
              <a:rPr lang="en-US" sz="2400" b="1" u="sng" dirty="0" err="1" smtClean="0">
                <a:latin typeface="Times New Roman" panose="02020603050405020304" pitchFamily="18" charset="0"/>
                <a:cs typeface="Times New Roman" panose="02020603050405020304" pitchFamily="18" charset="0"/>
              </a:rPr>
              <a:t>Tập</a:t>
            </a:r>
            <a:r>
              <a:rPr lang="en-US" sz="2400" b="1" u="sng" dirty="0" smtClean="0">
                <a:latin typeface="Times New Roman" panose="02020603050405020304" pitchFamily="18" charset="0"/>
                <a:cs typeface="Times New Roman" panose="02020603050405020304" pitchFamily="18" charset="0"/>
              </a:rPr>
              <a:t> </a:t>
            </a:r>
            <a:r>
              <a:rPr lang="en-US" sz="2400" b="1" u="sng" dirty="0" err="1" smtClean="0">
                <a:latin typeface="Times New Roman" panose="02020603050405020304" pitchFamily="18" charset="0"/>
                <a:cs typeface="Times New Roman" panose="02020603050405020304" pitchFamily="18" charset="0"/>
              </a:rPr>
              <a:t>đọc</a:t>
            </a:r>
            <a:endParaRPr lang="en-US" sz="2400" b="1" u="sng" dirty="0">
              <a:latin typeface="Times New Roman" panose="02020603050405020304" pitchFamily="18" charset="0"/>
              <a:cs typeface="Times New Roman" panose="02020603050405020304" pitchFamily="18" charset="0"/>
            </a:endParaRPr>
          </a:p>
        </p:txBody>
      </p:sp>
      <p:sp>
        <p:nvSpPr>
          <p:cNvPr id="8" name="TextBox 7"/>
          <p:cNvSpPr txBox="1"/>
          <p:nvPr/>
        </p:nvSpPr>
        <p:spPr>
          <a:xfrm>
            <a:off x="3143413" y="752375"/>
            <a:ext cx="5946114" cy="584775"/>
          </a:xfrm>
          <a:prstGeom prst="rect">
            <a:avLst/>
          </a:prstGeom>
          <a:noFill/>
        </p:spPr>
        <p:txBody>
          <a:bodyPr wrap="square" rtlCol="0">
            <a:spAutoFit/>
          </a:bodyPr>
          <a:lstStyle/>
          <a:p>
            <a:pPr algn="ctr"/>
            <a:r>
              <a:rPr lang="en-US" sz="3200" b="1" dirty="0" err="1" smtClean="0">
                <a:solidFill>
                  <a:srgbClr val="FF0000"/>
                </a:solidFill>
                <a:latin typeface="Times New Roman" panose="02020603050405020304" pitchFamily="18" charset="0"/>
                <a:cs typeface="Times New Roman" panose="02020603050405020304" pitchFamily="18" charset="0"/>
              </a:rPr>
              <a:t>Công</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việc</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đầu</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tiên</a:t>
            </a:r>
            <a:endParaRPr lang="en-US" sz="3200" b="1" dirty="0">
              <a:solidFill>
                <a:srgbClr val="FF0000"/>
              </a:solidFill>
              <a:latin typeface="Times New Roman" panose="02020603050405020304" pitchFamily="18" charset="0"/>
              <a:cs typeface="Times New Roman" panose="02020603050405020304" pitchFamily="18" charset="0"/>
            </a:endParaRPr>
          </a:p>
        </p:txBody>
      </p:sp>
      <p:pic>
        <p:nvPicPr>
          <p:cNvPr id="10" name="Picture 9" descr="D:\PÉ HÀ 'S DOCUMENTS\AA HÌNH NỀN PPT\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3886" y="151899"/>
            <a:ext cx="129540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1"/>
          <p:cNvSpPr txBox="1">
            <a:spLocks noChangeArrowheads="1"/>
          </p:cNvSpPr>
          <p:nvPr/>
        </p:nvSpPr>
        <p:spPr bwMode="auto">
          <a:xfrm>
            <a:off x="10329236" y="230832"/>
            <a:ext cx="225756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5pPr>
            <a:lvl6pPr marL="2286000" algn="l" defTabSz="914400" rtl="0" eaLnBrk="1" latinLnBrk="0" hangingPunct="1">
              <a:defRPr b="1" kern="1200">
                <a:solidFill>
                  <a:schemeClr val="tx1"/>
                </a:solidFill>
                <a:latin typeface="Arial" panose="020B0604020202020204" pitchFamily="34" charset="0"/>
                <a:ea typeface="+mn-ea"/>
                <a:cs typeface="+mn-cs"/>
              </a:defRPr>
            </a:lvl6pPr>
            <a:lvl7pPr marL="2743200" algn="l" defTabSz="914400" rtl="0" eaLnBrk="1" latinLnBrk="0" hangingPunct="1">
              <a:defRPr b="1" kern="1200">
                <a:solidFill>
                  <a:schemeClr val="tx1"/>
                </a:solidFill>
                <a:latin typeface="Arial" panose="020B0604020202020204" pitchFamily="34" charset="0"/>
                <a:ea typeface="+mn-ea"/>
                <a:cs typeface="+mn-cs"/>
              </a:defRPr>
            </a:lvl7pPr>
            <a:lvl8pPr marL="3200400" algn="l" defTabSz="914400" rtl="0" eaLnBrk="1" latinLnBrk="0" hangingPunct="1">
              <a:defRPr b="1" kern="1200">
                <a:solidFill>
                  <a:schemeClr val="tx1"/>
                </a:solidFill>
                <a:latin typeface="Arial" panose="020B0604020202020204" pitchFamily="34" charset="0"/>
                <a:ea typeface="+mn-ea"/>
                <a:cs typeface="+mn-cs"/>
              </a:defRPr>
            </a:lvl8pPr>
            <a:lvl9pPr marL="3657600" algn="l" defTabSz="914400" rtl="0" eaLnBrk="1" latinLnBrk="0" hangingPunct="1">
              <a:defRPr b="1" kern="1200">
                <a:solidFill>
                  <a:schemeClr val="tx1"/>
                </a:solidFill>
                <a:latin typeface="Arial" panose="020B0604020202020204" pitchFamily="34" charset="0"/>
                <a:ea typeface="+mn-ea"/>
                <a:cs typeface="+mn-cs"/>
              </a:defRPr>
            </a:lvl9pPr>
          </a:lstStyle>
          <a:p>
            <a:pPr algn="ctr" eaLnBrk="1" hangingPunct="1"/>
            <a:r>
              <a:rPr lang="en-US" altLang="en-US" sz="2400" dirty="0" err="1" smtClean="0">
                <a:latin typeface="Times New Roman" panose="02020603050405020304" pitchFamily="18" charset="0"/>
                <a:cs typeface="Times New Roman" panose="02020603050405020304" pitchFamily="18" charset="0"/>
              </a:rPr>
              <a:t>Trang</a:t>
            </a:r>
            <a:endParaRPr lang="en-US" altLang="en-US" sz="2400" dirty="0">
              <a:latin typeface="Times New Roman" panose="02020603050405020304" pitchFamily="18" charset="0"/>
              <a:cs typeface="Times New Roman" panose="02020603050405020304" pitchFamily="18" charset="0"/>
            </a:endParaRPr>
          </a:p>
          <a:p>
            <a:pPr algn="ctr" eaLnBrk="1" hangingPunct="1"/>
            <a:r>
              <a:rPr lang="en-US" altLang="en-US" sz="2400" dirty="0" smtClean="0">
                <a:latin typeface="Times New Roman" panose="02020603050405020304" pitchFamily="18" charset="0"/>
                <a:cs typeface="Times New Roman" panose="02020603050405020304" pitchFamily="18" charset="0"/>
              </a:rPr>
              <a:t>126-127</a:t>
            </a:r>
            <a:endParaRPr lang="en-US"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5582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Background Images For Ppt Hd-3 - Simple Powerpoint Background Hd - HD  Wallpaper | Hình nền, Dép, Hì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93" y="-1"/>
            <a:ext cx="12206293" cy="714109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524000" y="0"/>
            <a:ext cx="9144000" cy="461665"/>
          </a:xfrm>
          <a:prstGeom prst="rect">
            <a:avLst/>
          </a:prstGeom>
          <a:noFill/>
        </p:spPr>
        <p:txBody>
          <a:bodyPr wrap="square" rtlCol="0">
            <a:spAutoFit/>
          </a:bodyPr>
          <a:lstStyle/>
          <a:p>
            <a:pPr algn="ctr"/>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bảy</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13 </a:t>
            </a:r>
            <a:r>
              <a:rPr lang="en-US" sz="2400" dirty="0" err="1">
                <a:latin typeface="Times New Roman" panose="02020603050405020304" pitchFamily="18" charset="0"/>
                <a:cs typeface="Times New Roman" panose="02020603050405020304" pitchFamily="18" charset="0"/>
              </a:rPr>
              <a:t>tháng</a:t>
            </a:r>
            <a:r>
              <a:rPr lang="en-US" sz="2400" dirty="0">
                <a:latin typeface="Times New Roman" panose="02020603050405020304" pitchFamily="18" charset="0"/>
                <a:cs typeface="Times New Roman" panose="02020603050405020304" pitchFamily="18" charset="0"/>
              </a:rPr>
              <a:t> 4</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2024</a:t>
            </a:r>
            <a:endParaRPr lang="en-US" sz="2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524000" y="387725"/>
            <a:ext cx="9144000" cy="461665"/>
          </a:xfrm>
          <a:prstGeom prst="rect">
            <a:avLst/>
          </a:prstGeom>
          <a:noFill/>
        </p:spPr>
        <p:txBody>
          <a:bodyPr wrap="square" rtlCol="0">
            <a:spAutoFit/>
          </a:bodyPr>
          <a:lstStyle/>
          <a:p>
            <a:pPr algn="ctr"/>
            <a:r>
              <a:rPr lang="en-US" sz="2400" b="1" u="sng" dirty="0" err="1" smtClean="0">
                <a:latin typeface="Times New Roman" panose="02020603050405020304" pitchFamily="18" charset="0"/>
                <a:cs typeface="Times New Roman" panose="02020603050405020304" pitchFamily="18" charset="0"/>
              </a:rPr>
              <a:t>Tập</a:t>
            </a:r>
            <a:r>
              <a:rPr lang="en-US" sz="2400" b="1" u="sng" dirty="0" smtClean="0">
                <a:latin typeface="Times New Roman" panose="02020603050405020304" pitchFamily="18" charset="0"/>
                <a:cs typeface="Times New Roman" panose="02020603050405020304" pitchFamily="18" charset="0"/>
              </a:rPr>
              <a:t> </a:t>
            </a:r>
            <a:r>
              <a:rPr lang="en-US" sz="2400" b="1" u="sng" dirty="0" err="1" smtClean="0">
                <a:latin typeface="Times New Roman" panose="02020603050405020304" pitchFamily="18" charset="0"/>
                <a:cs typeface="Times New Roman" panose="02020603050405020304" pitchFamily="18" charset="0"/>
              </a:rPr>
              <a:t>đọc</a:t>
            </a:r>
            <a:endParaRPr lang="en-US" sz="2400" b="1" u="sng" dirty="0">
              <a:latin typeface="Times New Roman" panose="02020603050405020304" pitchFamily="18" charset="0"/>
              <a:cs typeface="Times New Roman" panose="02020603050405020304" pitchFamily="18" charset="0"/>
            </a:endParaRPr>
          </a:p>
        </p:txBody>
      </p:sp>
      <p:sp>
        <p:nvSpPr>
          <p:cNvPr id="6" name="TextBox 5"/>
          <p:cNvSpPr txBox="1"/>
          <p:nvPr/>
        </p:nvSpPr>
        <p:spPr>
          <a:xfrm>
            <a:off x="3143413" y="752375"/>
            <a:ext cx="5946114" cy="584775"/>
          </a:xfrm>
          <a:prstGeom prst="rect">
            <a:avLst/>
          </a:prstGeom>
          <a:noFill/>
        </p:spPr>
        <p:txBody>
          <a:bodyPr wrap="square" rtlCol="0">
            <a:spAutoFit/>
          </a:bodyPr>
          <a:lstStyle/>
          <a:p>
            <a:pPr algn="ctr"/>
            <a:r>
              <a:rPr lang="en-US" sz="3200" b="1" dirty="0" err="1" smtClean="0">
                <a:solidFill>
                  <a:srgbClr val="FF0000"/>
                </a:solidFill>
                <a:latin typeface="Times New Roman" panose="02020603050405020304" pitchFamily="18" charset="0"/>
                <a:cs typeface="Times New Roman" panose="02020603050405020304" pitchFamily="18" charset="0"/>
              </a:rPr>
              <a:t>Công</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việc</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đầu</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tiên</a:t>
            </a:r>
            <a:endParaRPr lang="en-US" sz="3200" b="1" dirty="0">
              <a:solidFill>
                <a:srgbClr val="FF0000"/>
              </a:solidFill>
              <a:latin typeface="Times New Roman" panose="02020603050405020304" pitchFamily="18" charset="0"/>
              <a:cs typeface="Times New Roman" panose="02020603050405020304" pitchFamily="18" charset="0"/>
            </a:endParaRPr>
          </a:p>
        </p:txBody>
      </p:sp>
      <p:pic>
        <p:nvPicPr>
          <p:cNvPr id="4098" name="Picture 2" descr="Cách vẽ đồng hồ báo thức mới nhất 2023 - Vẽ.v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8875" y="4561171"/>
            <a:ext cx="2143125" cy="2133601"/>
          </a:xfrm>
          <a:prstGeom prst="rect">
            <a:avLst/>
          </a:prstGeom>
          <a:noFill/>
          <a:extLst>
            <a:ext uri="{909E8E84-426E-40DD-AFC4-6F175D3DCCD1}">
              <a14:hiddenFill xmlns:a14="http://schemas.microsoft.com/office/drawing/2010/main">
                <a:solidFill>
                  <a:srgbClr val="FFFFFF"/>
                </a:solidFill>
              </a14:hiddenFill>
            </a:ext>
          </a:extLst>
        </p:spPr>
      </p:pic>
      <p:sp>
        <p:nvSpPr>
          <p:cNvPr id="10" name="Oval 9"/>
          <p:cNvSpPr/>
          <p:nvPr/>
        </p:nvSpPr>
        <p:spPr>
          <a:xfrm>
            <a:off x="10540407" y="5240741"/>
            <a:ext cx="1160060" cy="1105469"/>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b="1" dirty="0" smtClean="0">
                <a:latin typeface="Times New Roman" panose="02020603050405020304" pitchFamily="18" charset="0"/>
                <a:cs typeface="Times New Roman" panose="02020603050405020304" pitchFamily="18" charset="0"/>
              </a:rPr>
              <a:t>3 </a:t>
            </a:r>
            <a:r>
              <a:rPr lang="en-US" b="1" dirty="0" err="1" smtClean="0">
                <a:latin typeface="Times New Roman" panose="02020603050405020304" pitchFamily="18" charset="0"/>
                <a:cs typeface="Times New Roman" panose="02020603050405020304" pitchFamily="18" charset="0"/>
              </a:rPr>
              <a:t>phút</a:t>
            </a:r>
            <a:endParaRPr lang="en-US" b="1" dirty="0">
              <a:latin typeface="Times New Roman" panose="02020603050405020304" pitchFamily="18" charset="0"/>
              <a:cs typeface="Times New Roman" panose="02020603050405020304" pitchFamily="18" charset="0"/>
            </a:endParaRPr>
          </a:p>
        </p:txBody>
      </p:sp>
      <p:pic>
        <p:nvPicPr>
          <p:cNvPr id="12" name="Picture 2" descr="Cách vẽ đồng hồ báo thức mới nhất 2023 - Vẽ.v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8875" y="4724399"/>
            <a:ext cx="2143125" cy="2133601"/>
          </a:xfrm>
          <a:prstGeom prst="rect">
            <a:avLst/>
          </a:prstGeom>
          <a:noFill/>
          <a:extLst>
            <a:ext uri="{909E8E84-426E-40DD-AFC4-6F175D3DCCD1}">
              <a14:hiddenFill xmlns:a14="http://schemas.microsoft.com/office/drawing/2010/main">
                <a:solidFill>
                  <a:srgbClr val="FFFFFF"/>
                </a:solidFill>
              </a14:hiddenFill>
            </a:ext>
          </a:extLst>
        </p:spPr>
      </p:pic>
      <p:sp>
        <p:nvSpPr>
          <p:cNvPr id="13" name="Oval 12"/>
          <p:cNvSpPr/>
          <p:nvPr/>
        </p:nvSpPr>
        <p:spPr>
          <a:xfrm>
            <a:off x="10540407" y="5403969"/>
            <a:ext cx="1160060" cy="1105469"/>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b="1" dirty="0" smtClean="0">
                <a:latin typeface="Times New Roman" panose="02020603050405020304" pitchFamily="18" charset="0"/>
                <a:cs typeface="Times New Roman" panose="02020603050405020304" pitchFamily="18" charset="0"/>
              </a:rPr>
              <a:t>3 </a:t>
            </a:r>
            <a:r>
              <a:rPr lang="en-US" b="1" dirty="0" err="1" smtClean="0">
                <a:latin typeface="Times New Roman" panose="02020603050405020304" pitchFamily="18" charset="0"/>
                <a:cs typeface="Times New Roman" panose="02020603050405020304" pitchFamily="18" charset="0"/>
              </a:rPr>
              <a:t>phút</a:t>
            </a:r>
            <a:endParaRPr lang="en-US" b="1" dirty="0">
              <a:latin typeface="Times New Roman" panose="02020603050405020304" pitchFamily="18" charset="0"/>
              <a:cs typeface="Times New Roman" panose="02020603050405020304" pitchFamily="18" charset="0"/>
            </a:endParaRPr>
          </a:p>
        </p:txBody>
      </p:sp>
      <p:pic>
        <p:nvPicPr>
          <p:cNvPr id="1026" name="Picture 2" descr="Nhóm Sinh Viên Thảo Luận Về Những Ý Tưởng Sáng Tạo Giáo Dục Khái Niệm Làm  Việc Theo Nhóm Và Động Não Bị Cô Lập Trên Nền Trắng Vector Minh Họa Trẻ"/>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9751" y="1497416"/>
            <a:ext cx="8347780" cy="536058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721569" y="1985176"/>
            <a:ext cx="2548603" cy="923330"/>
          </a:xfrm>
          <a:prstGeom prst="rect">
            <a:avLst/>
          </a:prstGeom>
          <a:noFill/>
        </p:spPr>
        <p:txBody>
          <a:bodyPr wrap="none" lIns="91440" tIns="45720" rIns="91440" bIns="45720">
            <a:prstTxWarp prst="textArchUp">
              <a:avLst>
                <a:gd name="adj" fmla="val 10201259"/>
              </a:avLst>
            </a:prstTxWarp>
            <a:spAutoFit/>
            <a:scene3d>
              <a:camera prst="orthographicFront"/>
              <a:lightRig rig="soft" dir="t">
                <a:rot lat="0" lon="0" rev="15600000"/>
              </a:lightRig>
            </a:scene3d>
            <a:sp3d extrusionH="57150" prstMaterial="softEdge">
              <a:bevelT w="25400" h="38100"/>
            </a:sp3d>
          </a:bodyPr>
          <a:lstStyle/>
          <a:p>
            <a:pPr algn="ctr"/>
            <a:r>
              <a:rPr lang="en-US" sz="4000" b="1" cap="none" spc="0" dirty="0" err="1" smtClean="0">
                <a:ln/>
                <a:solidFill>
                  <a:srgbClr val="FFC000"/>
                </a:solidFill>
                <a:effectLst/>
                <a:latin typeface="Times New Roman" panose="02020603050405020304" pitchFamily="18" charset="0"/>
                <a:cs typeface="Times New Roman" panose="02020603050405020304" pitchFamily="18" charset="0"/>
              </a:rPr>
              <a:t>Luyện</a:t>
            </a:r>
            <a:r>
              <a:rPr lang="en-US" sz="4000" b="1" cap="none" spc="0" dirty="0" smtClean="0">
                <a:ln/>
                <a:solidFill>
                  <a:srgbClr val="FFC000"/>
                </a:solidFill>
                <a:effectLst/>
                <a:latin typeface="Times New Roman" panose="02020603050405020304" pitchFamily="18" charset="0"/>
                <a:cs typeface="Times New Roman" panose="02020603050405020304" pitchFamily="18" charset="0"/>
              </a:rPr>
              <a:t> </a:t>
            </a:r>
            <a:r>
              <a:rPr lang="en-US" sz="4000" b="1" cap="none" spc="0" dirty="0" err="1" smtClean="0">
                <a:ln/>
                <a:solidFill>
                  <a:srgbClr val="FFC000"/>
                </a:solidFill>
                <a:effectLst/>
                <a:latin typeface="Times New Roman" panose="02020603050405020304" pitchFamily="18" charset="0"/>
                <a:cs typeface="Times New Roman" panose="02020603050405020304" pitchFamily="18" charset="0"/>
              </a:rPr>
              <a:t>đọc</a:t>
            </a:r>
            <a:endParaRPr lang="en-US" sz="4000" b="1" cap="none" spc="0" dirty="0">
              <a:ln/>
              <a:solidFill>
                <a:srgbClr val="FFC000"/>
              </a:solidFill>
              <a:effectLst/>
              <a:latin typeface="Times New Roman" panose="02020603050405020304" pitchFamily="18" charset="0"/>
              <a:cs typeface="Times New Roman" panose="02020603050405020304" pitchFamily="18" charset="0"/>
            </a:endParaRPr>
          </a:p>
        </p:txBody>
      </p:sp>
      <p:pic>
        <p:nvPicPr>
          <p:cNvPr id="14" name="Picture 13" descr="D:\PÉ HÀ 'S DOCUMENTS\AA HÌNH NỀN PPT\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3886" y="151899"/>
            <a:ext cx="129540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1"/>
          <p:cNvSpPr txBox="1">
            <a:spLocks noChangeArrowheads="1"/>
          </p:cNvSpPr>
          <p:nvPr/>
        </p:nvSpPr>
        <p:spPr bwMode="auto">
          <a:xfrm>
            <a:off x="10329236" y="230832"/>
            <a:ext cx="225756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5pPr>
            <a:lvl6pPr marL="2286000" algn="l" defTabSz="914400" rtl="0" eaLnBrk="1" latinLnBrk="0" hangingPunct="1">
              <a:defRPr b="1" kern="1200">
                <a:solidFill>
                  <a:schemeClr val="tx1"/>
                </a:solidFill>
                <a:latin typeface="Arial" panose="020B0604020202020204" pitchFamily="34" charset="0"/>
                <a:ea typeface="+mn-ea"/>
                <a:cs typeface="+mn-cs"/>
              </a:defRPr>
            </a:lvl6pPr>
            <a:lvl7pPr marL="2743200" algn="l" defTabSz="914400" rtl="0" eaLnBrk="1" latinLnBrk="0" hangingPunct="1">
              <a:defRPr b="1" kern="1200">
                <a:solidFill>
                  <a:schemeClr val="tx1"/>
                </a:solidFill>
                <a:latin typeface="Arial" panose="020B0604020202020204" pitchFamily="34" charset="0"/>
                <a:ea typeface="+mn-ea"/>
                <a:cs typeface="+mn-cs"/>
              </a:defRPr>
            </a:lvl7pPr>
            <a:lvl8pPr marL="3200400" algn="l" defTabSz="914400" rtl="0" eaLnBrk="1" latinLnBrk="0" hangingPunct="1">
              <a:defRPr b="1" kern="1200">
                <a:solidFill>
                  <a:schemeClr val="tx1"/>
                </a:solidFill>
                <a:latin typeface="Arial" panose="020B0604020202020204" pitchFamily="34" charset="0"/>
                <a:ea typeface="+mn-ea"/>
                <a:cs typeface="+mn-cs"/>
              </a:defRPr>
            </a:lvl8pPr>
            <a:lvl9pPr marL="3657600" algn="l" defTabSz="914400" rtl="0" eaLnBrk="1" latinLnBrk="0" hangingPunct="1">
              <a:defRPr b="1" kern="1200">
                <a:solidFill>
                  <a:schemeClr val="tx1"/>
                </a:solidFill>
                <a:latin typeface="Arial" panose="020B0604020202020204" pitchFamily="34" charset="0"/>
                <a:ea typeface="+mn-ea"/>
                <a:cs typeface="+mn-cs"/>
              </a:defRPr>
            </a:lvl9pPr>
          </a:lstStyle>
          <a:p>
            <a:pPr algn="ctr" eaLnBrk="1" hangingPunct="1"/>
            <a:r>
              <a:rPr lang="en-US" altLang="en-US" sz="2400" dirty="0" err="1" smtClean="0">
                <a:latin typeface="Times New Roman" panose="02020603050405020304" pitchFamily="18" charset="0"/>
                <a:cs typeface="Times New Roman" panose="02020603050405020304" pitchFamily="18" charset="0"/>
              </a:rPr>
              <a:t>Trang</a:t>
            </a:r>
            <a:endParaRPr lang="en-US" altLang="en-US" sz="2400" dirty="0">
              <a:latin typeface="Times New Roman" panose="02020603050405020304" pitchFamily="18" charset="0"/>
              <a:cs typeface="Times New Roman" panose="02020603050405020304" pitchFamily="18" charset="0"/>
            </a:endParaRPr>
          </a:p>
          <a:p>
            <a:pPr algn="ctr" eaLnBrk="1" hangingPunct="1"/>
            <a:r>
              <a:rPr lang="en-US" altLang="en-US" sz="2400" dirty="0" smtClean="0">
                <a:latin typeface="Times New Roman" panose="02020603050405020304" pitchFamily="18" charset="0"/>
                <a:cs typeface="Times New Roman" panose="02020603050405020304" pitchFamily="18" charset="0"/>
              </a:rPr>
              <a:t>126-127</a:t>
            </a:r>
            <a:endParaRPr lang="en-US"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3225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Background Images For Ppt Hd-3 - Simple Powerpoint Background Hd - HD  Wallpaper | Hình nền, Dép, Hì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93" y="-1"/>
            <a:ext cx="12206293" cy="714109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43968" y="1417681"/>
            <a:ext cx="3837039" cy="523220"/>
          </a:xfrm>
          <a:prstGeom prst="rect">
            <a:avLst/>
          </a:prstGeom>
          <a:noFill/>
        </p:spPr>
        <p:txBody>
          <a:bodyPr wrap="square" rtlCol="0">
            <a:spAutoFit/>
          </a:bodyPr>
          <a:lstStyle/>
          <a:p>
            <a:r>
              <a:rPr lang="en-US" sz="2800" b="1" u="sng" dirty="0" err="1" smtClean="0">
                <a:latin typeface="Times New Roman" pitchFamily="18" charset="0"/>
                <a:cs typeface="Times New Roman" pitchFamily="18" charset="0"/>
              </a:rPr>
              <a:t>Tìm</a:t>
            </a:r>
            <a:r>
              <a:rPr lang="en-US" sz="2800" b="1" u="sng" dirty="0">
                <a:latin typeface="Times New Roman" pitchFamily="18" charset="0"/>
                <a:cs typeface="Times New Roman" pitchFamily="18" charset="0"/>
              </a:rPr>
              <a:t> </a:t>
            </a:r>
            <a:r>
              <a:rPr lang="en-US" sz="2800" b="1" u="sng" dirty="0" err="1" smtClean="0">
                <a:latin typeface="Times New Roman" pitchFamily="18" charset="0"/>
                <a:cs typeface="Times New Roman" pitchFamily="18" charset="0"/>
              </a:rPr>
              <a:t>hiểu</a:t>
            </a:r>
            <a:r>
              <a:rPr lang="en-US" sz="2800" b="1" u="sng" dirty="0">
                <a:latin typeface="Times New Roman" pitchFamily="18" charset="0"/>
                <a:cs typeface="Times New Roman" pitchFamily="18" charset="0"/>
              </a:rPr>
              <a:t> </a:t>
            </a:r>
            <a:r>
              <a:rPr lang="en-US" sz="2800" b="1" u="sng" dirty="0" err="1" smtClean="0">
                <a:latin typeface="Times New Roman" pitchFamily="18" charset="0"/>
                <a:cs typeface="Times New Roman" pitchFamily="18" charset="0"/>
              </a:rPr>
              <a:t>bài</a:t>
            </a:r>
            <a:r>
              <a:rPr lang="en-US" sz="2800" b="1" u="sng" dirty="0" smtClean="0">
                <a:latin typeface="Times New Roman" pitchFamily="18" charset="0"/>
                <a:cs typeface="Times New Roman" pitchFamily="18" charset="0"/>
              </a:rPr>
              <a:t> </a:t>
            </a:r>
            <a:endParaRPr lang="en-US" sz="2800" b="1" u="sng" dirty="0">
              <a:latin typeface="Times New Roman" pitchFamily="18" charset="0"/>
              <a:cs typeface="Times New Roman" pitchFamily="18" charset="0"/>
            </a:endParaRPr>
          </a:p>
        </p:txBody>
      </p:sp>
      <p:sp>
        <p:nvSpPr>
          <p:cNvPr id="3" name="TextBox 2"/>
          <p:cNvSpPr txBox="1"/>
          <p:nvPr/>
        </p:nvSpPr>
        <p:spPr>
          <a:xfrm>
            <a:off x="1946366" y="2841117"/>
            <a:ext cx="9026434" cy="523220"/>
          </a:xfrm>
          <a:prstGeom prst="rect">
            <a:avLst/>
          </a:prstGeom>
          <a:noFill/>
        </p:spPr>
        <p:txBody>
          <a:bodyPr wrap="square" rtlCol="0">
            <a:spAutoFit/>
          </a:bodyPr>
          <a:lstStyle/>
          <a:p>
            <a:r>
              <a:rPr lang="en-US" sz="2800" b="1" u="sng" dirty="0" err="1">
                <a:solidFill>
                  <a:schemeClr val="accent1">
                    <a:lumMod val="50000"/>
                  </a:schemeClr>
                </a:solidFill>
                <a:latin typeface="Times New Roman" pitchFamily="18" charset="0"/>
                <a:cs typeface="Times New Roman" pitchFamily="18" charset="0"/>
              </a:rPr>
              <a:t>Câu</a:t>
            </a:r>
            <a:r>
              <a:rPr lang="en-US" sz="2800" b="1" u="sng" dirty="0">
                <a:solidFill>
                  <a:schemeClr val="accent1">
                    <a:lumMod val="50000"/>
                  </a:schemeClr>
                </a:solidFill>
                <a:latin typeface="Times New Roman" pitchFamily="18" charset="0"/>
                <a:cs typeface="Times New Roman" pitchFamily="18" charset="0"/>
              </a:rPr>
              <a:t> </a:t>
            </a:r>
            <a:r>
              <a:rPr lang="en-US" sz="2800" b="1" u="sng" dirty="0" smtClean="0">
                <a:solidFill>
                  <a:schemeClr val="accent1">
                    <a:lumMod val="50000"/>
                  </a:schemeClr>
                </a:solidFill>
                <a:latin typeface="Times New Roman" pitchFamily="18" charset="0"/>
                <a:cs typeface="Times New Roman" pitchFamily="18" charset="0"/>
              </a:rPr>
              <a:t>1</a:t>
            </a:r>
            <a:r>
              <a:rPr lang="en-US" sz="2800" b="1" dirty="0">
                <a:solidFill>
                  <a:schemeClr val="accent1">
                    <a:lumMod val="50000"/>
                  </a:schemeClr>
                </a:solidFill>
                <a:latin typeface="Times New Roman" pitchFamily="18" charset="0"/>
                <a:cs typeface="Times New Roman" pitchFamily="18" charset="0"/>
              </a:rPr>
              <a:t>: </a:t>
            </a:r>
            <a:r>
              <a:rPr lang="en-US" sz="2800" b="1" dirty="0" err="1">
                <a:solidFill>
                  <a:schemeClr val="accent1">
                    <a:lumMod val="50000"/>
                  </a:schemeClr>
                </a:solidFill>
                <a:latin typeface="Times New Roman" pitchFamily="18" charset="0"/>
                <a:cs typeface="Times New Roman" pitchFamily="18" charset="0"/>
              </a:rPr>
              <a:t>Công</a:t>
            </a:r>
            <a:r>
              <a:rPr lang="en-US" sz="2800" b="1" dirty="0">
                <a:solidFill>
                  <a:schemeClr val="accent1">
                    <a:lumMod val="50000"/>
                  </a:schemeClr>
                </a:solidFill>
                <a:latin typeface="Times New Roman" pitchFamily="18" charset="0"/>
                <a:cs typeface="Times New Roman" pitchFamily="18" charset="0"/>
              </a:rPr>
              <a:t> </a:t>
            </a:r>
            <a:r>
              <a:rPr lang="en-US" sz="2800" b="1" dirty="0" err="1">
                <a:solidFill>
                  <a:schemeClr val="accent1">
                    <a:lumMod val="50000"/>
                  </a:schemeClr>
                </a:solidFill>
                <a:latin typeface="Times New Roman" pitchFamily="18" charset="0"/>
                <a:cs typeface="Times New Roman" pitchFamily="18" charset="0"/>
              </a:rPr>
              <a:t>việc</a:t>
            </a:r>
            <a:r>
              <a:rPr lang="en-US" sz="2800" b="1" dirty="0">
                <a:solidFill>
                  <a:schemeClr val="accent1">
                    <a:lumMod val="50000"/>
                  </a:schemeClr>
                </a:solidFill>
                <a:latin typeface="Times New Roman" pitchFamily="18" charset="0"/>
                <a:cs typeface="Times New Roman" pitchFamily="18" charset="0"/>
              </a:rPr>
              <a:t> </a:t>
            </a:r>
            <a:r>
              <a:rPr lang="en-US" sz="2800" b="1" dirty="0" err="1">
                <a:solidFill>
                  <a:schemeClr val="accent1">
                    <a:lumMod val="50000"/>
                  </a:schemeClr>
                </a:solidFill>
                <a:latin typeface="Times New Roman" pitchFamily="18" charset="0"/>
                <a:cs typeface="Times New Roman" pitchFamily="18" charset="0"/>
              </a:rPr>
              <a:t>đầu</a:t>
            </a:r>
            <a:r>
              <a:rPr lang="en-US" sz="2800" b="1" dirty="0">
                <a:solidFill>
                  <a:schemeClr val="accent1">
                    <a:lumMod val="50000"/>
                  </a:schemeClr>
                </a:solidFill>
                <a:latin typeface="Times New Roman" pitchFamily="18" charset="0"/>
                <a:cs typeface="Times New Roman" pitchFamily="18" charset="0"/>
              </a:rPr>
              <a:t> </a:t>
            </a:r>
            <a:r>
              <a:rPr lang="en-US" sz="2800" b="1" dirty="0" err="1">
                <a:solidFill>
                  <a:schemeClr val="accent1">
                    <a:lumMod val="50000"/>
                  </a:schemeClr>
                </a:solidFill>
                <a:latin typeface="Times New Roman" pitchFamily="18" charset="0"/>
                <a:cs typeface="Times New Roman" pitchFamily="18" charset="0"/>
              </a:rPr>
              <a:t>tiên</a:t>
            </a:r>
            <a:r>
              <a:rPr lang="en-US" sz="2800" b="1" dirty="0">
                <a:solidFill>
                  <a:schemeClr val="accent1">
                    <a:lumMod val="50000"/>
                  </a:schemeClr>
                </a:solidFill>
                <a:latin typeface="Times New Roman" pitchFamily="18" charset="0"/>
                <a:cs typeface="Times New Roman" pitchFamily="18" charset="0"/>
              </a:rPr>
              <a:t> </a:t>
            </a:r>
            <a:r>
              <a:rPr lang="en-US" sz="2800" b="1" dirty="0" err="1">
                <a:solidFill>
                  <a:schemeClr val="accent1">
                    <a:lumMod val="50000"/>
                  </a:schemeClr>
                </a:solidFill>
                <a:latin typeface="Times New Roman" pitchFamily="18" charset="0"/>
                <a:cs typeface="Times New Roman" pitchFamily="18" charset="0"/>
              </a:rPr>
              <a:t>anh</a:t>
            </a:r>
            <a:r>
              <a:rPr lang="en-US" sz="2800" b="1" dirty="0">
                <a:solidFill>
                  <a:schemeClr val="accent1">
                    <a:lumMod val="50000"/>
                  </a:schemeClr>
                </a:solidFill>
                <a:latin typeface="Times New Roman" pitchFamily="18" charset="0"/>
                <a:cs typeface="Times New Roman" pitchFamily="18" charset="0"/>
              </a:rPr>
              <a:t> Ba </a:t>
            </a:r>
            <a:r>
              <a:rPr lang="en-US" sz="2800" b="1" dirty="0" err="1">
                <a:solidFill>
                  <a:schemeClr val="accent1">
                    <a:lumMod val="50000"/>
                  </a:schemeClr>
                </a:solidFill>
                <a:latin typeface="Times New Roman" pitchFamily="18" charset="0"/>
                <a:cs typeface="Times New Roman" pitchFamily="18" charset="0"/>
              </a:rPr>
              <a:t>giao</a:t>
            </a:r>
            <a:r>
              <a:rPr lang="en-US" sz="2800" b="1" dirty="0">
                <a:solidFill>
                  <a:schemeClr val="accent1">
                    <a:lumMod val="50000"/>
                  </a:schemeClr>
                </a:solidFill>
                <a:latin typeface="Times New Roman" pitchFamily="18" charset="0"/>
                <a:cs typeface="Times New Roman" pitchFamily="18" charset="0"/>
              </a:rPr>
              <a:t> </a:t>
            </a:r>
            <a:r>
              <a:rPr lang="en-US" sz="2800" b="1" dirty="0" err="1">
                <a:solidFill>
                  <a:schemeClr val="accent1">
                    <a:lumMod val="50000"/>
                  </a:schemeClr>
                </a:solidFill>
                <a:latin typeface="Times New Roman" pitchFamily="18" charset="0"/>
                <a:cs typeface="Times New Roman" pitchFamily="18" charset="0"/>
              </a:rPr>
              <a:t>cho</a:t>
            </a:r>
            <a:r>
              <a:rPr lang="en-US" sz="2800" b="1" dirty="0">
                <a:solidFill>
                  <a:schemeClr val="accent1">
                    <a:lumMod val="50000"/>
                  </a:schemeClr>
                </a:solidFill>
                <a:latin typeface="Times New Roman" pitchFamily="18" charset="0"/>
                <a:cs typeface="Times New Roman" pitchFamily="18" charset="0"/>
              </a:rPr>
              <a:t> </a:t>
            </a:r>
            <a:r>
              <a:rPr lang="en-US" sz="2800" b="1" dirty="0" err="1">
                <a:solidFill>
                  <a:schemeClr val="accent1">
                    <a:lumMod val="50000"/>
                  </a:schemeClr>
                </a:solidFill>
                <a:latin typeface="Times New Roman" pitchFamily="18" charset="0"/>
                <a:cs typeface="Times New Roman" pitchFamily="18" charset="0"/>
              </a:rPr>
              <a:t>chị</a:t>
            </a:r>
            <a:r>
              <a:rPr lang="en-US" sz="2800" b="1" dirty="0">
                <a:solidFill>
                  <a:schemeClr val="accent1">
                    <a:lumMod val="50000"/>
                  </a:schemeClr>
                </a:solidFill>
                <a:latin typeface="Times New Roman" pitchFamily="18" charset="0"/>
                <a:cs typeface="Times New Roman" pitchFamily="18" charset="0"/>
              </a:rPr>
              <a:t> </a:t>
            </a:r>
            <a:r>
              <a:rPr lang="en-US" sz="2800" b="1" dirty="0" err="1">
                <a:solidFill>
                  <a:schemeClr val="accent1">
                    <a:lumMod val="50000"/>
                  </a:schemeClr>
                </a:solidFill>
                <a:latin typeface="Times New Roman" pitchFamily="18" charset="0"/>
                <a:cs typeface="Times New Roman" pitchFamily="18" charset="0"/>
              </a:rPr>
              <a:t>Út</a:t>
            </a:r>
            <a:r>
              <a:rPr lang="en-US" sz="2800" b="1" dirty="0">
                <a:solidFill>
                  <a:schemeClr val="accent1">
                    <a:lumMod val="50000"/>
                  </a:schemeClr>
                </a:solidFill>
                <a:latin typeface="Times New Roman" pitchFamily="18" charset="0"/>
                <a:cs typeface="Times New Roman" pitchFamily="18" charset="0"/>
              </a:rPr>
              <a:t> </a:t>
            </a:r>
            <a:r>
              <a:rPr lang="en-US" sz="2800" b="1" dirty="0" err="1">
                <a:solidFill>
                  <a:schemeClr val="accent1">
                    <a:lumMod val="50000"/>
                  </a:schemeClr>
                </a:solidFill>
                <a:latin typeface="Times New Roman" pitchFamily="18" charset="0"/>
                <a:cs typeface="Times New Roman" pitchFamily="18" charset="0"/>
              </a:rPr>
              <a:t>là</a:t>
            </a:r>
            <a:r>
              <a:rPr lang="en-US" sz="2800" b="1" dirty="0">
                <a:solidFill>
                  <a:schemeClr val="accent1">
                    <a:lumMod val="50000"/>
                  </a:schemeClr>
                </a:solidFill>
                <a:latin typeface="Times New Roman" pitchFamily="18" charset="0"/>
                <a:cs typeface="Times New Roman" pitchFamily="18" charset="0"/>
              </a:rPr>
              <a:t> </a:t>
            </a:r>
            <a:r>
              <a:rPr lang="en-US" sz="2800" b="1" dirty="0" err="1">
                <a:solidFill>
                  <a:schemeClr val="accent1">
                    <a:lumMod val="50000"/>
                  </a:schemeClr>
                </a:solidFill>
                <a:latin typeface="Times New Roman" pitchFamily="18" charset="0"/>
                <a:cs typeface="Times New Roman" pitchFamily="18" charset="0"/>
              </a:rPr>
              <a:t>gì</a:t>
            </a:r>
            <a:r>
              <a:rPr lang="en-US" sz="2800" b="1" dirty="0">
                <a:solidFill>
                  <a:schemeClr val="accent1">
                    <a:lumMod val="50000"/>
                  </a:schemeClr>
                </a:solidFill>
                <a:latin typeface="Times New Roman" pitchFamily="18" charset="0"/>
                <a:cs typeface="Times New Roman" pitchFamily="18" charset="0"/>
              </a:rPr>
              <a:t> </a:t>
            </a:r>
            <a:r>
              <a:rPr lang="en-US" sz="2800" b="1" dirty="0" smtClean="0">
                <a:solidFill>
                  <a:schemeClr val="accent1">
                    <a:lumMod val="50000"/>
                  </a:schemeClr>
                </a:solidFill>
                <a:latin typeface="Times New Roman" pitchFamily="18" charset="0"/>
                <a:cs typeface="Times New Roman" pitchFamily="18" charset="0"/>
              </a:rPr>
              <a:t>?</a:t>
            </a:r>
            <a:endParaRPr lang="en-US" sz="2800" b="1" dirty="0">
              <a:solidFill>
                <a:schemeClr val="accent1">
                  <a:lumMod val="50000"/>
                </a:schemeClr>
              </a:solidFill>
              <a:latin typeface="Times New Roman" pitchFamily="18" charset="0"/>
              <a:cs typeface="Times New Roman" pitchFamily="18" charset="0"/>
            </a:endParaRPr>
          </a:p>
        </p:txBody>
      </p:sp>
      <p:sp>
        <p:nvSpPr>
          <p:cNvPr id="4" name="Rounded Rectangle 3"/>
          <p:cNvSpPr/>
          <p:nvPr/>
        </p:nvSpPr>
        <p:spPr>
          <a:xfrm>
            <a:off x="1946366" y="3672869"/>
            <a:ext cx="8386354" cy="1379541"/>
          </a:xfrm>
          <a:prstGeom prst="roundRect">
            <a:avLst/>
          </a:prstGeom>
          <a:solidFill>
            <a:schemeClr val="accent4">
              <a:lumMod val="20000"/>
              <a:lumOff val="80000"/>
            </a:schemeClr>
          </a:solidFill>
        </p:spPr>
        <p:style>
          <a:lnRef idx="1">
            <a:schemeClr val="accent3"/>
          </a:lnRef>
          <a:fillRef idx="2">
            <a:schemeClr val="accent3"/>
          </a:fillRef>
          <a:effectRef idx="1">
            <a:schemeClr val="accent3"/>
          </a:effectRef>
          <a:fontRef idx="minor">
            <a:schemeClr val="dk1"/>
          </a:fontRef>
        </p:style>
        <p:txBody>
          <a:bodyPr rtlCol="0" anchor="ctr"/>
          <a:lstStyle/>
          <a:p>
            <a:pPr algn="just">
              <a:lnSpc>
                <a:spcPct val="150000"/>
              </a:lnSpc>
            </a:pPr>
            <a:r>
              <a:rPr lang="en-US" sz="2800" b="1" u="sng" dirty="0" err="1" smtClean="0">
                <a:latin typeface="Times New Roman" pitchFamily="18" charset="0"/>
                <a:cs typeface="Times New Roman" pitchFamily="18" charset="0"/>
              </a:rPr>
              <a:t>Trả</a:t>
            </a:r>
            <a:r>
              <a:rPr lang="en-US" sz="2800" b="1" u="sng" dirty="0">
                <a:latin typeface="Times New Roman" pitchFamily="18" charset="0"/>
                <a:cs typeface="Times New Roman" pitchFamily="18" charset="0"/>
              </a:rPr>
              <a:t> </a:t>
            </a:r>
            <a:r>
              <a:rPr lang="en-US" sz="2800" b="1" u="sng" dirty="0" err="1" smtClean="0">
                <a:latin typeface="Times New Roman" pitchFamily="18" charset="0"/>
                <a:cs typeface="Times New Roman" pitchFamily="18" charset="0"/>
              </a:rPr>
              <a:t>lời</a:t>
            </a:r>
            <a:r>
              <a:rPr lang="en-US" sz="2800" dirty="0" smtClean="0">
                <a:latin typeface="Times New Roman" pitchFamily="18" charset="0"/>
                <a:cs typeface="Times New Roman" pitchFamily="18" charset="0"/>
              </a:rPr>
              <a:t>: </a:t>
            </a:r>
            <a:r>
              <a:rPr lang="vi-VN" sz="2800" dirty="0">
                <a:latin typeface="Times New Roman" pitchFamily="18" charset="0"/>
                <a:cs typeface="Times New Roman" pitchFamily="18" charset="0"/>
              </a:rPr>
              <a:t>Công việc đầu tiên của anh Ba giao cho chị </a:t>
            </a:r>
            <a:r>
              <a:rPr lang="en-US" sz="2800" dirty="0">
                <a:latin typeface="Times New Roman" pitchFamily="18" charset="0"/>
                <a:cs typeface="Times New Roman" pitchFamily="18" charset="0"/>
              </a:rPr>
              <a:t>Ú</a:t>
            </a:r>
            <a:r>
              <a:rPr lang="vi-VN" sz="2800" dirty="0" smtClean="0">
                <a:latin typeface="Times New Roman" pitchFamily="18" charset="0"/>
                <a:cs typeface="Times New Roman" pitchFamily="18" charset="0"/>
              </a:rPr>
              <a:t>t </a:t>
            </a:r>
            <a:r>
              <a:rPr lang="vi-VN" sz="2800" dirty="0">
                <a:latin typeface="Times New Roman" pitchFamily="18" charset="0"/>
                <a:cs typeface="Times New Roman" pitchFamily="18" charset="0"/>
              </a:rPr>
              <a:t>là rải truyền đơn</a:t>
            </a:r>
            <a:r>
              <a:rPr lang="vi-VN"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
        <p:nvSpPr>
          <p:cNvPr id="5" name="TextBox 4"/>
          <p:cNvSpPr txBox="1"/>
          <p:nvPr/>
        </p:nvSpPr>
        <p:spPr>
          <a:xfrm>
            <a:off x="1524000" y="0"/>
            <a:ext cx="9144000" cy="461665"/>
          </a:xfrm>
          <a:prstGeom prst="rect">
            <a:avLst/>
          </a:prstGeom>
          <a:noFill/>
        </p:spPr>
        <p:txBody>
          <a:bodyPr wrap="square" rtlCol="0">
            <a:spAutoFit/>
          </a:bodyPr>
          <a:lstStyle/>
          <a:p>
            <a:pPr algn="ctr"/>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bảy</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13 </a:t>
            </a:r>
            <a:r>
              <a:rPr lang="en-US" sz="2400" dirty="0" err="1">
                <a:latin typeface="Times New Roman" panose="02020603050405020304" pitchFamily="18" charset="0"/>
                <a:cs typeface="Times New Roman" panose="02020603050405020304" pitchFamily="18" charset="0"/>
              </a:rPr>
              <a:t>tháng</a:t>
            </a:r>
            <a:r>
              <a:rPr lang="en-US" sz="2400" dirty="0">
                <a:latin typeface="Times New Roman" panose="02020603050405020304" pitchFamily="18" charset="0"/>
                <a:cs typeface="Times New Roman" panose="02020603050405020304" pitchFamily="18" charset="0"/>
              </a:rPr>
              <a:t> 4</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2024</a:t>
            </a:r>
            <a:endParaRPr lang="en-US" sz="24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524000" y="387725"/>
            <a:ext cx="9144000" cy="461665"/>
          </a:xfrm>
          <a:prstGeom prst="rect">
            <a:avLst/>
          </a:prstGeom>
          <a:noFill/>
        </p:spPr>
        <p:txBody>
          <a:bodyPr wrap="square" rtlCol="0">
            <a:spAutoFit/>
          </a:bodyPr>
          <a:lstStyle/>
          <a:p>
            <a:pPr algn="ctr"/>
            <a:r>
              <a:rPr lang="en-US" sz="2400" b="1" u="sng" dirty="0" err="1" smtClean="0">
                <a:latin typeface="Times New Roman" panose="02020603050405020304" pitchFamily="18" charset="0"/>
                <a:cs typeface="Times New Roman" panose="02020603050405020304" pitchFamily="18" charset="0"/>
              </a:rPr>
              <a:t>Tập</a:t>
            </a:r>
            <a:r>
              <a:rPr lang="en-US" sz="2400" b="1" u="sng" dirty="0" smtClean="0">
                <a:latin typeface="Times New Roman" panose="02020603050405020304" pitchFamily="18" charset="0"/>
                <a:cs typeface="Times New Roman" panose="02020603050405020304" pitchFamily="18" charset="0"/>
              </a:rPr>
              <a:t> </a:t>
            </a:r>
            <a:r>
              <a:rPr lang="en-US" sz="2400" b="1" u="sng" dirty="0" err="1" smtClean="0">
                <a:latin typeface="Times New Roman" panose="02020603050405020304" pitchFamily="18" charset="0"/>
                <a:cs typeface="Times New Roman" panose="02020603050405020304" pitchFamily="18" charset="0"/>
              </a:rPr>
              <a:t>đọc</a:t>
            </a:r>
            <a:endParaRPr lang="en-US" sz="2400" b="1" u="sng" dirty="0">
              <a:latin typeface="Times New Roman" panose="02020603050405020304" pitchFamily="18" charset="0"/>
              <a:cs typeface="Times New Roman" panose="02020603050405020304" pitchFamily="18" charset="0"/>
            </a:endParaRPr>
          </a:p>
        </p:txBody>
      </p:sp>
      <p:sp>
        <p:nvSpPr>
          <p:cNvPr id="7" name="TextBox 6"/>
          <p:cNvSpPr txBox="1"/>
          <p:nvPr/>
        </p:nvSpPr>
        <p:spPr>
          <a:xfrm>
            <a:off x="3143413" y="752375"/>
            <a:ext cx="5946114" cy="584775"/>
          </a:xfrm>
          <a:prstGeom prst="rect">
            <a:avLst/>
          </a:prstGeom>
          <a:noFill/>
        </p:spPr>
        <p:txBody>
          <a:bodyPr wrap="square" rtlCol="0">
            <a:spAutoFit/>
          </a:bodyPr>
          <a:lstStyle/>
          <a:p>
            <a:pPr algn="ctr"/>
            <a:r>
              <a:rPr lang="en-US" sz="3200" b="1" dirty="0" err="1" smtClean="0">
                <a:solidFill>
                  <a:srgbClr val="FF0000"/>
                </a:solidFill>
                <a:latin typeface="Times New Roman" panose="02020603050405020304" pitchFamily="18" charset="0"/>
                <a:cs typeface="Times New Roman" panose="02020603050405020304" pitchFamily="18" charset="0"/>
              </a:rPr>
              <a:t>Công</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việc</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đầu</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tiên</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1946366" y="2129399"/>
            <a:ext cx="3762103" cy="523220"/>
          </a:xfrm>
          <a:prstGeom prst="rect">
            <a:avLst/>
          </a:prstGeom>
          <a:noFill/>
        </p:spPr>
        <p:txBody>
          <a:bodyPr wrap="square" rtlCol="0">
            <a:spAutoFit/>
          </a:bodyPr>
          <a:lstStyle/>
          <a:p>
            <a:r>
              <a:rPr lang="en-US" sz="2800" b="1" i="1" dirty="0" err="1" smtClean="0">
                <a:solidFill>
                  <a:schemeClr val="accent1">
                    <a:lumMod val="50000"/>
                  </a:schemeClr>
                </a:solidFill>
                <a:latin typeface="Times New Roman" pitchFamily="18" charset="0"/>
                <a:cs typeface="Times New Roman" pitchFamily="18" charset="0"/>
              </a:rPr>
              <a:t>Em</a:t>
            </a:r>
            <a:r>
              <a:rPr lang="en-US" sz="2800" b="1" i="1" dirty="0" smtClean="0">
                <a:solidFill>
                  <a:schemeClr val="accent1">
                    <a:lumMod val="50000"/>
                  </a:schemeClr>
                </a:solidFill>
                <a:latin typeface="Times New Roman" pitchFamily="18" charset="0"/>
                <a:cs typeface="Times New Roman" pitchFamily="18" charset="0"/>
              </a:rPr>
              <a:t> </a:t>
            </a:r>
            <a:r>
              <a:rPr lang="en-US" sz="2800" b="1" i="1" dirty="0" err="1" smtClean="0">
                <a:solidFill>
                  <a:schemeClr val="accent1">
                    <a:lumMod val="50000"/>
                  </a:schemeClr>
                </a:solidFill>
                <a:latin typeface="Times New Roman" pitchFamily="18" charset="0"/>
                <a:cs typeface="Times New Roman" pitchFamily="18" charset="0"/>
              </a:rPr>
              <a:t>hãy</a:t>
            </a:r>
            <a:r>
              <a:rPr lang="en-US" sz="2800" b="1" i="1" dirty="0" smtClean="0">
                <a:solidFill>
                  <a:schemeClr val="accent1">
                    <a:lumMod val="50000"/>
                  </a:schemeClr>
                </a:solidFill>
                <a:latin typeface="Times New Roman" pitchFamily="18" charset="0"/>
                <a:cs typeface="Times New Roman" pitchFamily="18" charset="0"/>
              </a:rPr>
              <a:t> </a:t>
            </a:r>
            <a:r>
              <a:rPr lang="en-US" sz="2800" b="1" i="1" dirty="0" err="1" smtClean="0">
                <a:solidFill>
                  <a:schemeClr val="accent1">
                    <a:lumMod val="50000"/>
                  </a:schemeClr>
                </a:solidFill>
                <a:latin typeface="Times New Roman" pitchFamily="18" charset="0"/>
                <a:cs typeface="Times New Roman" pitchFamily="18" charset="0"/>
              </a:rPr>
              <a:t>đọc</a:t>
            </a:r>
            <a:r>
              <a:rPr lang="en-US" sz="2800" b="1" i="1" dirty="0" smtClean="0">
                <a:solidFill>
                  <a:schemeClr val="accent1">
                    <a:lumMod val="50000"/>
                  </a:schemeClr>
                </a:solidFill>
                <a:latin typeface="Times New Roman" pitchFamily="18" charset="0"/>
                <a:cs typeface="Times New Roman" pitchFamily="18" charset="0"/>
              </a:rPr>
              <a:t> </a:t>
            </a:r>
            <a:r>
              <a:rPr lang="en-US" sz="2800" b="1" i="1" dirty="0" err="1" smtClean="0">
                <a:solidFill>
                  <a:schemeClr val="accent1">
                    <a:lumMod val="50000"/>
                  </a:schemeClr>
                </a:solidFill>
                <a:latin typeface="Times New Roman" pitchFamily="18" charset="0"/>
                <a:cs typeface="Times New Roman" pitchFamily="18" charset="0"/>
              </a:rPr>
              <a:t>lại</a:t>
            </a:r>
            <a:r>
              <a:rPr lang="en-US" sz="2800" b="1" i="1" dirty="0" smtClean="0">
                <a:solidFill>
                  <a:schemeClr val="accent1">
                    <a:lumMod val="50000"/>
                  </a:schemeClr>
                </a:solidFill>
                <a:latin typeface="Times New Roman" pitchFamily="18" charset="0"/>
                <a:cs typeface="Times New Roman" pitchFamily="18" charset="0"/>
              </a:rPr>
              <a:t> </a:t>
            </a:r>
            <a:r>
              <a:rPr lang="en-US" sz="2800" b="1" i="1" dirty="0" err="1" smtClean="0">
                <a:solidFill>
                  <a:schemeClr val="accent1">
                    <a:lumMod val="50000"/>
                  </a:schemeClr>
                </a:solidFill>
                <a:latin typeface="Times New Roman" pitchFamily="18" charset="0"/>
                <a:cs typeface="Times New Roman" pitchFamily="18" charset="0"/>
              </a:rPr>
              <a:t>đoạn</a:t>
            </a:r>
            <a:r>
              <a:rPr lang="en-US" sz="2800" b="1" i="1" dirty="0" smtClean="0">
                <a:solidFill>
                  <a:schemeClr val="accent1">
                    <a:lumMod val="50000"/>
                  </a:schemeClr>
                </a:solidFill>
                <a:latin typeface="Times New Roman" pitchFamily="18" charset="0"/>
                <a:cs typeface="Times New Roman" pitchFamily="18" charset="0"/>
              </a:rPr>
              <a:t> 1</a:t>
            </a:r>
            <a:endParaRPr lang="en-US" sz="2800" b="1" i="1" dirty="0">
              <a:solidFill>
                <a:schemeClr val="accent1">
                  <a:lumMod val="50000"/>
                </a:schemeClr>
              </a:solidFill>
              <a:latin typeface="Times New Roman" pitchFamily="18" charset="0"/>
              <a:cs typeface="Times New Roman" pitchFamily="18" charset="0"/>
            </a:endParaRPr>
          </a:p>
        </p:txBody>
      </p:sp>
      <p:pic>
        <p:nvPicPr>
          <p:cNvPr id="10" name="Picture 9" descr="D:\PÉ HÀ 'S DOCUMENTS\AA HÌNH NỀN PPT\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3886" y="151899"/>
            <a:ext cx="129540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1"/>
          <p:cNvSpPr txBox="1">
            <a:spLocks noChangeArrowheads="1"/>
          </p:cNvSpPr>
          <p:nvPr/>
        </p:nvSpPr>
        <p:spPr bwMode="auto">
          <a:xfrm>
            <a:off x="10329236" y="230832"/>
            <a:ext cx="225756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5pPr>
            <a:lvl6pPr marL="2286000" algn="l" defTabSz="914400" rtl="0" eaLnBrk="1" latinLnBrk="0" hangingPunct="1">
              <a:defRPr b="1" kern="1200">
                <a:solidFill>
                  <a:schemeClr val="tx1"/>
                </a:solidFill>
                <a:latin typeface="Arial" panose="020B0604020202020204" pitchFamily="34" charset="0"/>
                <a:ea typeface="+mn-ea"/>
                <a:cs typeface="+mn-cs"/>
              </a:defRPr>
            </a:lvl6pPr>
            <a:lvl7pPr marL="2743200" algn="l" defTabSz="914400" rtl="0" eaLnBrk="1" latinLnBrk="0" hangingPunct="1">
              <a:defRPr b="1" kern="1200">
                <a:solidFill>
                  <a:schemeClr val="tx1"/>
                </a:solidFill>
                <a:latin typeface="Arial" panose="020B0604020202020204" pitchFamily="34" charset="0"/>
                <a:ea typeface="+mn-ea"/>
                <a:cs typeface="+mn-cs"/>
              </a:defRPr>
            </a:lvl7pPr>
            <a:lvl8pPr marL="3200400" algn="l" defTabSz="914400" rtl="0" eaLnBrk="1" latinLnBrk="0" hangingPunct="1">
              <a:defRPr b="1" kern="1200">
                <a:solidFill>
                  <a:schemeClr val="tx1"/>
                </a:solidFill>
                <a:latin typeface="Arial" panose="020B0604020202020204" pitchFamily="34" charset="0"/>
                <a:ea typeface="+mn-ea"/>
                <a:cs typeface="+mn-cs"/>
              </a:defRPr>
            </a:lvl8pPr>
            <a:lvl9pPr marL="3657600" algn="l" defTabSz="914400" rtl="0" eaLnBrk="1" latinLnBrk="0" hangingPunct="1">
              <a:defRPr b="1" kern="1200">
                <a:solidFill>
                  <a:schemeClr val="tx1"/>
                </a:solidFill>
                <a:latin typeface="Arial" panose="020B0604020202020204" pitchFamily="34" charset="0"/>
                <a:ea typeface="+mn-ea"/>
                <a:cs typeface="+mn-cs"/>
              </a:defRPr>
            </a:lvl9pPr>
          </a:lstStyle>
          <a:p>
            <a:pPr algn="ctr" eaLnBrk="1" hangingPunct="1"/>
            <a:r>
              <a:rPr lang="en-US" altLang="en-US" sz="2400" dirty="0" err="1" smtClean="0">
                <a:latin typeface="Times New Roman" panose="02020603050405020304" pitchFamily="18" charset="0"/>
                <a:cs typeface="Times New Roman" panose="02020603050405020304" pitchFamily="18" charset="0"/>
              </a:rPr>
              <a:t>Trang</a:t>
            </a:r>
            <a:endParaRPr lang="en-US" altLang="en-US" sz="2400" dirty="0">
              <a:latin typeface="Times New Roman" panose="02020603050405020304" pitchFamily="18" charset="0"/>
              <a:cs typeface="Times New Roman" panose="02020603050405020304" pitchFamily="18" charset="0"/>
            </a:endParaRPr>
          </a:p>
          <a:p>
            <a:pPr algn="ctr" eaLnBrk="1" hangingPunct="1"/>
            <a:r>
              <a:rPr lang="en-US" altLang="en-US" sz="2400" dirty="0" smtClean="0">
                <a:latin typeface="Times New Roman" panose="02020603050405020304" pitchFamily="18" charset="0"/>
                <a:cs typeface="Times New Roman" panose="02020603050405020304" pitchFamily="18" charset="0"/>
              </a:rPr>
              <a:t>126-127</a:t>
            </a:r>
            <a:endParaRPr lang="en-US"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7000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Background Images For Ppt Hd-3 - Simple Powerpoint Background Hd - HD  Wallpaper | Hình nền, Dép, Hì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93" y="-1"/>
            <a:ext cx="12206293" cy="714109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43968" y="1417681"/>
            <a:ext cx="3837039" cy="523220"/>
          </a:xfrm>
          <a:prstGeom prst="rect">
            <a:avLst/>
          </a:prstGeom>
          <a:noFill/>
        </p:spPr>
        <p:txBody>
          <a:bodyPr wrap="square" rtlCol="0">
            <a:spAutoFit/>
          </a:bodyPr>
          <a:lstStyle/>
          <a:p>
            <a:r>
              <a:rPr lang="en-US" sz="2800" b="1" u="sng" dirty="0" err="1" smtClean="0">
                <a:latin typeface="Times New Roman" pitchFamily="18" charset="0"/>
                <a:cs typeface="Times New Roman" pitchFamily="18" charset="0"/>
              </a:rPr>
              <a:t>Tìm</a:t>
            </a:r>
            <a:r>
              <a:rPr lang="en-US" sz="2800" b="1" u="sng" dirty="0">
                <a:latin typeface="Times New Roman" pitchFamily="18" charset="0"/>
                <a:cs typeface="Times New Roman" pitchFamily="18" charset="0"/>
              </a:rPr>
              <a:t> </a:t>
            </a:r>
            <a:r>
              <a:rPr lang="en-US" sz="2800" b="1" u="sng" dirty="0" err="1" smtClean="0">
                <a:latin typeface="Times New Roman" pitchFamily="18" charset="0"/>
                <a:cs typeface="Times New Roman" pitchFamily="18" charset="0"/>
              </a:rPr>
              <a:t>hiểu</a:t>
            </a:r>
            <a:r>
              <a:rPr lang="en-US" sz="2800" b="1" u="sng" dirty="0">
                <a:latin typeface="Times New Roman" pitchFamily="18" charset="0"/>
                <a:cs typeface="Times New Roman" pitchFamily="18" charset="0"/>
              </a:rPr>
              <a:t> </a:t>
            </a:r>
            <a:r>
              <a:rPr lang="en-US" sz="2800" b="1" u="sng" dirty="0" err="1" smtClean="0">
                <a:latin typeface="Times New Roman" pitchFamily="18" charset="0"/>
                <a:cs typeface="Times New Roman" pitchFamily="18" charset="0"/>
              </a:rPr>
              <a:t>bài</a:t>
            </a:r>
            <a:r>
              <a:rPr lang="en-US" sz="2800" b="1" u="sng" dirty="0" smtClean="0">
                <a:latin typeface="Times New Roman" pitchFamily="18" charset="0"/>
                <a:cs typeface="Times New Roman" pitchFamily="18" charset="0"/>
              </a:rPr>
              <a:t> </a:t>
            </a:r>
            <a:endParaRPr lang="en-US" sz="2800" b="1" u="sng" dirty="0">
              <a:latin typeface="Times New Roman" pitchFamily="18" charset="0"/>
              <a:cs typeface="Times New Roman" pitchFamily="18" charset="0"/>
            </a:endParaRPr>
          </a:p>
        </p:txBody>
      </p:sp>
      <p:sp>
        <p:nvSpPr>
          <p:cNvPr id="3" name="TextBox 2"/>
          <p:cNvSpPr txBox="1"/>
          <p:nvPr/>
        </p:nvSpPr>
        <p:spPr>
          <a:xfrm>
            <a:off x="1301173" y="2146481"/>
            <a:ext cx="10128832" cy="523220"/>
          </a:xfrm>
          <a:prstGeom prst="rect">
            <a:avLst/>
          </a:prstGeom>
          <a:noFill/>
        </p:spPr>
        <p:txBody>
          <a:bodyPr wrap="square" rtlCol="0">
            <a:spAutoFit/>
          </a:bodyPr>
          <a:lstStyle/>
          <a:p>
            <a:pPr algn="just"/>
            <a:r>
              <a:rPr lang="en-US" sz="2800" b="1" dirty="0" smtClean="0">
                <a:solidFill>
                  <a:schemeClr val="accent1">
                    <a:lumMod val="50000"/>
                  </a:schemeClr>
                </a:solidFill>
                <a:latin typeface="Times New Roman" pitchFamily="18" charset="0"/>
                <a:cs typeface="Times New Roman" pitchFamily="18" charset="0"/>
              </a:rPr>
              <a:t>Theo </a:t>
            </a:r>
            <a:r>
              <a:rPr lang="en-US" sz="2800" b="1" dirty="0" err="1" smtClean="0">
                <a:solidFill>
                  <a:schemeClr val="accent1">
                    <a:lumMod val="50000"/>
                  </a:schemeClr>
                </a:solidFill>
                <a:latin typeface="Times New Roman" pitchFamily="18" charset="0"/>
                <a:cs typeface="Times New Roman" pitchFamily="18" charset="0"/>
              </a:rPr>
              <a:t>em</a:t>
            </a:r>
            <a:r>
              <a:rPr lang="en-US" sz="2800" b="1" dirty="0" smtClean="0">
                <a:solidFill>
                  <a:schemeClr val="accent1">
                    <a:lumMod val="50000"/>
                  </a:schemeClr>
                </a:solidFill>
                <a:latin typeface="Times New Roman" pitchFamily="18" charset="0"/>
                <a:cs typeface="Times New Roman" pitchFamily="18" charset="0"/>
              </a:rPr>
              <a:t>, </a:t>
            </a:r>
            <a:r>
              <a:rPr lang="en-US" sz="2800" b="1" dirty="0" err="1" smtClean="0">
                <a:solidFill>
                  <a:schemeClr val="accent1">
                    <a:lumMod val="50000"/>
                  </a:schemeClr>
                </a:solidFill>
                <a:latin typeface="Times New Roman" pitchFamily="18" charset="0"/>
                <a:cs typeface="Times New Roman" pitchFamily="18" charset="0"/>
              </a:rPr>
              <a:t>khi</a:t>
            </a:r>
            <a:r>
              <a:rPr lang="en-US" sz="2800" b="1" dirty="0" smtClean="0">
                <a:solidFill>
                  <a:schemeClr val="accent1">
                    <a:lumMod val="50000"/>
                  </a:schemeClr>
                </a:solidFill>
                <a:latin typeface="Times New Roman" pitchFamily="18" charset="0"/>
                <a:cs typeface="Times New Roman" pitchFamily="18" charset="0"/>
              </a:rPr>
              <a:t> </a:t>
            </a:r>
            <a:r>
              <a:rPr lang="en-US" sz="2800" b="1" dirty="0" err="1" smtClean="0">
                <a:solidFill>
                  <a:schemeClr val="accent1">
                    <a:lumMod val="50000"/>
                  </a:schemeClr>
                </a:solidFill>
                <a:latin typeface="Times New Roman" pitchFamily="18" charset="0"/>
                <a:cs typeface="Times New Roman" pitchFamily="18" charset="0"/>
              </a:rPr>
              <a:t>nhận</a:t>
            </a:r>
            <a:r>
              <a:rPr lang="en-US" sz="2800" b="1" dirty="0" smtClean="0">
                <a:solidFill>
                  <a:schemeClr val="accent1">
                    <a:lumMod val="50000"/>
                  </a:schemeClr>
                </a:solidFill>
                <a:latin typeface="Times New Roman" pitchFamily="18" charset="0"/>
                <a:cs typeface="Times New Roman" pitchFamily="18" charset="0"/>
              </a:rPr>
              <a:t> </a:t>
            </a:r>
            <a:r>
              <a:rPr lang="en-US" sz="2800" b="1" dirty="0" err="1" smtClean="0">
                <a:solidFill>
                  <a:schemeClr val="accent1">
                    <a:lumMod val="50000"/>
                  </a:schemeClr>
                </a:solidFill>
                <a:latin typeface="Times New Roman" pitchFamily="18" charset="0"/>
                <a:cs typeface="Times New Roman" pitchFamily="18" charset="0"/>
              </a:rPr>
              <a:t>được</a:t>
            </a:r>
            <a:r>
              <a:rPr lang="en-US" sz="2800" b="1" dirty="0" smtClean="0">
                <a:solidFill>
                  <a:schemeClr val="accent1">
                    <a:lumMod val="50000"/>
                  </a:schemeClr>
                </a:solidFill>
                <a:latin typeface="Times New Roman" pitchFamily="18" charset="0"/>
                <a:cs typeface="Times New Roman" pitchFamily="18" charset="0"/>
              </a:rPr>
              <a:t> </a:t>
            </a:r>
            <a:r>
              <a:rPr lang="en-US" sz="2800" b="1" dirty="0" err="1" smtClean="0">
                <a:solidFill>
                  <a:schemeClr val="accent1">
                    <a:lumMod val="50000"/>
                  </a:schemeClr>
                </a:solidFill>
                <a:latin typeface="Times New Roman" pitchFamily="18" charset="0"/>
                <a:cs typeface="Times New Roman" pitchFamily="18" charset="0"/>
              </a:rPr>
              <a:t>công</a:t>
            </a:r>
            <a:r>
              <a:rPr lang="en-US" sz="2800" b="1" dirty="0" smtClean="0">
                <a:solidFill>
                  <a:schemeClr val="accent1">
                    <a:lumMod val="50000"/>
                  </a:schemeClr>
                </a:solidFill>
                <a:latin typeface="Times New Roman" pitchFamily="18" charset="0"/>
                <a:cs typeface="Times New Roman" pitchFamily="18" charset="0"/>
              </a:rPr>
              <a:t> </a:t>
            </a:r>
            <a:r>
              <a:rPr lang="en-US" sz="2800" b="1" dirty="0" err="1" smtClean="0">
                <a:solidFill>
                  <a:schemeClr val="accent1">
                    <a:lumMod val="50000"/>
                  </a:schemeClr>
                </a:solidFill>
                <a:latin typeface="Times New Roman" pitchFamily="18" charset="0"/>
                <a:cs typeface="Times New Roman" pitchFamily="18" charset="0"/>
              </a:rPr>
              <a:t>việc</a:t>
            </a:r>
            <a:r>
              <a:rPr lang="en-US" sz="2800" b="1" dirty="0" smtClean="0">
                <a:solidFill>
                  <a:schemeClr val="accent1">
                    <a:lumMod val="50000"/>
                  </a:schemeClr>
                </a:solidFill>
                <a:latin typeface="Times New Roman" pitchFamily="18" charset="0"/>
                <a:cs typeface="Times New Roman" pitchFamily="18" charset="0"/>
              </a:rPr>
              <a:t>, </a:t>
            </a:r>
            <a:r>
              <a:rPr lang="en-US" sz="2800" b="1" dirty="0" err="1" smtClean="0">
                <a:solidFill>
                  <a:schemeClr val="accent1">
                    <a:lumMod val="50000"/>
                  </a:schemeClr>
                </a:solidFill>
                <a:latin typeface="Times New Roman" pitchFamily="18" charset="0"/>
                <a:cs typeface="Times New Roman" pitchFamily="18" charset="0"/>
              </a:rPr>
              <a:t>chị</a:t>
            </a:r>
            <a:r>
              <a:rPr lang="en-US" sz="2800" b="1" dirty="0" smtClean="0">
                <a:solidFill>
                  <a:schemeClr val="accent1">
                    <a:lumMod val="50000"/>
                  </a:schemeClr>
                </a:solidFill>
                <a:latin typeface="Times New Roman" pitchFamily="18" charset="0"/>
                <a:cs typeface="Times New Roman" pitchFamily="18" charset="0"/>
              </a:rPr>
              <a:t> </a:t>
            </a:r>
            <a:r>
              <a:rPr lang="en-US" sz="2800" b="1" dirty="0" err="1" smtClean="0">
                <a:solidFill>
                  <a:schemeClr val="accent1">
                    <a:lumMod val="50000"/>
                  </a:schemeClr>
                </a:solidFill>
                <a:latin typeface="Times New Roman" pitchFamily="18" charset="0"/>
                <a:cs typeface="Times New Roman" pitchFamily="18" charset="0"/>
              </a:rPr>
              <a:t>sẽ</a:t>
            </a:r>
            <a:r>
              <a:rPr lang="en-US" sz="2800" b="1" dirty="0" smtClean="0">
                <a:solidFill>
                  <a:schemeClr val="accent1">
                    <a:lumMod val="50000"/>
                  </a:schemeClr>
                </a:solidFill>
                <a:latin typeface="Times New Roman" pitchFamily="18" charset="0"/>
                <a:cs typeface="Times New Roman" pitchFamily="18" charset="0"/>
              </a:rPr>
              <a:t> </a:t>
            </a:r>
            <a:r>
              <a:rPr lang="en-US" sz="2800" b="1" dirty="0" err="1" smtClean="0">
                <a:solidFill>
                  <a:schemeClr val="accent1">
                    <a:lumMod val="50000"/>
                  </a:schemeClr>
                </a:solidFill>
                <a:latin typeface="Times New Roman" pitchFamily="18" charset="0"/>
                <a:cs typeface="Times New Roman" pitchFamily="18" charset="0"/>
              </a:rPr>
              <a:t>cảm</a:t>
            </a:r>
            <a:r>
              <a:rPr lang="en-US" sz="2800" b="1" dirty="0" smtClean="0">
                <a:solidFill>
                  <a:schemeClr val="accent1">
                    <a:lumMod val="50000"/>
                  </a:schemeClr>
                </a:solidFill>
                <a:latin typeface="Times New Roman" pitchFamily="18" charset="0"/>
                <a:cs typeface="Times New Roman" pitchFamily="18" charset="0"/>
              </a:rPr>
              <a:t> </a:t>
            </a:r>
            <a:r>
              <a:rPr lang="en-US" sz="2800" b="1" dirty="0" err="1" smtClean="0">
                <a:solidFill>
                  <a:schemeClr val="accent1">
                    <a:lumMod val="50000"/>
                  </a:schemeClr>
                </a:solidFill>
                <a:latin typeface="Times New Roman" pitchFamily="18" charset="0"/>
                <a:cs typeface="Times New Roman" pitchFamily="18" charset="0"/>
              </a:rPr>
              <a:t>thấy</a:t>
            </a:r>
            <a:r>
              <a:rPr lang="en-US" sz="2800" b="1" dirty="0" smtClean="0">
                <a:solidFill>
                  <a:schemeClr val="accent1">
                    <a:lumMod val="50000"/>
                  </a:schemeClr>
                </a:solidFill>
                <a:latin typeface="Times New Roman" pitchFamily="18" charset="0"/>
                <a:cs typeface="Times New Roman" pitchFamily="18" charset="0"/>
              </a:rPr>
              <a:t> </a:t>
            </a:r>
            <a:r>
              <a:rPr lang="en-US" sz="2800" b="1" dirty="0" err="1" smtClean="0">
                <a:solidFill>
                  <a:schemeClr val="accent1">
                    <a:lumMod val="50000"/>
                  </a:schemeClr>
                </a:solidFill>
                <a:latin typeface="Times New Roman" pitchFamily="18" charset="0"/>
                <a:cs typeface="Times New Roman" pitchFamily="18" charset="0"/>
              </a:rPr>
              <a:t>như</a:t>
            </a:r>
            <a:r>
              <a:rPr lang="en-US" sz="2800" b="1" dirty="0" smtClean="0">
                <a:solidFill>
                  <a:schemeClr val="accent1">
                    <a:lumMod val="50000"/>
                  </a:schemeClr>
                </a:solidFill>
                <a:latin typeface="Times New Roman" pitchFamily="18" charset="0"/>
                <a:cs typeface="Times New Roman" pitchFamily="18" charset="0"/>
              </a:rPr>
              <a:t> </a:t>
            </a:r>
            <a:r>
              <a:rPr lang="en-US" sz="2800" b="1" dirty="0" err="1" smtClean="0">
                <a:solidFill>
                  <a:schemeClr val="accent1">
                    <a:lumMod val="50000"/>
                  </a:schemeClr>
                </a:solidFill>
                <a:latin typeface="Times New Roman" pitchFamily="18" charset="0"/>
                <a:cs typeface="Times New Roman" pitchFamily="18" charset="0"/>
              </a:rPr>
              <a:t>thế</a:t>
            </a:r>
            <a:r>
              <a:rPr lang="en-US" sz="2800" b="1" dirty="0" smtClean="0">
                <a:solidFill>
                  <a:schemeClr val="accent1">
                    <a:lumMod val="50000"/>
                  </a:schemeClr>
                </a:solidFill>
                <a:latin typeface="Times New Roman" pitchFamily="18" charset="0"/>
                <a:cs typeface="Times New Roman" pitchFamily="18" charset="0"/>
              </a:rPr>
              <a:t> </a:t>
            </a:r>
            <a:r>
              <a:rPr lang="en-US" sz="2800" b="1" dirty="0" err="1" smtClean="0">
                <a:solidFill>
                  <a:schemeClr val="accent1">
                    <a:lumMod val="50000"/>
                  </a:schemeClr>
                </a:solidFill>
                <a:latin typeface="Times New Roman" pitchFamily="18" charset="0"/>
                <a:cs typeface="Times New Roman" pitchFamily="18" charset="0"/>
              </a:rPr>
              <a:t>nào</a:t>
            </a:r>
            <a:r>
              <a:rPr lang="en-US" sz="2800" b="1" dirty="0" smtClean="0">
                <a:solidFill>
                  <a:schemeClr val="accent1">
                    <a:lumMod val="50000"/>
                  </a:schemeClr>
                </a:solidFill>
                <a:latin typeface="Times New Roman" pitchFamily="18" charset="0"/>
                <a:cs typeface="Times New Roman" pitchFamily="18" charset="0"/>
              </a:rPr>
              <a:t>?</a:t>
            </a:r>
            <a:endParaRPr lang="en-US" sz="2800" b="1" dirty="0">
              <a:solidFill>
                <a:schemeClr val="accent1">
                  <a:lumMod val="50000"/>
                </a:schemeClr>
              </a:solidFill>
              <a:latin typeface="Times New Roman" pitchFamily="18" charset="0"/>
              <a:cs typeface="Times New Roman" pitchFamily="18" charset="0"/>
            </a:endParaRPr>
          </a:p>
        </p:txBody>
      </p:sp>
      <p:sp>
        <p:nvSpPr>
          <p:cNvPr id="4" name="Rounded Rectangle 3"/>
          <p:cNvSpPr/>
          <p:nvPr/>
        </p:nvSpPr>
        <p:spPr>
          <a:xfrm>
            <a:off x="1664487" y="2875281"/>
            <a:ext cx="9151559" cy="1379541"/>
          </a:xfrm>
          <a:prstGeom prst="roundRect">
            <a:avLst/>
          </a:prstGeom>
          <a:solidFill>
            <a:schemeClr val="accent4">
              <a:lumMod val="20000"/>
              <a:lumOff val="80000"/>
            </a:schemeClr>
          </a:solidFill>
        </p:spPr>
        <p:style>
          <a:lnRef idx="1">
            <a:schemeClr val="accent3"/>
          </a:lnRef>
          <a:fillRef idx="2">
            <a:schemeClr val="accent3"/>
          </a:fillRef>
          <a:effectRef idx="1">
            <a:schemeClr val="accent3"/>
          </a:effectRef>
          <a:fontRef idx="minor">
            <a:schemeClr val="dk1"/>
          </a:fontRef>
        </p:style>
        <p:txBody>
          <a:bodyPr rtlCol="0" anchor="ctr"/>
          <a:lstStyle/>
          <a:p>
            <a:pPr algn="just">
              <a:lnSpc>
                <a:spcPct val="150000"/>
              </a:lnSpc>
            </a:pPr>
            <a:r>
              <a:rPr lang="en-US" sz="2800" b="1" u="sng" dirty="0" err="1" smtClean="0">
                <a:latin typeface="Times New Roman" pitchFamily="18" charset="0"/>
                <a:cs typeface="Times New Roman" pitchFamily="18" charset="0"/>
              </a:rPr>
              <a:t>Trả</a:t>
            </a:r>
            <a:r>
              <a:rPr lang="en-US" sz="2800" b="1" u="sng" dirty="0">
                <a:latin typeface="Times New Roman" pitchFamily="18" charset="0"/>
                <a:cs typeface="Times New Roman" pitchFamily="18" charset="0"/>
              </a:rPr>
              <a:t> </a:t>
            </a:r>
            <a:r>
              <a:rPr lang="en-US" sz="2800" b="1" u="sng" dirty="0" err="1" smtClean="0">
                <a:latin typeface="Times New Roman" pitchFamily="18" charset="0"/>
                <a:cs typeface="Times New Roman" pitchFamily="18" charset="0"/>
              </a:rPr>
              <a:t>lời</a:t>
            </a:r>
            <a:r>
              <a:rPr lang="en-US" sz="2800" dirty="0" smtClean="0">
                <a:latin typeface="Times New Roman" pitchFamily="18" charset="0"/>
                <a:cs typeface="Times New Roman" pitchFamily="18" charset="0"/>
              </a:rPr>
              <a:t>: </a:t>
            </a:r>
            <a:r>
              <a:rPr lang="en-US" sz="2800" b="1" dirty="0" err="1">
                <a:solidFill>
                  <a:schemeClr val="accent1">
                    <a:lumMod val="50000"/>
                  </a:schemeClr>
                </a:solidFill>
                <a:latin typeface="Times New Roman" pitchFamily="18" charset="0"/>
                <a:cs typeface="Times New Roman" pitchFamily="18" charset="0"/>
              </a:rPr>
              <a:t>Nhận</a:t>
            </a:r>
            <a:r>
              <a:rPr lang="en-US" sz="2800" b="1" dirty="0">
                <a:solidFill>
                  <a:schemeClr val="accent1">
                    <a:lumMod val="50000"/>
                  </a:schemeClr>
                </a:solidFill>
                <a:latin typeface="Times New Roman" pitchFamily="18" charset="0"/>
                <a:cs typeface="Times New Roman" pitchFamily="18" charset="0"/>
              </a:rPr>
              <a:t> </a:t>
            </a:r>
            <a:r>
              <a:rPr lang="en-US" sz="2800" b="1" dirty="0" err="1">
                <a:solidFill>
                  <a:schemeClr val="accent1">
                    <a:lumMod val="50000"/>
                  </a:schemeClr>
                </a:solidFill>
                <a:latin typeface="Times New Roman" pitchFamily="18" charset="0"/>
                <a:cs typeface="Times New Roman" pitchFamily="18" charset="0"/>
              </a:rPr>
              <a:t>được</a:t>
            </a:r>
            <a:r>
              <a:rPr lang="en-US" sz="2800" b="1" dirty="0">
                <a:solidFill>
                  <a:schemeClr val="accent1">
                    <a:lumMod val="50000"/>
                  </a:schemeClr>
                </a:solidFill>
                <a:latin typeface="Times New Roman" pitchFamily="18" charset="0"/>
                <a:cs typeface="Times New Roman" pitchFamily="18" charset="0"/>
              </a:rPr>
              <a:t> </a:t>
            </a:r>
            <a:r>
              <a:rPr lang="en-US" sz="2800" b="1" dirty="0" err="1">
                <a:solidFill>
                  <a:schemeClr val="accent1">
                    <a:lumMod val="50000"/>
                  </a:schemeClr>
                </a:solidFill>
                <a:latin typeface="Times New Roman" pitchFamily="18" charset="0"/>
                <a:cs typeface="Times New Roman" pitchFamily="18" charset="0"/>
              </a:rPr>
              <a:t>công</a:t>
            </a:r>
            <a:r>
              <a:rPr lang="en-US" sz="2800" b="1" dirty="0">
                <a:solidFill>
                  <a:schemeClr val="accent1">
                    <a:lumMod val="50000"/>
                  </a:schemeClr>
                </a:solidFill>
                <a:latin typeface="Times New Roman" pitchFamily="18" charset="0"/>
                <a:cs typeface="Times New Roman" pitchFamily="18" charset="0"/>
              </a:rPr>
              <a:t> </a:t>
            </a:r>
            <a:r>
              <a:rPr lang="en-US" sz="2800" b="1" dirty="0" err="1">
                <a:solidFill>
                  <a:schemeClr val="accent1">
                    <a:lumMod val="50000"/>
                  </a:schemeClr>
                </a:solidFill>
                <a:latin typeface="Times New Roman" pitchFamily="18" charset="0"/>
                <a:cs typeface="Times New Roman" pitchFamily="18" charset="0"/>
              </a:rPr>
              <a:t>việc</a:t>
            </a:r>
            <a:r>
              <a:rPr lang="en-US" sz="2800" b="1" dirty="0">
                <a:solidFill>
                  <a:schemeClr val="accent1">
                    <a:lumMod val="50000"/>
                  </a:schemeClr>
                </a:solidFill>
                <a:latin typeface="Times New Roman" pitchFamily="18" charset="0"/>
                <a:cs typeface="Times New Roman" pitchFamily="18" charset="0"/>
              </a:rPr>
              <a:t>, </a:t>
            </a:r>
            <a:r>
              <a:rPr lang="en-US" sz="2800" b="1" dirty="0" err="1">
                <a:solidFill>
                  <a:schemeClr val="accent1">
                    <a:lumMod val="50000"/>
                  </a:schemeClr>
                </a:solidFill>
                <a:latin typeface="Times New Roman" pitchFamily="18" charset="0"/>
                <a:cs typeface="Times New Roman" pitchFamily="18" charset="0"/>
              </a:rPr>
              <a:t>chị</a:t>
            </a:r>
            <a:r>
              <a:rPr lang="en-US" sz="2800" b="1" dirty="0">
                <a:solidFill>
                  <a:schemeClr val="accent1">
                    <a:lumMod val="50000"/>
                  </a:schemeClr>
                </a:solidFill>
                <a:latin typeface="Times New Roman" pitchFamily="18" charset="0"/>
                <a:cs typeface="Times New Roman" pitchFamily="18" charset="0"/>
              </a:rPr>
              <a:t> </a:t>
            </a:r>
            <a:r>
              <a:rPr lang="en-US" sz="2800" b="1" dirty="0" err="1" smtClean="0">
                <a:solidFill>
                  <a:schemeClr val="accent1">
                    <a:lumMod val="50000"/>
                  </a:schemeClr>
                </a:solidFill>
                <a:latin typeface="Times New Roman" pitchFamily="18" charset="0"/>
                <a:cs typeface="Times New Roman" pitchFamily="18" charset="0"/>
              </a:rPr>
              <a:t>cảm</a:t>
            </a:r>
            <a:r>
              <a:rPr lang="en-US" sz="2800" b="1" dirty="0" smtClean="0">
                <a:solidFill>
                  <a:schemeClr val="accent1">
                    <a:lumMod val="50000"/>
                  </a:schemeClr>
                </a:solidFill>
                <a:latin typeface="Times New Roman" pitchFamily="18" charset="0"/>
                <a:cs typeface="Times New Roman" pitchFamily="18" charset="0"/>
              </a:rPr>
              <a:t> </a:t>
            </a:r>
            <a:r>
              <a:rPr lang="en-US" sz="2800" b="1" dirty="0" err="1" smtClean="0">
                <a:solidFill>
                  <a:schemeClr val="accent1">
                    <a:lumMod val="50000"/>
                  </a:schemeClr>
                </a:solidFill>
                <a:latin typeface="Times New Roman" pitchFamily="18" charset="0"/>
                <a:cs typeface="Times New Roman" pitchFamily="18" charset="0"/>
              </a:rPr>
              <a:t>thấy</a:t>
            </a:r>
            <a:r>
              <a:rPr lang="en-US" sz="2800" b="1" dirty="0" smtClean="0">
                <a:solidFill>
                  <a:schemeClr val="accent1">
                    <a:lumMod val="50000"/>
                  </a:schemeClr>
                </a:solidFill>
                <a:latin typeface="Times New Roman" pitchFamily="18" charset="0"/>
                <a:cs typeface="Times New Roman" pitchFamily="18" charset="0"/>
              </a:rPr>
              <a:t> </a:t>
            </a:r>
            <a:r>
              <a:rPr lang="en-US" sz="2800" b="1" dirty="0" err="1" smtClean="0">
                <a:solidFill>
                  <a:schemeClr val="accent1">
                    <a:lumMod val="50000"/>
                  </a:schemeClr>
                </a:solidFill>
                <a:latin typeface="Times New Roman" pitchFamily="18" charset="0"/>
                <a:cs typeface="Times New Roman" pitchFamily="18" charset="0"/>
              </a:rPr>
              <a:t>rất</a:t>
            </a:r>
            <a:r>
              <a:rPr lang="en-US" sz="2800" b="1" dirty="0" smtClean="0">
                <a:solidFill>
                  <a:schemeClr val="accent1">
                    <a:lumMod val="50000"/>
                  </a:schemeClr>
                </a:solidFill>
                <a:latin typeface="Times New Roman" pitchFamily="18" charset="0"/>
                <a:cs typeface="Times New Roman" pitchFamily="18" charset="0"/>
              </a:rPr>
              <a:t> </a:t>
            </a:r>
            <a:r>
              <a:rPr lang="en-US" sz="2800" b="1" dirty="0" err="1" smtClean="0">
                <a:solidFill>
                  <a:schemeClr val="accent1">
                    <a:lumMod val="50000"/>
                  </a:schemeClr>
                </a:solidFill>
                <a:latin typeface="Times New Roman" pitchFamily="18" charset="0"/>
                <a:cs typeface="Times New Roman" pitchFamily="18" charset="0"/>
              </a:rPr>
              <a:t>hồi</a:t>
            </a:r>
            <a:r>
              <a:rPr lang="en-US" sz="2800" b="1" dirty="0" smtClean="0">
                <a:solidFill>
                  <a:schemeClr val="accent1">
                    <a:lumMod val="50000"/>
                  </a:schemeClr>
                </a:solidFill>
                <a:latin typeface="Times New Roman" pitchFamily="18" charset="0"/>
                <a:cs typeface="Times New Roman" pitchFamily="18" charset="0"/>
              </a:rPr>
              <a:t> </a:t>
            </a:r>
            <a:r>
              <a:rPr lang="en-US" sz="2800" b="1" dirty="0" err="1" smtClean="0">
                <a:solidFill>
                  <a:schemeClr val="accent1">
                    <a:lumMod val="50000"/>
                  </a:schemeClr>
                </a:solidFill>
                <a:latin typeface="Times New Roman" pitchFamily="18" charset="0"/>
                <a:cs typeface="Times New Roman" pitchFamily="18" charset="0"/>
              </a:rPr>
              <a:t>hộp</a:t>
            </a:r>
            <a:r>
              <a:rPr lang="en-US" sz="2800" b="1" dirty="0" smtClean="0">
                <a:solidFill>
                  <a:schemeClr val="accent1">
                    <a:lumMod val="50000"/>
                  </a:schemeClr>
                </a:solidFill>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
        <p:nvSpPr>
          <p:cNvPr id="5" name="TextBox 4"/>
          <p:cNvSpPr txBox="1"/>
          <p:nvPr/>
        </p:nvSpPr>
        <p:spPr>
          <a:xfrm>
            <a:off x="1524000" y="0"/>
            <a:ext cx="9144000" cy="461665"/>
          </a:xfrm>
          <a:prstGeom prst="rect">
            <a:avLst/>
          </a:prstGeom>
          <a:noFill/>
        </p:spPr>
        <p:txBody>
          <a:bodyPr wrap="square" rtlCol="0">
            <a:spAutoFit/>
          </a:bodyPr>
          <a:lstStyle/>
          <a:p>
            <a:pPr algn="ctr"/>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bảy</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13 </a:t>
            </a:r>
            <a:r>
              <a:rPr lang="en-US" sz="2400" dirty="0" err="1">
                <a:latin typeface="Times New Roman" panose="02020603050405020304" pitchFamily="18" charset="0"/>
                <a:cs typeface="Times New Roman" panose="02020603050405020304" pitchFamily="18" charset="0"/>
              </a:rPr>
              <a:t>tháng</a:t>
            </a:r>
            <a:r>
              <a:rPr lang="en-US" sz="2400" dirty="0">
                <a:latin typeface="Times New Roman" panose="02020603050405020304" pitchFamily="18" charset="0"/>
                <a:cs typeface="Times New Roman" panose="02020603050405020304" pitchFamily="18" charset="0"/>
              </a:rPr>
              <a:t> 4</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2024</a:t>
            </a:r>
            <a:endParaRPr lang="en-US" sz="24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524000" y="387725"/>
            <a:ext cx="9144000" cy="461665"/>
          </a:xfrm>
          <a:prstGeom prst="rect">
            <a:avLst/>
          </a:prstGeom>
          <a:noFill/>
        </p:spPr>
        <p:txBody>
          <a:bodyPr wrap="square" rtlCol="0">
            <a:spAutoFit/>
          </a:bodyPr>
          <a:lstStyle/>
          <a:p>
            <a:pPr algn="ctr"/>
            <a:r>
              <a:rPr lang="en-US" sz="2400" b="1" u="sng" dirty="0" err="1" smtClean="0">
                <a:latin typeface="Times New Roman" panose="02020603050405020304" pitchFamily="18" charset="0"/>
                <a:cs typeface="Times New Roman" panose="02020603050405020304" pitchFamily="18" charset="0"/>
              </a:rPr>
              <a:t>Tập</a:t>
            </a:r>
            <a:r>
              <a:rPr lang="en-US" sz="2400" b="1" u="sng" dirty="0" smtClean="0">
                <a:latin typeface="Times New Roman" panose="02020603050405020304" pitchFamily="18" charset="0"/>
                <a:cs typeface="Times New Roman" panose="02020603050405020304" pitchFamily="18" charset="0"/>
              </a:rPr>
              <a:t> </a:t>
            </a:r>
            <a:r>
              <a:rPr lang="en-US" sz="2400" b="1" u="sng" dirty="0" err="1" smtClean="0">
                <a:latin typeface="Times New Roman" panose="02020603050405020304" pitchFamily="18" charset="0"/>
                <a:cs typeface="Times New Roman" panose="02020603050405020304" pitchFamily="18" charset="0"/>
              </a:rPr>
              <a:t>đọc</a:t>
            </a:r>
            <a:endParaRPr lang="en-US" sz="2400" b="1" u="sng" dirty="0">
              <a:latin typeface="Times New Roman" panose="02020603050405020304" pitchFamily="18" charset="0"/>
              <a:cs typeface="Times New Roman" panose="02020603050405020304" pitchFamily="18" charset="0"/>
            </a:endParaRPr>
          </a:p>
        </p:txBody>
      </p:sp>
      <p:sp>
        <p:nvSpPr>
          <p:cNvPr id="7" name="TextBox 6"/>
          <p:cNvSpPr txBox="1"/>
          <p:nvPr/>
        </p:nvSpPr>
        <p:spPr>
          <a:xfrm>
            <a:off x="3143413" y="752375"/>
            <a:ext cx="5946114" cy="584775"/>
          </a:xfrm>
          <a:prstGeom prst="rect">
            <a:avLst/>
          </a:prstGeom>
          <a:noFill/>
        </p:spPr>
        <p:txBody>
          <a:bodyPr wrap="square" rtlCol="0">
            <a:spAutoFit/>
          </a:bodyPr>
          <a:lstStyle/>
          <a:p>
            <a:pPr algn="ctr"/>
            <a:r>
              <a:rPr lang="en-US" sz="3200" b="1" dirty="0" err="1" smtClean="0">
                <a:solidFill>
                  <a:srgbClr val="FF0000"/>
                </a:solidFill>
                <a:latin typeface="Times New Roman" panose="02020603050405020304" pitchFamily="18" charset="0"/>
                <a:cs typeface="Times New Roman" panose="02020603050405020304" pitchFamily="18" charset="0"/>
              </a:rPr>
              <a:t>Công</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việc</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đầu</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tiên</a:t>
            </a:r>
            <a:endParaRPr lang="en-US" sz="3200" b="1" dirty="0">
              <a:solidFill>
                <a:srgbClr val="FF0000"/>
              </a:solidFill>
              <a:latin typeface="Times New Roman" panose="02020603050405020304" pitchFamily="18" charset="0"/>
              <a:cs typeface="Times New Roman" panose="02020603050405020304" pitchFamily="18" charset="0"/>
            </a:endParaRPr>
          </a:p>
        </p:txBody>
      </p:sp>
      <p:pic>
        <p:nvPicPr>
          <p:cNvPr id="9" name="Picture 8" descr="D:\PÉ HÀ 'S DOCUMENTS\AA HÌNH NỀN PPT\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3886" y="151899"/>
            <a:ext cx="129540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11"/>
          <p:cNvSpPr txBox="1">
            <a:spLocks noChangeArrowheads="1"/>
          </p:cNvSpPr>
          <p:nvPr/>
        </p:nvSpPr>
        <p:spPr bwMode="auto">
          <a:xfrm>
            <a:off x="10329236" y="230832"/>
            <a:ext cx="225756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5pPr>
            <a:lvl6pPr marL="2286000" algn="l" defTabSz="914400" rtl="0" eaLnBrk="1" latinLnBrk="0" hangingPunct="1">
              <a:defRPr b="1" kern="1200">
                <a:solidFill>
                  <a:schemeClr val="tx1"/>
                </a:solidFill>
                <a:latin typeface="Arial" panose="020B0604020202020204" pitchFamily="34" charset="0"/>
                <a:ea typeface="+mn-ea"/>
                <a:cs typeface="+mn-cs"/>
              </a:defRPr>
            </a:lvl6pPr>
            <a:lvl7pPr marL="2743200" algn="l" defTabSz="914400" rtl="0" eaLnBrk="1" latinLnBrk="0" hangingPunct="1">
              <a:defRPr b="1" kern="1200">
                <a:solidFill>
                  <a:schemeClr val="tx1"/>
                </a:solidFill>
                <a:latin typeface="Arial" panose="020B0604020202020204" pitchFamily="34" charset="0"/>
                <a:ea typeface="+mn-ea"/>
                <a:cs typeface="+mn-cs"/>
              </a:defRPr>
            </a:lvl7pPr>
            <a:lvl8pPr marL="3200400" algn="l" defTabSz="914400" rtl="0" eaLnBrk="1" latinLnBrk="0" hangingPunct="1">
              <a:defRPr b="1" kern="1200">
                <a:solidFill>
                  <a:schemeClr val="tx1"/>
                </a:solidFill>
                <a:latin typeface="Arial" panose="020B0604020202020204" pitchFamily="34" charset="0"/>
                <a:ea typeface="+mn-ea"/>
                <a:cs typeface="+mn-cs"/>
              </a:defRPr>
            </a:lvl8pPr>
            <a:lvl9pPr marL="3657600" algn="l" defTabSz="914400" rtl="0" eaLnBrk="1" latinLnBrk="0" hangingPunct="1">
              <a:defRPr b="1" kern="1200">
                <a:solidFill>
                  <a:schemeClr val="tx1"/>
                </a:solidFill>
                <a:latin typeface="Arial" panose="020B0604020202020204" pitchFamily="34" charset="0"/>
                <a:ea typeface="+mn-ea"/>
                <a:cs typeface="+mn-cs"/>
              </a:defRPr>
            </a:lvl9pPr>
          </a:lstStyle>
          <a:p>
            <a:pPr algn="ctr" eaLnBrk="1" hangingPunct="1"/>
            <a:r>
              <a:rPr lang="en-US" altLang="en-US" sz="2400" dirty="0" err="1" smtClean="0">
                <a:latin typeface="Times New Roman" panose="02020603050405020304" pitchFamily="18" charset="0"/>
                <a:cs typeface="Times New Roman" panose="02020603050405020304" pitchFamily="18" charset="0"/>
              </a:rPr>
              <a:t>Trang</a:t>
            </a:r>
            <a:endParaRPr lang="en-US" altLang="en-US" sz="2400" dirty="0">
              <a:latin typeface="Times New Roman" panose="02020603050405020304" pitchFamily="18" charset="0"/>
              <a:cs typeface="Times New Roman" panose="02020603050405020304" pitchFamily="18" charset="0"/>
            </a:endParaRPr>
          </a:p>
          <a:p>
            <a:pPr algn="ctr" eaLnBrk="1" hangingPunct="1"/>
            <a:r>
              <a:rPr lang="en-US" altLang="en-US" sz="2400" dirty="0" smtClean="0">
                <a:latin typeface="Times New Roman" panose="02020603050405020304" pitchFamily="18" charset="0"/>
                <a:cs typeface="Times New Roman" panose="02020603050405020304" pitchFamily="18" charset="0"/>
              </a:rPr>
              <a:t>126-127</a:t>
            </a:r>
            <a:endParaRPr lang="en-US"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4301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Background Images For Ppt Hd-3 - Simple Powerpoint Background Hd - HD  Wallpaper | Hình nền, Dép, Hì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93" y="-1"/>
            <a:ext cx="12206293" cy="714109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43968" y="1417681"/>
            <a:ext cx="3837039" cy="523220"/>
          </a:xfrm>
          <a:prstGeom prst="rect">
            <a:avLst/>
          </a:prstGeom>
          <a:noFill/>
        </p:spPr>
        <p:txBody>
          <a:bodyPr wrap="square" rtlCol="0">
            <a:spAutoFit/>
          </a:bodyPr>
          <a:lstStyle/>
          <a:p>
            <a:r>
              <a:rPr lang="en-US" sz="2800" b="1" u="sng" dirty="0" err="1" smtClean="0">
                <a:latin typeface="Times New Roman" pitchFamily="18" charset="0"/>
                <a:cs typeface="Times New Roman" pitchFamily="18" charset="0"/>
              </a:rPr>
              <a:t>Tìm</a:t>
            </a:r>
            <a:r>
              <a:rPr lang="en-US" sz="2800" b="1" u="sng" dirty="0">
                <a:latin typeface="Times New Roman" pitchFamily="18" charset="0"/>
                <a:cs typeface="Times New Roman" pitchFamily="18" charset="0"/>
              </a:rPr>
              <a:t> </a:t>
            </a:r>
            <a:r>
              <a:rPr lang="en-US" sz="2800" b="1" u="sng" dirty="0" err="1" smtClean="0">
                <a:latin typeface="Times New Roman" pitchFamily="18" charset="0"/>
                <a:cs typeface="Times New Roman" pitchFamily="18" charset="0"/>
              </a:rPr>
              <a:t>hiểu</a:t>
            </a:r>
            <a:r>
              <a:rPr lang="en-US" sz="2800" b="1" u="sng" dirty="0">
                <a:latin typeface="Times New Roman" pitchFamily="18" charset="0"/>
                <a:cs typeface="Times New Roman" pitchFamily="18" charset="0"/>
              </a:rPr>
              <a:t> </a:t>
            </a:r>
            <a:r>
              <a:rPr lang="en-US" sz="2800" b="1" u="sng" dirty="0" err="1" smtClean="0">
                <a:latin typeface="Times New Roman" pitchFamily="18" charset="0"/>
                <a:cs typeface="Times New Roman" pitchFamily="18" charset="0"/>
              </a:rPr>
              <a:t>bài</a:t>
            </a:r>
            <a:r>
              <a:rPr lang="en-US" sz="2800" b="1" u="sng" dirty="0" smtClean="0">
                <a:latin typeface="Times New Roman" pitchFamily="18" charset="0"/>
                <a:cs typeface="Times New Roman" pitchFamily="18" charset="0"/>
              </a:rPr>
              <a:t> </a:t>
            </a:r>
            <a:endParaRPr lang="en-US" sz="2800" b="1" u="sng" dirty="0">
              <a:latin typeface="Times New Roman" pitchFamily="18" charset="0"/>
              <a:cs typeface="Times New Roman" pitchFamily="18" charset="0"/>
            </a:endParaRPr>
          </a:p>
        </p:txBody>
      </p:sp>
      <p:sp>
        <p:nvSpPr>
          <p:cNvPr id="3" name="TextBox 2"/>
          <p:cNvSpPr txBox="1"/>
          <p:nvPr/>
        </p:nvSpPr>
        <p:spPr>
          <a:xfrm>
            <a:off x="1946366" y="2712945"/>
            <a:ext cx="9026434" cy="954107"/>
          </a:xfrm>
          <a:prstGeom prst="rect">
            <a:avLst/>
          </a:prstGeom>
          <a:noFill/>
        </p:spPr>
        <p:txBody>
          <a:bodyPr wrap="square" rtlCol="0">
            <a:spAutoFit/>
          </a:bodyPr>
          <a:lstStyle/>
          <a:p>
            <a:pPr algn="just"/>
            <a:r>
              <a:rPr lang="en-US" sz="2800" b="1" dirty="0" err="1">
                <a:solidFill>
                  <a:schemeClr val="accent1">
                    <a:lumMod val="50000"/>
                  </a:schemeClr>
                </a:solidFill>
                <a:latin typeface="Times New Roman" pitchFamily="18" charset="0"/>
                <a:cs typeface="Times New Roman" pitchFamily="18" charset="0"/>
              </a:rPr>
              <a:t>Những</a:t>
            </a:r>
            <a:r>
              <a:rPr lang="en-US" sz="2800" b="1" dirty="0">
                <a:solidFill>
                  <a:schemeClr val="accent1">
                    <a:lumMod val="50000"/>
                  </a:schemeClr>
                </a:solidFill>
                <a:latin typeface="Times New Roman" pitchFamily="18" charset="0"/>
                <a:cs typeface="Times New Roman" pitchFamily="18" charset="0"/>
              </a:rPr>
              <a:t> chi </a:t>
            </a:r>
            <a:r>
              <a:rPr lang="en-US" sz="2800" b="1" dirty="0" err="1">
                <a:solidFill>
                  <a:schemeClr val="accent1">
                    <a:lumMod val="50000"/>
                  </a:schemeClr>
                </a:solidFill>
                <a:latin typeface="Times New Roman" pitchFamily="18" charset="0"/>
                <a:cs typeface="Times New Roman" pitchFamily="18" charset="0"/>
              </a:rPr>
              <a:t>tiết</a:t>
            </a:r>
            <a:r>
              <a:rPr lang="en-US" sz="2800" b="1" dirty="0">
                <a:solidFill>
                  <a:schemeClr val="accent1">
                    <a:lumMod val="50000"/>
                  </a:schemeClr>
                </a:solidFill>
                <a:latin typeface="Times New Roman" pitchFamily="18" charset="0"/>
                <a:cs typeface="Times New Roman" pitchFamily="18" charset="0"/>
              </a:rPr>
              <a:t> </a:t>
            </a:r>
            <a:r>
              <a:rPr lang="en-US" sz="2800" b="1" dirty="0" err="1">
                <a:solidFill>
                  <a:schemeClr val="accent1">
                    <a:lumMod val="50000"/>
                  </a:schemeClr>
                </a:solidFill>
                <a:latin typeface="Times New Roman" pitchFamily="18" charset="0"/>
                <a:cs typeface="Times New Roman" pitchFamily="18" charset="0"/>
              </a:rPr>
              <a:t>nào</a:t>
            </a:r>
            <a:r>
              <a:rPr lang="en-US" sz="2800" b="1" dirty="0">
                <a:solidFill>
                  <a:schemeClr val="accent1">
                    <a:lumMod val="50000"/>
                  </a:schemeClr>
                </a:solidFill>
                <a:latin typeface="Times New Roman" pitchFamily="18" charset="0"/>
                <a:cs typeface="Times New Roman" pitchFamily="18" charset="0"/>
              </a:rPr>
              <a:t> </a:t>
            </a:r>
            <a:r>
              <a:rPr lang="en-US" sz="2800" b="1" dirty="0" err="1">
                <a:solidFill>
                  <a:schemeClr val="accent1">
                    <a:lumMod val="50000"/>
                  </a:schemeClr>
                </a:solidFill>
                <a:latin typeface="Times New Roman" pitchFamily="18" charset="0"/>
                <a:cs typeface="Times New Roman" pitchFamily="18" charset="0"/>
              </a:rPr>
              <a:t>cho</a:t>
            </a:r>
            <a:r>
              <a:rPr lang="en-US" sz="2800" b="1" dirty="0">
                <a:solidFill>
                  <a:schemeClr val="accent1">
                    <a:lumMod val="50000"/>
                  </a:schemeClr>
                </a:solidFill>
                <a:latin typeface="Times New Roman" pitchFamily="18" charset="0"/>
                <a:cs typeface="Times New Roman" pitchFamily="18" charset="0"/>
              </a:rPr>
              <a:t> </a:t>
            </a:r>
            <a:r>
              <a:rPr lang="en-US" sz="2800" b="1" dirty="0" err="1">
                <a:solidFill>
                  <a:schemeClr val="accent1">
                    <a:lumMod val="50000"/>
                  </a:schemeClr>
                </a:solidFill>
                <a:latin typeface="Times New Roman" pitchFamily="18" charset="0"/>
                <a:cs typeface="Times New Roman" pitchFamily="18" charset="0"/>
              </a:rPr>
              <a:t>thấy</a:t>
            </a:r>
            <a:r>
              <a:rPr lang="en-US" sz="2800" b="1" dirty="0">
                <a:solidFill>
                  <a:schemeClr val="accent1">
                    <a:lumMod val="50000"/>
                  </a:schemeClr>
                </a:solidFill>
                <a:latin typeface="Times New Roman" pitchFamily="18" charset="0"/>
                <a:cs typeface="Times New Roman" pitchFamily="18" charset="0"/>
              </a:rPr>
              <a:t> </a:t>
            </a:r>
            <a:r>
              <a:rPr lang="en-US" sz="2800" b="1" dirty="0" err="1">
                <a:solidFill>
                  <a:schemeClr val="accent1">
                    <a:lumMod val="50000"/>
                  </a:schemeClr>
                </a:solidFill>
                <a:latin typeface="Times New Roman" pitchFamily="18" charset="0"/>
                <a:cs typeface="Times New Roman" pitchFamily="18" charset="0"/>
              </a:rPr>
              <a:t>chị</a:t>
            </a:r>
            <a:r>
              <a:rPr lang="en-US" sz="2800" b="1" dirty="0">
                <a:solidFill>
                  <a:schemeClr val="accent1">
                    <a:lumMod val="50000"/>
                  </a:schemeClr>
                </a:solidFill>
                <a:latin typeface="Times New Roman" pitchFamily="18" charset="0"/>
                <a:cs typeface="Times New Roman" pitchFamily="18" charset="0"/>
              </a:rPr>
              <a:t> </a:t>
            </a:r>
            <a:r>
              <a:rPr lang="en-US" sz="2800" b="1" dirty="0" err="1">
                <a:solidFill>
                  <a:schemeClr val="accent1">
                    <a:lumMod val="50000"/>
                  </a:schemeClr>
                </a:solidFill>
                <a:latin typeface="Times New Roman" pitchFamily="18" charset="0"/>
                <a:cs typeface="Times New Roman" pitchFamily="18" charset="0"/>
              </a:rPr>
              <a:t>Út</a:t>
            </a:r>
            <a:r>
              <a:rPr lang="en-US" sz="2800" b="1" dirty="0">
                <a:solidFill>
                  <a:schemeClr val="accent1">
                    <a:lumMod val="50000"/>
                  </a:schemeClr>
                </a:solidFill>
                <a:latin typeface="Times New Roman" pitchFamily="18" charset="0"/>
                <a:cs typeface="Times New Roman" pitchFamily="18" charset="0"/>
              </a:rPr>
              <a:t> </a:t>
            </a:r>
            <a:r>
              <a:rPr lang="en-US" sz="2800" b="1" dirty="0" err="1">
                <a:solidFill>
                  <a:schemeClr val="accent1">
                    <a:lumMod val="50000"/>
                  </a:schemeClr>
                </a:solidFill>
                <a:latin typeface="Times New Roman" pitchFamily="18" charset="0"/>
                <a:cs typeface="Times New Roman" pitchFamily="18" charset="0"/>
              </a:rPr>
              <a:t>rất</a:t>
            </a:r>
            <a:r>
              <a:rPr lang="en-US" sz="2800" b="1" dirty="0">
                <a:solidFill>
                  <a:schemeClr val="accent1">
                    <a:lumMod val="50000"/>
                  </a:schemeClr>
                </a:solidFill>
                <a:latin typeface="Times New Roman" pitchFamily="18" charset="0"/>
                <a:cs typeface="Times New Roman" pitchFamily="18" charset="0"/>
              </a:rPr>
              <a:t> </a:t>
            </a:r>
            <a:r>
              <a:rPr lang="en-US" sz="2800" b="1" dirty="0" err="1">
                <a:solidFill>
                  <a:schemeClr val="accent1">
                    <a:lumMod val="50000"/>
                  </a:schemeClr>
                </a:solidFill>
                <a:latin typeface="Times New Roman" pitchFamily="18" charset="0"/>
                <a:cs typeface="Times New Roman" pitchFamily="18" charset="0"/>
              </a:rPr>
              <a:t>hồi</a:t>
            </a:r>
            <a:r>
              <a:rPr lang="en-US" sz="2800" b="1" dirty="0">
                <a:solidFill>
                  <a:schemeClr val="accent1">
                    <a:lumMod val="50000"/>
                  </a:schemeClr>
                </a:solidFill>
                <a:latin typeface="Times New Roman" pitchFamily="18" charset="0"/>
                <a:cs typeface="Times New Roman" pitchFamily="18" charset="0"/>
              </a:rPr>
              <a:t> </a:t>
            </a:r>
            <a:r>
              <a:rPr lang="en-US" sz="2800" b="1" dirty="0" err="1">
                <a:solidFill>
                  <a:schemeClr val="accent1">
                    <a:lumMod val="50000"/>
                  </a:schemeClr>
                </a:solidFill>
                <a:latin typeface="Times New Roman" pitchFamily="18" charset="0"/>
                <a:cs typeface="Times New Roman" pitchFamily="18" charset="0"/>
              </a:rPr>
              <a:t>hộp</a:t>
            </a:r>
            <a:r>
              <a:rPr lang="en-US" sz="2800" b="1" dirty="0">
                <a:solidFill>
                  <a:schemeClr val="accent1">
                    <a:lumMod val="50000"/>
                  </a:schemeClr>
                </a:solidFill>
                <a:latin typeface="Times New Roman" pitchFamily="18" charset="0"/>
                <a:cs typeface="Times New Roman" pitchFamily="18" charset="0"/>
              </a:rPr>
              <a:t> </a:t>
            </a:r>
            <a:r>
              <a:rPr lang="en-US" sz="2800" b="1" dirty="0" err="1">
                <a:solidFill>
                  <a:schemeClr val="accent1">
                    <a:lumMod val="50000"/>
                  </a:schemeClr>
                </a:solidFill>
                <a:latin typeface="Times New Roman" pitchFamily="18" charset="0"/>
                <a:cs typeface="Times New Roman" pitchFamily="18" charset="0"/>
              </a:rPr>
              <a:t>khi</a:t>
            </a:r>
            <a:r>
              <a:rPr lang="en-US" sz="2800" b="1" dirty="0">
                <a:solidFill>
                  <a:schemeClr val="accent1">
                    <a:lumMod val="50000"/>
                  </a:schemeClr>
                </a:solidFill>
                <a:latin typeface="Times New Roman" pitchFamily="18" charset="0"/>
                <a:cs typeface="Times New Roman" pitchFamily="18" charset="0"/>
              </a:rPr>
              <a:t> </a:t>
            </a:r>
            <a:r>
              <a:rPr lang="en-US" sz="2800" b="1" dirty="0" err="1">
                <a:solidFill>
                  <a:schemeClr val="accent1">
                    <a:lumMod val="50000"/>
                  </a:schemeClr>
                </a:solidFill>
                <a:latin typeface="Times New Roman" pitchFamily="18" charset="0"/>
                <a:cs typeface="Times New Roman" pitchFamily="18" charset="0"/>
              </a:rPr>
              <a:t>nhận</a:t>
            </a:r>
            <a:r>
              <a:rPr lang="en-US" sz="2800" b="1" dirty="0">
                <a:solidFill>
                  <a:schemeClr val="accent1">
                    <a:lumMod val="50000"/>
                  </a:schemeClr>
                </a:solidFill>
                <a:latin typeface="Times New Roman" pitchFamily="18" charset="0"/>
                <a:cs typeface="Times New Roman" pitchFamily="18" charset="0"/>
              </a:rPr>
              <a:t> </a:t>
            </a:r>
            <a:r>
              <a:rPr lang="en-US" sz="2800" b="1" dirty="0" err="1">
                <a:solidFill>
                  <a:schemeClr val="accent1">
                    <a:lumMod val="50000"/>
                  </a:schemeClr>
                </a:solidFill>
                <a:latin typeface="Times New Roman" pitchFamily="18" charset="0"/>
                <a:cs typeface="Times New Roman" pitchFamily="18" charset="0"/>
              </a:rPr>
              <a:t>công</a:t>
            </a:r>
            <a:r>
              <a:rPr lang="en-US" sz="2800" b="1" dirty="0">
                <a:solidFill>
                  <a:schemeClr val="accent1">
                    <a:lumMod val="50000"/>
                  </a:schemeClr>
                </a:solidFill>
                <a:latin typeface="Times New Roman" pitchFamily="18" charset="0"/>
                <a:cs typeface="Times New Roman" pitchFamily="18" charset="0"/>
              </a:rPr>
              <a:t> </a:t>
            </a:r>
            <a:r>
              <a:rPr lang="en-US" sz="2800" b="1" dirty="0" err="1">
                <a:solidFill>
                  <a:schemeClr val="accent1">
                    <a:lumMod val="50000"/>
                  </a:schemeClr>
                </a:solidFill>
                <a:latin typeface="Times New Roman" pitchFamily="18" charset="0"/>
                <a:cs typeface="Times New Roman" pitchFamily="18" charset="0"/>
              </a:rPr>
              <a:t>việc</a:t>
            </a:r>
            <a:r>
              <a:rPr lang="en-US" sz="2800" b="1" dirty="0">
                <a:solidFill>
                  <a:schemeClr val="accent1">
                    <a:lumMod val="50000"/>
                  </a:schemeClr>
                </a:solidFill>
                <a:latin typeface="Times New Roman" pitchFamily="18" charset="0"/>
                <a:cs typeface="Times New Roman" pitchFamily="18" charset="0"/>
              </a:rPr>
              <a:t> </a:t>
            </a:r>
            <a:r>
              <a:rPr lang="en-US" sz="2800" b="1" dirty="0" err="1">
                <a:solidFill>
                  <a:schemeClr val="accent1">
                    <a:lumMod val="50000"/>
                  </a:schemeClr>
                </a:solidFill>
                <a:latin typeface="Times New Roman" pitchFamily="18" charset="0"/>
                <a:cs typeface="Times New Roman" pitchFamily="18" charset="0"/>
              </a:rPr>
              <a:t>đầu</a:t>
            </a:r>
            <a:r>
              <a:rPr lang="en-US" sz="2800" b="1" dirty="0">
                <a:solidFill>
                  <a:schemeClr val="accent1">
                    <a:lumMod val="50000"/>
                  </a:schemeClr>
                </a:solidFill>
                <a:latin typeface="Times New Roman" pitchFamily="18" charset="0"/>
                <a:cs typeface="Times New Roman" pitchFamily="18" charset="0"/>
              </a:rPr>
              <a:t> </a:t>
            </a:r>
            <a:r>
              <a:rPr lang="en-US" sz="2800" b="1" dirty="0" err="1">
                <a:solidFill>
                  <a:schemeClr val="accent1">
                    <a:lumMod val="50000"/>
                  </a:schemeClr>
                </a:solidFill>
                <a:latin typeface="Times New Roman" pitchFamily="18" charset="0"/>
                <a:cs typeface="Times New Roman" pitchFamily="18" charset="0"/>
              </a:rPr>
              <a:t>tiên</a:t>
            </a:r>
            <a:r>
              <a:rPr lang="en-US" sz="2800" b="1" dirty="0">
                <a:solidFill>
                  <a:schemeClr val="accent1">
                    <a:lumMod val="50000"/>
                  </a:schemeClr>
                </a:solidFill>
                <a:latin typeface="Times New Roman" pitchFamily="18" charset="0"/>
                <a:cs typeface="Times New Roman" pitchFamily="18" charset="0"/>
              </a:rPr>
              <a:t> </a:t>
            </a:r>
            <a:r>
              <a:rPr lang="en-US" sz="2800" b="1" dirty="0" err="1">
                <a:solidFill>
                  <a:schemeClr val="accent1">
                    <a:lumMod val="50000"/>
                  </a:schemeClr>
                </a:solidFill>
                <a:latin typeface="Times New Roman" pitchFamily="18" charset="0"/>
                <a:cs typeface="Times New Roman" pitchFamily="18" charset="0"/>
              </a:rPr>
              <a:t>này</a:t>
            </a:r>
            <a:r>
              <a:rPr lang="en-US" sz="2800" b="1" dirty="0">
                <a:solidFill>
                  <a:schemeClr val="accent1">
                    <a:lumMod val="50000"/>
                  </a:schemeClr>
                </a:solidFill>
                <a:latin typeface="Times New Roman" pitchFamily="18" charset="0"/>
                <a:cs typeface="Times New Roman" pitchFamily="18" charset="0"/>
              </a:rPr>
              <a:t> </a:t>
            </a:r>
            <a:r>
              <a:rPr lang="en-US" sz="2800" b="1" dirty="0" smtClean="0">
                <a:solidFill>
                  <a:schemeClr val="accent1">
                    <a:lumMod val="50000"/>
                  </a:schemeClr>
                </a:solidFill>
                <a:latin typeface="Times New Roman" pitchFamily="18" charset="0"/>
                <a:cs typeface="Times New Roman" pitchFamily="18" charset="0"/>
              </a:rPr>
              <a:t>?</a:t>
            </a:r>
            <a:endParaRPr lang="en-US" sz="2800" b="1" dirty="0">
              <a:solidFill>
                <a:schemeClr val="accent1">
                  <a:lumMod val="50000"/>
                </a:schemeClr>
              </a:solidFill>
              <a:latin typeface="Times New Roman" pitchFamily="18" charset="0"/>
              <a:cs typeface="Times New Roman" pitchFamily="18" charset="0"/>
            </a:endParaRPr>
          </a:p>
        </p:txBody>
      </p:sp>
      <p:sp>
        <p:nvSpPr>
          <p:cNvPr id="4" name="Rounded Rectangle 3"/>
          <p:cNvSpPr/>
          <p:nvPr/>
        </p:nvSpPr>
        <p:spPr>
          <a:xfrm>
            <a:off x="1946366" y="3826403"/>
            <a:ext cx="8958067" cy="1379541"/>
          </a:xfrm>
          <a:prstGeom prst="roundRect">
            <a:avLst/>
          </a:prstGeom>
          <a:solidFill>
            <a:schemeClr val="accent4">
              <a:lumMod val="20000"/>
              <a:lumOff val="80000"/>
            </a:schemeClr>
          </a:solidFill>
        </p:spPr>
        <p:style>
          <a:lnRef idx="1">
            <a:schemeClr val="accent3"/>
          </a:lnRef>
          <a:fillRef idx="2">
            <a:schemeClr val="accent3"/>
          </a:fillRef>
          <a:effectRef idx="1">
            <a:schemeClr val="accent3"/>
          </a:effectRef>
          <a:fontRef idx="minor">
            <a:schemeClr val="dk1"/>
          </a:fontRef>
        </p:style>
        <p:txBody>
          <a:bodyPr rtlCol="0" anchor="ctr"/>
          <a:lstStyle/>
          <a:p>
            <a:pPr algn="just">
              <a:lnSpc>
                <a:spcPct val="150000"/>
              </a:lnSpc>
            </a:pPr>
            <a:r>
              <a:rPr lang="en-US" sz="2800" b="1" u="sng" dirty="0" err="1" smtClean="0">
                <a:latin typeface="Times New Roman" pitchFamily="18" charset="0"/>
                <a:cs typeface="Times New Roman" pitchFamily="18" charset="0"/>
              </a:rPr>
              <a:t>Trả</a:t>
            </a:r>
            <a:r>
              <a:rPr lang="en-US" sz="2800" b="1" u="sng" dirty="0">
                <a:latin typeface="Times New Roman" pitchFamily="18" charset="0"/>
                <a:cs typeface="Times New Roman" pitchFamily="18" charset="0"/>
              </a:rPr>
              <a:t> </a:t>
            </a:r>
            <a:r>
              <a:rPr lang="en-US" sz="2800" b="1" u="sng" dirty="0" err="1" smtClean="0">
                <a:latin typeface="Times New Roman" pitchFamily="18" charset="0"/>
                <a:cs typeface="Times New Roman" pitchFamily="18" charset="0"/>
              </a:rPr>
              <a:t>lời</a:t>
            </a:r>
            <a:r>
              <a:rPr lang="en-US" sz="2800" dirty="0" smtClean="0">
                <a:latin typeface="Times New Roman" pitchFamily="18" charset="0"/>
                <a:cs typeface="Times New Roman" pitchFamily="18" charset="0"/>
              </a:rPr>
              <a:t>: </a:t>
            </a:r>
            <a:r>
              <a:rPr lang="vi-VN" sz="2800" dirty="0">
                <a:latin typeface="Times New Roman" pitchFamily="18" charset="0"/>
                <a:cs typeface="Times New Roman" pitchFamily="18" charset="0"/>
              </a:rPr>
              <a:t>Út bồn chồn, thấp thỏm, ngủ không yên, nửa đêm dậy ngồi nghĩ cách giấu truyền </a:t>
            </a:r>
            <a:r>
              <a:rPr lang="vi-VN" sz="2800" dirty="0" smtClean="0">
                <a:latin typeface="Times New Roman" pitchFamily="18" charset="0"/>
                <a:cs typeface="Times New Roman" pitchFamily="18" charset="0"/>
              </a:rPr>
              <a:t>đơn</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
        <p:nvSpPr>
          <p:cNvPr id="5" name="TextBox 4"/>
          <p:cNvSpPr txBox="1"/>
          <p:nvPr/>
        </p:nvSpPr>
        <p:spPr>
          <a:xfrm>
            <a:off x="1524000" y="0"/>
            <a:ext cx="9144000" cy="461665"/>
          </a:xfrm>
          <a:prstGeom prst="rect">
            <a:avLst/>
          </a:prstGeom>
          <a:noFill/>
        </p:spPr>
        <p:txBody>
          <a:bodyPr wrap="square" rtlCol="0">
            <a:spAutoFit/>
          </a:bodyPr>
          <a:lstStyle/>
          <a:p>
            <a:pPr algn="ctr"/>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bảy</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13 </a:t>
            </a:r>
            <a:r>
              <a:rPr lang="en-US" sz="2400" dirty="0" err="1">
                <a:latin typeface="Times New Roman" panose="02020603050405020304" pitchFamily="18" charset="0"/>
                <a:cs typeface="Times New Roman" panose="02020603050405020304" pitchFamily="18" charset="0"/>
              </a:rPr>
              <a:t>tháng</a:t>
            </a:r>
            <a:r>
              <a:rPr lang="en-US" sz="2400" dirty="0">
                <a:latin typeface="Times New Roman" panose="02020603050405020304" pitchFamily="18" charset="0"/>
                <a:cs typeface="Times New Roman" panose="02020603050405020304" pitchFamily="18" charset="0"/>
              </a:rPr>
              <a:t> 4</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2024</a:t>
            </a:r>
            <a:endParaRPr lang="en-US" sz="24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524000" y="387725"/>
            <a:ext cx="9144000" cy="461665"/>
          </a:xfrm>
          <a:prstGeom prst="rect">
            <a:avLst/>
          </a:prstGeom>
          <a:noFill/>
        </p:spPr>
        <p:txBody>
          <a:bodyPr wrap="square" rtlCol="0">
            <a:spAutoFit/>
          </a:bodyPr>
          <a:lstStyle/>
          <a:p>
            <a:pPr algn="ctr"/>
            <a:r>
              <a:rPr lang="en-US" sz="2400" b="1" u="sng" dirty="0" err="1" smtClean="0">
                <a:latin typeface="Times New Roman" panose="02020603050405020304" pitchFamily="18" charset="0"/>
                <a:cs typeface="Times New Roman" panose="02020603050405020304" pitchFamily="18" charset="0"/>
              </a:rPr>
              <a:t>Tập</a:t>
            </a:r>
            <a:r>
              <a:rPr lang="en-US" sz="2400" b="1" u="sng" dirty="0" smtClean="0">
                <a:latin typeface="Times New Roman" panose="02020603050405020304" pitchFamily="18" charset="0"/>
                <a:cs typeface="Times New Roman" panose="02020603050405020304" pitchFamily="18" charset="0"/>
              </a:rPr>
              <a:t> </a:t>
            </a:r>
            <a:r>
              <a:rPr lang="en-US" sz="2400" b="1" u="sng" dirty="0" err="1" smtClean="0">
                <a:latin typeface="Times New Roman" panose="02020603050405020304" pitchFamily="18" charset="0"/>
                <a:cs typeface="Times New Roman" panose="02020603050405020304" pitchFamily="18" charset="0"/>
              </a:rPr>
              <a:t>đọc</a:t>
            </a:r>
            <a:endParaRPr lang="en-US" sz="2400" b="1" u="sng" dirty="0">
              <a:latin typeface="Times New Roman" panose="02020603050405020304" pitchFamily="18" charset="0"/>
              <a:cs typeface="Times New Roman" panose="02020603050405020304" pitchFamily="18" charset="0"/>
            </a:endParaRPr>
          </a:p>
        </p:txBody>
      </p:sp>
      <p:sp>
        <p:nvSpPr>
          <p:cNvPr id="7" name="TextBox 6"/>
          <p:cNvSpPr txBox="1"/>
          <p:nvPr/>
        </p:nvSpPr>
        <p:spPr>
          <a:xfrm>
            <a:off x="3143413" y="752375"/>
            <a:ext cx="5946114" cy="584775"/>
          </a:xfrm>
          <a:prstGeom prst="rect">
            <a:avLst/>
          </a:prstGeom>
          <a:noFill/>
        </p:spPr>
        <p:txBody>
          <a:bodyPr wrap="square" rtlCol="0">
            <a:spAutoFit/>
          </a:bodyPr>
          <a:lstStyle/>
          <a:p>
            <a:pPr algn="ctr"/>
            <a:r>
              <a:rPr lang="en-US" sz="3200" b="1" dirty="0" err="1" smtClean="0">
                <a:solidFill>
                  <a:srgbClr val="FF0000"/>
                </a:solidFill>
                <a:latin typeface="Times New Roman" panose="02020603050405020304" pitchFamily="18" charset="0"/>
                <a:cs typeface="Times New Roman" panose="02020603050405020304" pitchFamily="18" charset="0"/>
              </a:rPr>
              <a:t>Công</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việc</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đầu</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tiên</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1946366" y="2129399"/>
            <a:ext cx="3762103" cy="523220"/>
          </a:xfrm>
          <a:prstGeom prst="rect">
            <a:avLst/>
          </a:prstGeom>
          <a:noFill/>
        </p:spPr>
        <p:txBody>
          <a:bodyPr wrap="square" rtlCol="0">
            <a:spAutoFit/>
          </a:bodyPr>
          <a:lstStyle/>
          <a:p>
            <a:r>
              <a:rPr lang="en-US" sz="2800" b="1" i="1" dirty="0" err="1" smtClean="0">
                <a:solidFill>
                  <a:schemeClr val="accent1">
                    <a:lumMod val="50000"/>
                  </a:schemeClr>
                </a:solidFill>
                <a:latin typeface="Times New Roman" pitchFamily="18" charset="0"/>
                <a:cs typeface="Times New Roman" pitchFamily="18" charset="0"/>
              </a:rPr>
              <a:t>Em</a:t>
            </a:r>
            <a:r>
              <a:rPr lang="en-US" sz="2800" b="1" i="1" dirty="0" smtClean="0">
                <a:solidFill>
                  <a:schemeClr val="accent1">
                    <a:lumMod val="50000"/>
                  </a:schemeClr>
                </a:solidFill>
                <a:latin typeface="Times New Roman" pitchFamily="18" charset="0"/>
                <a:cs typeface="Times New Roman" pitchFamily="18" charset="0"/>
              </a:rPr>
              <a:t> </a:t>
            </a:r>
            <a:r>
              <a:rPr lang="en-US" sz="2800" b="1" i="1" dirty="0" err="1" smtClean="0">
                <a:solidFill>
                  <a:schemeClr val="accent1">
                    <a:lumMod val="50000"/>
                  </a:schemeClr>
                </a:solidFill>
                <a:latin typeface="Times New Roman" pitchFamily="18" charset="0"/>
                <a:cs typeface="Times New Roman" pitchFamily="18" charset="0"/>
              </a:rPr>
              <a:t>hãy</a:t>
            </a:r>
            <a:r>
              <a:rPr lang="en-US" sz="2800" b="1" i="1" dirty="0" smtClean="0">
                <a:solidFill>
                  <a:schemeClr val="accent1">
                    <a:lumMod val="50000"/>
                  </a:schemeClr>
                </a:solidFill>
                <a:latin typeface="Times New Roman" pitchFamily="18" charset="0"/>
                <a:cs typeface="Times New Roman" pitchFamily="18" charset="0"/>
              </a:rPr>
              <a:t> </a:t>
            </a:r>
            <a:r>
              <a:rPr lang="en-US" sz="2800" b="1" i="1" dirty="0" err="1" smtClean="0">
                <a:solidFill>
                  <a:schemeClr val="accent1">
                    <a:lumMod val="50000"/>
                  </a:schemeClr>
                </a:solidFill>
                <a:latin typeface="Times New Roman" pitchFamily="18" charset="0"/>
                <a:cs typeface="Times New Roman" pitchFamily="18" charset="0"/>
              </a:rPr>
              <a:t>đọc</a:t>
            </a:r>
            <a:r>
              <a:rPr lang="en-US" sz="2800" b="1" i="1" dirty="0" smtClean="0">
                <a:solidFill>
                  <a:schemeClr val="accent1">
                    <a:lumMod val="50000"/>
                  </a:schemeClr>
                </a:solidFill>
                <a:latin typeface="Times New Roman" pitchFamily="18" charset="0"/>
                <a:cs typeface="Times New Roman" pitchFamily="18" charset="0"/>
              </a:rPr>
              <a:t> </a:t>
            </a:r>
            <a:r>
              <a:rPr lang="en-US" sz="2800" b="1" i="1" dirty="0" err="1" smtClean="0">
                <a:solidFill>
                  <a:schemeClr val="accent1">
                    <a:lumMod val="50000"/>
                  </a:schemeClr>
                </a:solidFill>
                <a:latin typeface="Times New Roman" pitchFamily="18" charset="0"/>
                <a:cs typeface="Times New Roman" pitchFamily="18" charset="0"/>
              </a:rPr>
              <a:t>lại</a:t>
            </a:r>
            <a:r>
              <a:rPr lang="en-US" sz="2800" b="1" i="1" dirty="0" smtClean="0">
                <a:solidFill>
                  <a:schemeClr val="accent1">
                    <a:lumMod val="50000"/>
                  </a:schemeClr>
                </a:solidFill>
                <a:latin typeface="Times New Roman" pitchFamily="18" charset="0"/>
                <a:cs typeface="Times New Roman" pitchFamily="18" charset="0"/>
              </a:rPr>
              <a:t> </a:t>
            </a:r>
            <a:r>
              <a:rPr lang="en-US" sz="2800" b="1" i="1" dirty="0" err="1" smtClean="0">
                <a:solidFill>
                  <a:schemeClr val="accent1">
                    <a:lumMod val="50000"/>
                  </a:schemeClr>
                </a:solidFill>
                <a:latin typeface="Times New Roman" pitchFamily="18" charset="0"/>
                <a:cs typeface="Times New Roman" pitchFamily="18" charset="0"/>
              </a:rPr>
              <a:t>đoạn</a:t>
            </a:r>
            <a:r>
              <a:rPr lang="en-US" sz="2800" b="1" i="1" dirty="0" smtClean="0">
                <a:solidFill>
                  <a:schemeClr val="accent1">
                    <a:lumMod val="50000"/>
                  </a:schemeClr>
                </a:solidFill>
                <a:latin typeface="Times New Roman" pitchFamily="18" charset="0"/>
                <a:cs typeface="Times New Roman" pitchFamily="18" charset="0"/>
              </a:rPr>
              <a:t> 2</a:t>
            </a:r>
            <a:endParaRPr lang="en-US" sz="2800" b="1" i="1" dirty="0">
              <a:solidFill>
                <a:schemeClr val="accent1">
                  <a:lumMod val="50000"/>
                </a:schemeClr>
              </a:solidFill>
              <a:latin typeface="Times New Roman" pitchFamily="18" charset="0"/>
              <a:cs typeface="Times New Roman" pitchFamily="18" charset="0"/>
            </a:endParaRPr>
          </a:p>
        </p:txBody>
      </p:sp>
      <p:pic>
        <p:nvPicPr>
          <p:cNvPr id="10" name="Picture 9" descr="D:\PÉ HÀ 'S DOCUMENTS\AA HÌNH NỀN PPT\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3886" y="151899"/>
            <a:ext cx="129540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1"/>
          <p:cNvSpPr txBox="1">
            <a:spLocks noChangeArrowheads="1"/>
          </p:cNvSpPr>
          <p:nvPr/>
        </p:nvSpPr>
        <p:spPr bwMode="auto">
          <a:xfrm>
            <a:off x="10329236" y="230832"/>
            <a:ext cx="225756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5pPr>
            <a:lvl6pPr marL="2286000" algn="l" defTabSz="914400" rtl="0" eaLnBrk="1" latinLnBrk="0" hangingPunct="1">
              <a:defRPr b="1" kern="1200">
                <a:solidFill>
                  <a:schemeClr val="tx1"/>
                </a:solidFill>
                <a:latin typeface="Arial" panose="020B0604020202020204" pitchFamily="34" charset="0"/>
                <a:ea typeface="+mn-ea"/>
                <a:cs typeface="+mn-cs"/>
              </a:defRPr>
            </a:lvl6pPr>
            <a:lvl7pPr marL="2743200" algn="l" defTabSz="914400" rtl="0" eaLnBrk="1" latinLnBrk="0" hangingPunct="1">
              <a:defRPr b="1" kern="1200">
                <a:solidFill>
                  <a:schemeClr val="tx1"/>
                </a:solidFill>
                <a:latin typeface="Arial" panose="020B0604020202020204" pitchFamily="34" charset="0"/>
                <a:ea typeface="+mn-ea"/>
                <a:cs typeface="+mn-cs"/>
              </a:defRPr>
            </a:lvl7pPr>
            <a:lvl8pPr marL="3200400" algn="l" defTabSz="914400" rtl="0" eaLnBrk="1" latinLnBrk="0" hangingPunct="1">
              <a:defRPr b="1" kern="1200">
                <a:solidFill>
                  <a:schemeClr val="tx1"/>
                </a:solidFill>
                <a:latin typeface="Arial" panose="020B0604020202020204" pitchFamily="34" charset="0"/>
                <a:ea typeface="+mn-ea"/>
                <a:cs typeface="+mn-cs"/>
              </a:defRPr>
            </a:lvl8pPr>
            <a:lvl9pPr marL="3657600" algn="l" defTabSz="914400" rtl="0" eaLnBrk="1" latinLnBrk="0" hangingPunct="1">
              <a:defRPr b="1" kern="1200">
                <a:solidFill>
                  <a:schemeClr val="tx1"/>
                </a:solidFill>
                <a:latin typeface="Arial" panose="020B0604020202020204" pitchFamily="34" charset="0"/>
                <a:ea typeface="+mn-ea"/>
                <a:cs typeface="+mn-cs"/>
              </a:defRPr>
            </a:lvl9pPr>
          </a:lstStyle>
          <a:p>
            <a:pPr algn="ctr" eaLnBrk="1" hangingPunct="1"/>
            <a:r>
              <a:rPr lang="en-US" altLang="en-US" sz="2400" dirty="0" err="1" smtClean="0">
                <a:latin typeface="Times New Roman" panose="02020603050405020304" pitchFamily="18" charset="0"/>
                <a:cs typeface="Times New Roman" panose="02020603050405020304" pitchFamily="18" charset="0"/>
              </a:rPr>
              <a:t>Trang</a:t>
            </a:r>
            <a:endParaRPr lang="en-US" altLang="en-US" sz="2400" dirty="0">
              <a:latin typeface="Times New Roman" panose="02020603050405020304" pitchFamily="18" charset="0"/>
              <a:cs typeface="Times New Roman" panose="02020603050405020304" pitchFamily="18" charset="0"/>
            </a:endParaRPr>
          </a:p>
          <a:p>
            <a:pPr algn="ctr" eaLnBrk="1" hangingPunct="1"/>
            <a:r>
              <a:rPr lang="en-US" altLang="en-US" sz="2400" dirty="0" smtClean="0">
                <a:latin typeface="Times New Roman" panose="02020603050405020304" pitchFamily="18" charset="0"/>
                <a:cs typeface="Times New Roman" panose="02020603050405020304" pitchFamily="18" charset="0"/>
              </a:rPr>
              <a:t>126-127</a:t>
            </a:r>
            <a:endParaRPr lang="en-US"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0187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Background Images For Ppt Hd-3 - Simple Powerpoint Background Hd - HD  Wallpaper | Hình nền, Dép, Hì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93" y="-1"/>
            <a:ext cx="12206293" cy="714109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43968" y="1417681"/>
            <a:ext cx="3837039" cy="523220"/>
          </a:xfrm>
          <a:prstGeom prst="rect">
            <a:avLst/>
          </a:prstGeom>
          <a:noFill/>
        </p:spPr>
        <p:txBody>
          <a:bodyPr wrap="square" rtlCol="0">
            <a:spAutoFit/>
          </a:bodyPr>
          <a:lstStyle/>
          <a:p>
            <a:r>
              <a:rPr lang="en-US" sz="2800" b="1" u="sng" dirty="0" err="1" smtClean="0">
                <a:latin typeface="Times New Roman" pitchFamily="18" charset="0"/>
                <a:cs typeface="Times New Roman" pitchFamily="18" charset="0"/>
              </a:rPr>
              <a:t>Tìm</a:t>
            </a:r>
            <a:r>
              <a:rPr lang="en-US" sz="2800" b="1" u="sng" dirty="0">
                <a:latin typeface="Times New Roman" pitchFamily="18" charset="0"/>
                <a:cs typeface="Times New Roman" pitchFamily="18" charset="0"/>
              </a:rPr>
              <a:t> </a:t>
            </a:r>
            <a:r>
              <a:rPr lang="en-US" sz="2800" b="1" u="sng" dirty="0" err="1" smtClean="0">
                <a:latin typeface="Times New Roman" pitchFamily="18" charset="0"/>
                <a:cs typeface="Times New Roman" pitchFamily="18" charset="0"/>
              </a:rPr>
              <a:t>hiểu</a:t>
            </a:r>
            <a:r>
              <a:rPr lang="en-US" sz="2800" b="1" u="sng" dirty="0">
                <a:latin typeface="Times New Roman" pitchFamily="18" charset="0"/>
                <a:cs typeface="Times New Roman" pitchFamily="18" charset="0"/>
              </a:rPr>
              <a:t> </a:t>
            </a:r>
            <a:r>
              <a:rPr lang="en-US" sz="2800" b="1" u="sng" dirty="0" err="1" smtClean="0">
                <a:latin typeface="Times New Roman" pitchFamily="18" charset="0"/>
                <a:cs typeface="Times New Roman" pitchFamily="18" charset="0"/>
              </a:rPr>
              <a:t>bài</a:t>
            </a:r>
            <a:r>
              <a:rPr lang="en-US" sz="2800" b="1" u="sng" dirty="0" smtClean="0">
                <a:latin typeface="Times New Roman" pitchFamily="18" charset="0"/>
                <a:cs typeface="Times New Roman" pitchFamily="18" charset="0"/>
              </a:rPr>
              <a:t> </a:t>
            </a:r>
            <a:endParaRPr lang="en-US" sz="2800" b="1" u="sng" dirty="0">
              <a:latin typeface="Times New Roman" pitchFamily="18" charset="0"/>
              <a:cs typeface="Times New Roman" pitchFamily="18" charset="0"/>
            </a:endParaRPr>
          </a:p>
        </p:txBody>
      </p:sp>
      <p:sp>
        <p:nvSpPr>
          <p:cNvPr id="3" name="TextBox 2"/>
          <p:cNvSpPr txBox="1"/>
          <p:nvPr/>
        </p:nvSpPr>
        <p:spPr>
          <a:xfrm>
            <a:off x="1946366" y="2055723"/>
            <a:ext cx="9026434" cy="523220"/>
          </a:xfrm>
          <a:prstGeom prst="rect">
            <a:avLst/>
          </a:prstGeom>
          <a:noFill/>
        </p:spPr>
        <p:txBody>
          <a:bodyPr wrap="square" rtlCol="0">
            <a:spAutoFit/>
          </a:bodyPr>
          <a:lstStyle/>
          <a:p>
            <a:pPr algn="just"/>
            <a:r>
              <a:rPr lang="vi-VN" sz="2800" b="1" dirty="0">
                <a:solidFill>
                  <a:schemeClr val="accent1">
                    <a:lumMod val="50000"/>
                  </a:schemeClr>
                </a:solidFill>
                <a:latin typeface="Times New Roman" pitchFamily="18" charset="0"/>
                <a:cs typeface="Times New Roman" pitchFamily="18" charset="0"/>
              </a:rPr>
              <a:t>Chị Út đã nghĩ ra cách gì để rải hết truyền đơn </a:t>
            </a:r>
            <a:r>
              <a:rPr lang="vi-VN" sz="2800" b="1" dirty="0" smtClean="0">
                <a:solidFill>
                  <a:schemeClr val="accent1">
                    <a:lumMod val="50000"/>
                  </a:schemeClr>
                </a:solidFill>
                <a:latin typeface="Times New Roman" pitchFamily="18" charset="0"/>
                <a:cs typeface="Times New Roman" pitchFamily="18" charset="0"/>
              </a:rPr>
              <a:t>?</a:t>
            </a:r>
            <a:endParaRPr lang="en-US" sz="2800" b="1" dirty="0">
              <a:solidFill>
                <a:schemeClr val="accent1">
                  <a:lumMod val="50000"/>
                </a:schemeClr>
              </a:solidFill>
              <a:latin typeface="Times New Roman" pitchFamily="18" charset="0"/>
              <a:cs typeface="Times New Roman" pitchFamily="18" charset="0"/>
            </a:endParaRPr>
          </a:p>
        </p:txBody>
      </p:sp>
      <p:sp>
        <p:nvSpPr>
          <p:cNvPr id="4" name="Rounded Rectangle 3"/>
          <p:cNvSpPr/>
          <p:nvPr/>
        </p:nvSpPr>
        <p:spPr>
          <a:xfrm>
            <a:off x="1815738" y="2693765"/>
            <a:ext cx="8958067" cy="2613586"/>
          </a:xfrm>
          <a:prstGeom prst="roundRect">
            <a:avLst/>
          </a:prstGeom>
          <a:solidFill>
            <a:schemeClr val="accent4">
              <a:lumMod val="20000"/>
              <a:lumOff val="80000"/>
            </a:schemeClr>
          </a:solidFill>
        </p:spPr>
        <p:style>
          <a:lnRef idx="1">
            <a:schemeClr val="accent3"/>
          </a:lnRef>
          <a:fillRef idx="2">
            <a:schemeClr val="accent3"/>
          </a:fillRef>
          <a:effectRef idx="1">
            <a:schemeClr val="accent3"/>
          </a:effectRef>
          <a:fontRef idx="minor">
            <a:schemeClr val="dk1"/>
          </a:fontRef>
        </p:style>
        <p:txBody>
          <a:bodyPr rtlCol="0" anchor="ctr"/>
          <a:lstStyle/>
          <a:p>
            <a:pPr algn="just">
              <a:lnSpc>
                <a:spcPct val="150000"/>
              </a:lnSpc>
            </a:pPr>
            <a:r>
              <a:rPr lang="en-US" sz="2800" b="1" u="sng" dirty="0" err="1" smtClean="0">
                <a:latin typeface="Times New Roman" pitchFamily="18" charset="0"/>
                <a:cs typeface="Times New Roman" pitchFamily="18" charset="0"/>
              </a:rPr>
              <a:t>Trả</a:t>
            </a:r>
            <a:r>
              <a:rPr lang="en-US" sz="2800" b="1" u="sng" dirty="0">
                <a:latin typeface="Times New Roman" pitchFamily="18" charset="0"/>
                <a:cs typeface="Times New Roman" pitchFamily="18" charset="0"/>
              </a:rPr>
              <a:t> </a:t>
            </a:r>
            <a:r>
              <a:rPr lang="en-US" sz="2800" b="1" u="sng" dirty="0" err="1" smtClean="0">
                <a:latin typeface="Times New Roman" pitchFamily="18" charset="0"/>
                <a:cs typeface="Times New Roman" pitchFamily="18" charset="0"/>
              </a:rPr>
              <a:t>lời</a:t>
            </a:r>
            <a:r>
              <a:rPr lang="en-US" sz="2800" dirty="0" smtClean="0">
                <a:latin typeface="Times New Roman" pitchFamily="18" charset="0"/>
                <a:cs typeface="Times New Roman" pitchFamily="18" charset="0"/>
              </a:rPr>
              <a:t>: </a:t>
            </a:r>
            <a:r>
              <a:rPr lang="vi-VN" sz="2800" dirty="0">
                <a:latin typeface="Times New Roman" pitchFamily="18" charset="0"/>
                <a:cs typeface="Times New Roman" pitchFamily="18" charset="0"/>
              </a:rPr>
              <a:t>Để rải truyền đơn, chị Út nghĩ ra cách là: ba giờ sáng, chị giả đi bán cá như mọi bận. Tay bê rổ cá, bó truyền đơn giắt lên lưng quần. Chị rảo bước, truyền đơn từ từ rơi xuống đất. Gần tới chợ thi vừa hết, trời cũng vừa tới sáng</a:t>
            </a:r>
            <a:r>
              <a:rPr lang="vi-VN"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
        <p:nvSpPr>
          <p:cNvPr id="5" name="TextBox 4"/>
          <p:cNvSpPr txBox="1"/>
          <p:nvPr/>
        </p:nvSpPr>
        <p:spPr>
          <a:xfrm>
            <a:off x="1524000" y="0"/>
            <a:ext cx="9144000" cy="461665"/>
          </a:xfrm>
          <a:prstGeom prst="rect">
            <a:avLst/>
          </a:prstGeom>
          <a:noFill/>
        </p:spPr>
        <p:txBody>
          <a:bodyPr wrap="square" rtlCol="0">
            <a:spAutoFit/>
          </a:bodyPr>
          <a:lstStyle/>
          <a:p>
            <a:pPr algn="ctr"/>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bảy</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13 </a:t>
            </a:r>
            <a:r>
              <a:rPr lang="en-US" sz="2400" dirty="0" err="1">
                <a:latin typeface="Times New Roman" panose="02020603050405020304" pitchFamily="18" charset="0"/>
                <a:cs typeface="Times New Roman" panose="02020603050405020304" pitchFamily="18" charset="0"/>
              </a:rPr>
              <a:t>tháng</a:t>
            </a:r>
            <a:r>
              <a:rPr lang="en-US" sz="2400" dirty="0">
                <a:latin typeface="Times New Roman" panose="02020603050405020304" pitchFamily="18" charset="0"/>
                <a:cs typeface="Times New Roman" panose="02020603050405020304" pitchFamily="18" charset="0"/>
              </a:rPr>
              <a:t> 4</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2024</a:t>
            </a:r>
            <a:endParaRPr lang="en-US" sz="24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524000" y="387725"/>
            <a:ext cx="9144000" cy="461665"/>
          </a:xfrm>
          <a:prstGeom prst="rect">
            <a:avLst/>
          </a:prstGeom>
          <a:noFill/>
        </p:spPr>
        <p:txBody>
          <a:bodyPr wrap="square" rtlCol="0">
            <a:spAutoFit/>
          </a:bodyPr>
          <a:lstStyle/>
          <a:p>
            <a:pPr algn="ctr"/>
            <a:r>
              <a:rPr lang="en-US" sz="2400" b="1" u="sng" dirty="0" err="1" smtClean="0">
                <a:latin typeface="Times New Roman" panose="02020603050405020304" pitchFamily="18" charset="0"/>
                <a:cs typeface="Times New Roman" panose="02020603050405020304" pitchFamily="18" charset="0"/>
              </a:rPr>
              <a:t>Tập</a:t>
            </a:r>
            <a:r>
              <a:rPr lang="en-US" sz="2400" b="1" u="sng" dirty="0" smtClean="0">
                <a:latin typeface="Times New Roman" panose="02020603050405020304" pitchFamily="18" charset="0"/>
                <a:cs typeface="Times New Roman" panose="02020603050405020304" pitchFamily="18" charset="0"/>
              </a:rPr>
              <a:t> </a:t>
            </a:r>
            <a:r>
              <a:rPr lang="en-US" sz="2400" b="1" u="sng" dirty="0" err="1" smtClean="0">
                <a:latin typeface="Times New Roman" panose="02020603050405020304" pitchFamily="18" charset="0"/>
                <a:cs typeface="Times New Roman" panose="02020603050405020304" pitchFamily="18" charset="0"/>
              </a:rPr>
              <a:t>đọc</a:t>
            </a:r>
            <a:endParaRPr lang="en-US" sz="2400" b="1" u="sng" dirty="0">
              <a:latin typeface="Times New Roman" panose="02020603050405020304" pitchFamily="18" charset="0"/>
              <a:cs typeface="Times New Roman" panose="02020603050405020304" pitchFamily="18" charset="0"/>
            </a:endParaRPr>
          </a:p>
        </p:txBody>
      </p:sp>
      <p:sp>
        <p:nvSpPr>
          <p:cNvPr id="7" name="TextBox 6"/>
          <p:cNvSpPr txBox="1"/>
          <p:nvPr/>
        </p:nvSpPr>
        <p:spPr>
          <a:xfrm>
            <a:off x="3143413" y="752375"/>
            <a:ext cx="5946114" cy="584775"/>
          </a:xfrm>
          <a:prstGeom prst="rect">
            <a:avLst/>
          </a:prstGeom>
          <a:noFill/>
        </p:spPr>
        <p:txBody>
          <a:bodyPr wrap="square" rtlCol="0">
            <a:spAutoFit/>
          </a:bodyPr>
          <a:lstStyle/>
          <a:p>
            <a:pPr algn="ctr"/>
            <a:r>
              <a:rPr lang="en-US" sz="3200" b="1" dirty="0" err="1" smtClean="0">
                <a:solidFill>
                  <a:srgbClr val="FF0000"/>
                </a:solidFill>
                <a:latin typeface="Times New Roman" panose="02020603050405020304" pitchFamily="18" charset="0"/>
                <a:cs typeface="Times New Roman" panose="02020603050405020304" pitchFamily="18" charset="0"/>
              </a:rPr>
              <a:t>Công</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việc</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đầu</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tiên</a:t>
            </a:r>
            <a:endParaRPr lang="en-US" sz="3200" b="1" dirty="0">
              <a:solidFill>
                <a:srgbClr val="FF0000"/>
              </a:solidFill>
              <a:latin typeface="Times New Roman" panose="02020603050405020304" pitchFamily="18" charset="0"/>
              <a:cs typeface="Times New Roman" panose="02020603050405020304" pitchFamily="18" charset="0"/>
            </a:endParaRPr>
          </a:p>
        </p:txBody>
      </p:sp>
      <p:pic>
        <p:nvPicPr>
          <p:cNvPr id="9" name="Picture 8" descr="D:\PÉ HÀ 'S DOCUMENTS\AA HÌNH NỀN PPT\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3886" y="151899"/>
            <a:ext cx="129540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11"/>
          <p:cNvSpPr txBox="1">
            <a:spLocks noChangeArrowheads="1"/>
          </p:cNvSpPr>
          <p:nvPr/>
        </p:nvSpPr>
        <p:spPr bwMode="auto">
          <a:xfrm>
            <a:off x="10329236" y="230832"/>
            <a:ext cx="225756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5pPr>
            <a:lvl6pPr marL="2286000" algn="l" defTabSz="914400" rtl="0" eaLnBrk="1" latinLnBrk="0" hangingPunct="1">
              <a:defRPr b="1" kern="1200">
                <a:solidFill>
                  <a:schemeClr val="tx1"/>
                </a:solidFill>
                <a:latin typeface="Arial" panose="020B0604020202020204" pitchFamily="34" charset="0"/>
                <a:ea typeface="+mn-ea"/>
                <a:cs typeface="+mn-cs"/>
              </a:defRPr>
            </a:lvl6pPr>
            <a:lvl7pPr marL="2743200" algn="l" defTabSz="914400" rtl="0" eaLnBrk="1" latinLnBrk="0" hangingPunct="1">
              <a:defRPr b="1" kern="1200">
                <a:solidFill>
                  <a:schemeClr val="tx1"/>
                </a:solidFill>
                <a:latin typeface="Arial" panose="020B0604020202020204" pitchFamily="34" charset="0"/>
                <a:ea typeface="+mn-ea"/>
                <a:cs typeface="+mn-cs"/>
              </a:defRPr>
            </a:lvl7pPr>
            <a:lvl8pPr marL="3200400" algn="l" defTabSz="914400" rtl="0" eaLnBrk="1" latinLnBrk="0" hangingPunct="1">
              <a:defRPr b="1" kern="1200">
                <a:solidFill>
                  <a:schemeClr val="tx1"/>
                </a:solidFill>
                <a:latin typeface="Arial" panose="020B0604020202020204" pitchFamily="34" charset="0"/>
                <a:ea typeface="+mn-ea"/>
                <a:cs typeface="+mn-cs"/>
              </a:defRPr>
            </a:lvl8pPr>
            <a:lvl9pPr marL="3657600" algn="l" defTabSz="914400" rtl="0" eaLnBrk="1" latinLnBrk="0" hangingPunct="1">
              <a:defRPr b="1" kern="1200">
                <a:solidFill>
                  <a:schemeClr val="tx1"/>
                </a:solidFill>
                <a:latin typeface="Arial" panose="020B0604020202020204" pitchFamily="34" charset="0"/>
                <a:ea typeface="+mn-ea"/>
                <a:cs typeface="+mn-cs"/>
              </a:defRPr>
            </a:lvl9pPr>
          </a:lstStyle>
          <a:p>
            <a:pPr algn="ctr" eaLnBrk="1" hangingPunct="1"/>
            <a:r>
              <a:rPr lang="en-US" altLang="en-US" sz="2400" dirty="0" err="1" smtClean="0">
                <a:latin typeface="Times New Roman" panose="02020603050405020304" pitchFamily="18" charset="0"/>
                <a:cs typeface="Times New Roman" panose="02020603050405020304" pitchFamily="18" charset="0"/>
              </a:rPr>
              <a:t>Trang</a:t>
            </a:r>
            <a:endParaRPr lang="en-US" altLang="en-US" sz="2400" dirty="0">
              <a:latin typeface="Times New Roman" panose="02020603050405020304" pitchFamily="18" charset="0"/>
              <a:cs typeface="Times New Roman" panose="02020603050405020304" pitchFamily="18" charset="0"/>
            </a:endParaRPr>
          </a:p>
          <a:p>
            <a:pPr algn="ctr" eaLnBrk="1" hangingPunct="1"/>
            <a:r>
              <a:rPr lang="en-US" altLang="en-US" sz="2400" dirty="0" smtClean="0">
                <a:latin typeface="Times New Roman" panose="02020603050405020304" pitchFamily="18" charset="0"/>
                <a:cs typeface="Times New Roman" panose="02020603050405020304" pitchFamily="18" charset="0"/>
              </a:rPr>
              <a:t>126-127</a:t>
            </a:r>
            <a:endParaRPr lang="en-US"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409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Background Images For Ppt Hd-3 - Simple Powerpoint Background Hd - HD  Wallpaper | Hình nền, Dép, Hì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93" y="-1"/>
            <a:ext cx="12206293" cy="714109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43968" y="1417681"/>
            <a:ext cx="3837039" cy="523220"/>
          </a:xfrm>
          <a:prstGeom prst="rect">
            <a:avLst/>
          </a:prstGeom>
          <a:noFill/>
        </p:spPr>
        <p:txBody>
          <a:bodyPr wrap="square" rtlCol="0">
            <a:spAutoFit/>
          </a:bodyPr>
          <a:lstStyle/>
          <a:p>
            <a:r>
              <a:rPr lang="en-US" sz="2800" b="1" u="sng" dirty="0" err="1" smtClean="0">
                <a:latin typeface="Times New Roman" pitchFamily="18" charset="0"/>
                <a:cs typeface="Times New Roman" pitchFamily="18" charset="0"/>
              </a:rPr>
              <a:t>Tìm</a:t>
            </a:r>
            <a:r>
              <a:rPr lang="en-US" sz="2800" b="1" u="sng" dirty="0">
                <a:latin typeface="Times New Roman" pitchFamily="18" charset="0"/>
                <a:cs typeface="Times New Roman" pitchFamily="18" charset="0"/>
              </a:rPr>
              <a:t> </a:t>
            </a:r>
            <a:r>
              <a:rPr lang="en-US" sz="2800" b="1" u="sng" dirty="0" err="1" smtClean="0">
                <a:latin typeface="Times New Roman" pitchFamily="18" charset="0"/>
                <a:cs typeface="Times New Roman" pitchFamily="18" charset="0"/>
              </a:rPr>
              <a:t>hiểu</a:t>
            </a:r>
            <a:r>
              <a:rPr lang="en-US" sz="2800" b="1" u="sng" dirty="0">
                <a:latin typeface="Times New Roman" pitchFamily="18" charset="0"/>
                <a:cs typeface="Times New Roman" pitchFamily="18" charset="0"/>
              </a:rPr>
              <a:t> </a:t>
            </a:r>
            <a:r>
              <a:rPr lang="en-US" sz="2800" b="1" u="sng" dirty="0" err="1" smtClean="0">
                <a:latin typeface="Times New Roman" pitchFamily="18" charset="0"/>
                <a:cs typeface="Times New Roman" pitchFamily="18" charset="0"/>
              </a:rPr>
              <a:t>bài</a:t>
            </a:r>
            <a:r>
              <a:rPr lang="en-US" sz="2800" b="1" u="sng" dirty="0" smtClean="0">
                <a:latin typeface="Times New Roman" pitchFamily="18" charset="0"/>
                <a:cs typeface="Times New Roman" pitchFamily="18" charset="0"/>
              </a:rPr>
              <a:t> </a:t>
            </a:r>
            <a:endParaRPr lang="en-US" sz="2800" b="1" u="sng" dirty="0">
              <a:latin typeface="Times New Roman" pitchFamily="18" charset="0"/>
              <a:cs typeface="Times New Roman" pitchFamily="18" charset="0"/>
            </a:endParaRPr>
          </a:p>
        </p:txBody>
      </p:sp>
      <p:sp>
        <p:nvSpPr>
          <p:cNvPr id="3" name="TextBox 2"/>
          <p:cNvSpPr txBox="1"/>
          <p:nvPr/>
        </p:nvSpPr>
        <p:spPr>
          <a:xfrm>
            <a:off x="1946366" y="2712945"/>
            <a:ext cx="9026434" cy="523220"/>
          </a:xfrm>
          <a:prstGeom prst="rect">
            <a:avLst/>
          </a:prstGeom>
          <a:noFill/>
        </p:spPr>
        <p:txBody>
          <a:bodyPr wrap="square" rtlCol="0">
            <a:spAutoFit/>
          </a:bodyPr>
          <a:lstStyle/>
          <a:p>
            <a:pPr algn="just"/>
            <a:r>
              <a:rPr lang="vi-VN" sz="2800" b="1" dirty="0">
                <a:solidFill>
                  <a:schemeClr val="accent1">
                    <a:lumMod val="50000"/>
                  </a:schemeClr>
                </a:solidFill>
                <a:latin typeface="Times New Roman" pitchFamily="18" charset="0"/>
                <a:cs typeface="Times New Roman" pitchFamily="18" charset="0"/>
              </a:rPr>
              <a:t>Vì sao chị Út muốn được thoát </a:t>
            </a:r>
            <a:r>
              <a:rPr lang="vi-VN" sz="2800" b="1" dirty="0" smtClean="0">
                <a:solidFill>
                  <a:schemeClr val="accent1">
                    <a:lumMod val="50000"/>
                  </a:schemeClr>
                </a:solidFill>
                <a:latin typeface="Times New Roman" pitchFamily="18" charset="0"/>
                <a:cs typeface="Times New Roman" pitchFamily="18" charset="0"/>
              </a:rPr>
              <a:t>li?</a:t>
            </a:r>
            <a:endParaRPr lang="en-US" sz="2800" b="1" dirty="0">
              <a:solidFill>
                <a:schemeClr val="accent1">
                  <a:lumMod val="50000"/>
                </a:schemeClr>
              </a:solidFill>
              <a:latin typeface="Times New Roman" pitchFamily="18" charset="0"/>
              <a:cs typeface="Times New Roman" pitchFamily="18" charset="0"/>
            </a:endParaRPr>
          </a:p>
        </p:txBody>
      </p:sp>
      <p:sp>
        <p:nvSpPr>
          <p:cNvPr id="4" name="Rounded Rectangle 3"/>
          <p:cNvSpPr/>
          <p:nvPr/>
        </p:nvSpPr>
        <p:spPr>
          <a:xfrm>
            <a:off x="1946366" y="3341808"/>
            <a:ext cx="8958067" cy="1379541"/>
          </a:xfrm>
          <a:prstGeom prst="roundRect">
            <a:avLst/>
          </a:prstGeom>
          <a:solidFill>
            <a:schemeClr val="accent4">
              <a:lumMod val="20000"/>
              <a:lumOff val="80000"/>
            </a:schemeClr>
          </a:solidFill>
        </p:spPr>
        <p:style>
          <a:lnRef idx="1">
            <a:schemeClr val="accent3"/>
          </a:lnRef>
          <a:fillRef idx="2">
            <a:schemeClr val="accent3"/>
          </a:fillRef>
          <a:effectRef idx="1">
            <a:schemeClr val="accent3"/>
          </a:effectRef>
          <a:fontRef idx="minor">
            <a:schemeClr val="dk1"/>
          </a:fontRef>
        </p:style>
        <p:txBody>
          <a:bodyPr rtlCol="0" anchor="ctr"/>
          <a:lstStyle/>
          <a:p>
            <a:pPr algn="just">
              <a:lnSpc>
                <a:spcPct val="150000"/>
              </a:lnSpc>
            </a:pPr>
            <a:r>
              <a:rPr lang="en-US" sz="2800" b="1" u="sng" dirty="0" err="1" smtClean="0">
                <a:latin typeface="Times New Roman" pitchFamily="18" charset="0"/>
                <a:cs typeface="Times New Roman" pitchFamily="18" charset="0"/>
              </a:rPr>
              <a:t>Trả</a:t>
            </a:r>
            <a:r>
              <a:rPr lang="en-US" sz="2800" b="1" u="sng" dirty="0">
                <a:latin typeface="Times New Roman" pitchFamily="18" charset="0"/>
                <a:cs typeface="Times New Roman" pitchFamily="18" charset="0"/>
              </a:rPr>
              <a:t> </a:t>
            </a:r>
            <a:r>
              <a:rPr lang="en-US" sz="2800" b="1" u="sng" dirty="0" err="1" smtClean="0">
                <a:latin typeface="Times New Roman" pitchFamily="18" charset="0"/>
                <a:cs typeface="Times New Roman" pitchFamily="18" charset="0"/>
              </a:rPr>
              <a:t>lời</a:t>
            </a:r>
            <a:r>
              <a:rPr lang="en-US" sz="2800" dirty="0" smtClean="0">
                <a:latin typeface="Times New Roman" pitchFamily="18" charset="0"/>
                <a:cs typeface="Times New Roman" pitchFamily="18" charset="0"/>
              </a:rPr>
              <a:t>: </a:t>
            </a:r>
            <a:r>
              <a:rPr lang="vi-VN" sz="2800" dirty="0">
                <a:latin typeface="Times New Roman" pitchFamily="18" charset="0"/>
                <a:cs typeface="Times New Roman" pitchFamily="18" charset="0"/>
              </a:rPr>
              <a:t>Út muốn được thoát li vì Út yêu nước, ham hoạt động, muốn làm được thật nhiều việc cho cách </a:t>
            </a:r>
            <a:r>
              <a:rPr lang="vi-VN" sz="2800" dirty="0" smtClean="0">
                <a:latin typeface="Times New Roman" pitchFamily="18" charset="0"/>
                <a:cs typeface="Times New Roman" pitchFamily="18" charset="0"/>
              </a:rPr>
              <a:t>mạng</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
        <p:nvSpPr>
          <p:cNvPr id="5" name="TextBox 4"/>
          <p:cNvSpPr txBox="1"/>
          <p:nvPr/>
        </p:nvSpPr>
        <p:spPr>
          <a:xfrm>
            <a:off x="1524000" y="0"/>
            <a:ext cx="9144000" cy="461665"/>
          </a:xfrm>
          <a:prstGeom prst="rect">
            <a:avLst/>
          </a:prstGeom>
          <a:noFill/>
        </p:spPr>
        <p:txBody>
          <a:bodyPr wrap="square" rtlCol="0">
            <a:spAutoFit/>
          </a:bodyPr>
          <a:lstStyle/>
          <a:p>
            <a:pPr algn="ctr"/>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bảy</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13 </a:t>
            </a:r>
            <a:r>
              <a:rPr lang="en-US" sz="2400" dirty="0" err="1">
                <a:latin typeface="Times New Roman" panose="02020603050405020304" pitchFamily="18" charset="0"/>
                <a:cs typeface="Times New Roman" panose="02020603050405020304" pitchFamily="18" charset="0"/>
              </a:rPr>
              <a:t>tháng</a:t>
            </a:r>
            <a:r>
              <a:rPr lang="en-US" sz="2400" dirty="0">
                <a:latin typeface="Times New Roman" panose="02020603050405020304" pitchFamily="18" charset="0"/>
                <a:cs typeface="Times New Roman" panose="02020603050405020304" pitchFamily="18" charset="0"/>
              </a:rPr>
              <a:t> 4</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2024</a:t>
            </a:r>
            <a:endParaRPr lang="en-US" sz="24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524000" y="387725"/>
            <a:ext cx="9144000" cy="461665"/>
          </a:xfrm>
          <a:prstGeom prst="rect">
            <a:avLst/>
          </a:prstGeom>
          <a:noFill/>
        </p:spPr>
        <p:txBody>
          <a:bodyPr wrap="square" rtlCol="0">
            <a:spAutoFit/>
          </a:bodyPr>
          <a:lstStyle/>
          <a:p>
            <a:pPr algn="ctr"/>
            <a:r>
              <a:rPr lang="en-US" sz="2400" b="1" u="sng" dirty="0" err="1" smtClean="0">
                <a:latin typeface="Times New Roman" panose="02020603050405020304" pitchFamily="18" charset="0"/>
                <a:cs typeface="Times New Roman" panose="02020603050405020304" pitchFamily="18" charset="0"/>
              </a:rPr>
              <a:t>Tập</a:t>
            </a:r>
            <a:r>
              <a:rPr lang="en-US" sz="2400" b="1" u="sng" dirty="0" smtClean="0">
                <a:latin typeface="Times New Roman" panose="02020603050405020304" pitchFamily="18" charset="0"/>
                <a:cs typeface="Times New Roman" panose="02020603050405020304" pitchFamily="18" charset="0"/>
              </a:rPr>
              <a:t> </a:t>
            </a:r>
            <a:r>
              <a:rPr lang="en-US" sz="2400" b="1" u="sng" dirty="0" err="1" smtClean="0">
                <a:latin typeface="Times New Roman" panose="02020603050405020304" pitchFamily="18" charset="0"/>
                <a:cs typeface="Times New Roman" panose="02020603050405020304" pitchFamily="18" charset="0"/>
              </a:rPr>
              <a:t>đọc</a:t>
            </a:r>
            <a:endParaRPr lang="en-US" sz="2400" b="1" u="sng" dirty="0">
              <a:latin typeface="Times New Roman" panose="02020603050405020304" pitchFamily="18" charset="0"/>
              <a:cs typeface="Times New Roman" panose="02020603050405020304" pitchFamily="18" charset="0"/>
            </a:endParaRPr>
          </a:p>
        </p:txBody>
      </p:sp>
      <p:sp>
        <p:nvSpPr>
          <p:cNvPr id="7" name="TextBox 6"/>
          <p:cNvSpPr txBox="1"/>
          <p:nvPr/>
        </p:nvSpPr>
        <p:spPr>
          <a:xfrm>
            <a:off x="3143413" y="752375"/>
            <a:ext cx="5946114" cy="584775"/>
          </a:xfrm>
          <a:prstGeom prst="rect">
            <a:avLst/>
          </a:prstGeom>
          <a:noFill/>
        </p:spPr>
        <p:txBody>
          <a:bodyPr wrap="square" rtlCol="0">
            <a:spAutoFit/>
          </a:bodyPr>
          <a:lstStyle/>
          <a:p>
            <a:pPr algn="ctr"/>
            <a:r>
              <a:rPr lang="en-US" sz="3200" b="1" dirty="0" err="1" smtClean="0">
                <a:solidFill>
                  <a:srgbClr val="FF0000"/>
                </a:solidFill>
                <a:latin typeface="Times New Roman" panose="02020603050405020304" pitchFamily="18" charset="0"/>
                <a:cs typeface="Times New Roman" panose="02020603050405020304" pitchFamily="18" charset="0"/>
              </a:rPr>
              <a:t>Công</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việc</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đầu</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tiên</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1946366" y="2129399"/>
            <a:ext cx="3762103" cy="523220"/>
          </a:xfrm>
          <a:prstGeom prst="rect">
            <a:avLst/>
          </a:prstGeom>
          <a:noFill/>
        </p:spPr>
        <p:txBody>
          <a:bodyPr wrap="square" rtlCol="0">
            <a:spAutoFit/>
          </a:bodyPr>
          <a:lstStyle/>
          <a:p>
            <a:r>
              <a:rPr lang="en-US" sz="2800" b="1" i="1" dirty="0" err="1" smtClean="0">
                <a:solidFill>
                  <a:schemeClr val="accent1">
                    <a:lumMod val="50000"/>
                  </a:schemeClr>
                </a:solidFill>
                <a:latin typeface="Times New Roman" pitchFamily="18" charset="0"/>
                <a:cs typeface="Times New Roman" pitchFamily="18" charset="0"/>
              </a:rPr>
              <a:t>Em</a:t>
            </a:r>
            <a:r>
              <a:rPr lang="en-US" sz="2800" b="1" i="1" dirty="0" smtClean="0">
                <a:solidFill>
                  <a:schemeClr val="accent1">
                    <a:lumMod val="50000"/>
                  </a:schemeClr>
                </a:solidFill>
                <a:latin typeface="Times New Roman" pitchFamily="18" charset="0"/>
                <a:cs typeface="Times New Roman" pitchFamily="18" charset="0"/>
              </a:rPr>
              <a:t> </a:t>
            </a:r>
            <a:r>
              <a:rPr lang="en-US" sz="2800" b="1" i="1" dirty="0" err="1" smtClean="0">
                <a:solidFill>
                  <a:schemeClr val="accent1">
                    <a:lumMod val="50000"/>
                  </a:schemeClr>
                </a:solidFill>
                <a:latin typeface="Times New Roman" pitchFamily="18" charset="0"/>
                <a:cs typeface="Times New Roman" pitchFamily="18" charset="0"/>
              </a:rPr>
              <a:t>hãy</a:t>
            </a:r>
            <a:r>
              <a:rPr lang="en-US" sz="2800" b="1" i="1" dirty="0" smtClean="0">
                <a:solidFill>
                  <a:schemeClr val="accent1">
                    <a:lumMod val="50000"/>
                  </a:schemeClr>
                </a:solidFill>
                <a:latin typeface="Times New Roman" pitchFamily="18" charset="0"/>
                <a:cs typeface="Times New Roman" pitchFamily="18" charset="0"/>
              </a:rPr>
              <a:t> </a:t>
            </a:r>
            <a:r>
              <a:rPr lang="en-US" sz="2800" b="1" i="1" dirty="0" err="1" smtClean="0">
                <a:solidFill>
                  <a:schemeClr val="accent1">
                    <a:lumMod val="50000"/>
                  </a:schemeClr>
                </a:solidFill>
                <a:latin typeface="Times New Roman" pitchFamily="18" charset="0"/>
                <a:cs typeface="Times New Roman" pitchFamily="18" charset="0"/>
              </a:rPr>
              <a:t>đọc</a:t>
            </a:r>
            <a:r>
              <a:rPr lang="en-US" sz="2800" b="1" i="1" dirty="0" smtClean="0">
                <a:solidFill>
                  <a:schemeClr val="accent1">
                    <a:lumMod val="50000"/>
                  </a:schemeClr>
                </a:solidFill>
                <a:latin typeface="Times New Roman" pitchFamily="18" charset="0"/>
                <a:cs typeface="Times New Roman" pitchFamily="18" charset="0"/>
              </a:rPr>
              <a:t> </a:t>
            </a:r>
            <a:r>
              <a:rPr lang="en-US" sz="2800" b="1" i="1" dirty="0" err="1" smtClean="0">
                <a:solidFill>
                  <a:schemeClr val="accent1">
                    <a:lumMod val="50000"/>
                  </a:schemeClr>
                </a:solidFill>
                <a:latin typeface="Times New Roman" pitchFamily="18" charset="0"/>
                <a:cs typeface="Times New Roman" pitchFamily="18" charset="0"/>
              </a:rPr>
              <a:t>lại</a:t>
            </a:r>
            <a:r>
              <a:rPr lang="en-US" sz="2800" b="1" i="1" dirty="0" smtClean="0">
                <a:solidFill>
                  <a:schemeClr val="accent1">
                    <a:lumMod val="50000"/>
                  </a:schemeClr>
                </a:solidFill>
                <a:latin typeface="Times New Roman" pitchFamily="18" charset="0"/>
                <a:cs typeface="Times New Roman" pitchFamily="18" charset="0"/>
              </a:rPr>
              <a:t> </a:t>
            </a:r>
            <a:r>
              <a:rPr lang="en-US" sz="2800" b="1" i="1" dirty="0" err="1" smtClean="0">
                <a:solidFill>
                  <a:schemeClr val="accent1">
                    <a:lumMod val="50000"/>
                  </a:schemeClr>
                </a:solidFill>
                <a:latin typeface="Times New Roman" pitchFamily="18" charset="0"/>
                <a:cs typeface="Times New Roman" pitchFamily="18" charset="0"/>
              </a:rPr>
              <a:t>đoạn</a:t>
            </a:r>
            <a:r>
              <a:rPr lang="en-US" sz="2800" b="1" i="1" dirty="0" smtClean="0">
                <a:solidFill>
                  <a:schemeClr val="accent1">
                    <a:lumMod val="50000"/>
                  </a:schemeClr>
                </a:solidFill>
                <a:latin typeface="Times New Roman" pitchFamily="18" charset="0"/>
                <a:cs typeface="Times New Roman" pitchFamily="18" charset="0"/>
              </a:rPr>
              <a:t> 3</a:t>
            </a:r>
            <a:endParaRPr lang="en-US" sz="2800" b="1" i="1" dirty="0">
              <a:solidFill>
                <a:schemeClr val="accent1">
                  <a:lumMod val="50000"/>
                </a:schemeClr>
              </a:solidFill>
              <a:latin typeface="Times New Roman" pitchFamily="18" charset="0"/>
              <a:cs typeface="Times New Roman" pitchFamily="18" charset="0"/>
            </a:endParaRPr>
          </a:p>
        </p:txBody>
      </p:sp>
      <p:pic>
        <p:nvPicPr>
          <p:cNvPr id="10" name="Picture 9" descr="D:\PÉ HÀ 'S DOCUMENTS\AA HÌNH NỀN PPT\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3886" y="151899"/>
            <a:ext cx="129540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1"/>
          <p:cNvSpPr txBox="1">
            <a:spLocks noChangeArrowheads="1"/>
          </p:cNvSpPr>
          <p:nvPr/>
        </p:nvSpPr>
        <p:spPr bwMode="auto">
          <a:xfrm>
            <a:off x="10329236" y="230832"/>
            <a:ext cx="225756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5pPr>
            <a:lvl6pPr marL="2286000" algn="l" defTabSz="914400" rtl="0" eaLnBrk="1" latinLnBrk="0" hangingPunct="1">
              <a:defRPr b="1" kern="1200">
                <a:solidFill>
                  <a:schemeClr val="tx1"/>
                </a:solidFill>
                <a:latin typeface="Arial" panose="020B0604020202020204" pitchFamily="34" charset="0"/>
                <a:ea typeface="+mn-ea"/>
                <a:cs typeface="+mn-cs"/>
              </a:defRPr>
            </a:lvl6pPr>
            <a:lvl7pPr marL="2743200" algn="l" defTabSz="914400" rtl="0" eaLnBrk="1" latinLnBrk="0" hangingPunct="1">
              <a:defRPr b="1" kern="1200">
                <a:solidFill>
                  <a:schemeClr val="tx1"/>
                </a:solidFill>
                <a:latin typeface="Arial" panose="020B0604020202020204" pitchFamily="34" charset="0"/>
                <a:ea typeface="+mn-ea"/>
                <a:cs typeface="+mn-cs"/>
              </a:defRPr>
            </a:lvl7pPr>
            <a:lvl8pPr marL="3200400" algn="l" defTabSz="914400" rtl="0" eaLnBrk="1" latinLnBrk="0" hangingPunct="1">
              <a:defRPr b="1" kern="1200">
                <a:solidFill>
                  <a:schemeClr val="tx1"/>
                </a:solidFill>
                <a:latin typeface="Arial" panose="020B0604020202020204" pitchFamily="34" charset="0"/>
                <a:ea typeface="+mn-ea"/>
                <a:cs typeface="+mn-cs"/>
              </a:defRPr>
            </a:lvl8pPr>
            <a:lvl9pPr marL="3657600" algn="l" defTabSz="914400" rtl="0" eaLnBrk="1" latinLnBrk="0" hangingPunct="1">
              <a:defRPr b="1" kern="1200">
                <a:solidFill>
                  <a:schemeClr val="tx1"/>
                </a:solidFill>
                <a:latin typeface="Arial" panose="020B0604020202020204" pitchFamily="34" charset="0"/>
                <a:ea typeface="+mn-ea"/>
                <a:cs typeface="+mn-cs"/>
              </a:defRPr>
            </a:lvl9pPr>
          </a:lstStyle>
          <a:p>
            <a:pPr algn="ctr" eaLnBrk="1" hangingPunct="1"/>
            <a:r>
              <a:rPr lang="en-US" altLang="en-US" sz="2400" dirty="0" err="1" smtClean="0">
                <a:latin typeface="Times New Roman" panose="02020603050405020304" pitchFamily="18" charset="0"/>
                <a:cs typeface="Times New Roman" panose="02020603050405020304" pitchFamily="18" charset="0"/>
              </a:rPr>
              <a:t>Trang</a:t>
            </a:r>
            <a:endParaRPr lang="en-US" altLang="en-US" sz="2400" dirty="0">
              <a:latin typeface="Times New Roman" panose="02020603050405020304" pitchFamily="18" charset="0"/>
              <a:cs typeface="Times New Roman" panose="02020603050405020304" pitchFamily="18" charset="0"/>
            </a:endParaRPr>
          </a:p>
          <a:p>
            <a:pPr algn="ctr" eaLnBrk="1" hangingPunct="1"/>
            <a:r>
              <a:rPr lang="en-US" altLang="en-US" sz="2400" dirty="0" smtClean="0">
                <a:latin typeface="Times New Roman" panose="02020603050405020304" pitchFamily="18" charset="0"/>
                <a:cs typeface="Times New Roman" panose="02020603050405020304" pitchFamily="18" charset="0"/>
              </a:rPr>
              <a:t>126-127</a:t>
            </a:r>
            <a:endParaRPr lang="en-US"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206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Background Images For Ppt Hd-3 - Simple Powerpoint Background Hd - HD  Wallpaper | Hình nền, Dép, Hì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93" y="-1"/>
            <a:ext cx="12206293" cy="714109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524000" y="0"/>
            <a:ext cx="9144000" cy="461665"/>
          </a:xfrm>
          <a:prstGeom prst="rect">
            <a:avLst/>
          </a:prstGeom>
          <a:noFill/>
        </p:spPr>
        <p:txBody>
          <a:bodyPr wrap="square" rtlCol="0">
            <a:spAutoFit/>
          </a:bodyPr>
          <a:lstStyle/>
          <a:p>
            <a:pPr algn="ctr"/>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bảy</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13 </a:t>
            </a:r>
            <a:r>
              <a:rPr lang="en-US" sz="2400" dirty="0" err="1">
                <a:latin typeface="Times New Roman" panose="02020603050405020304" pitchFamily="18" charset="0"/>
                <a:cs typeface="Times New Roman" panose="02020603050405020304" pitchFamily="18" charset="0"/>
              </a:rPr>
              <a:t>tháng</a:t>
            </a:r>
            <a:r>
              <a:rPr lang="en-US" sz="2400" dirty="0">
                <a:latin typeface="Times New Roman" panose="02020603050405020304" pitchFamily="18" charset="0"/>
                <a:cs typeface="Times New Roman" panose="02020603050405020304" pitchFamily="18" charset="0"/>
              </a:rPr>
              <a:t> 4</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2024</a:t>
            </a:r>
            <a:endParaRPr lang="en-US" sz="2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524000" y="387725"/>
            <a:ext cx="9144000" cy="461665"/>
          </a:xfrm>
          <a:prstGeom prst="rect">
            <a:avLst/>
          </a:prstGeom>
          <a:noFill/>
        </p:spPr>
        <p:txBody>
          <a:bodyPr wrap="square" rtlCol="0">
            <a:spAutoFit/>
          </a:bodyPr>
          <a:lstStyle/>
          <a:p>
            <a:pPr algn="ctr"/>
            <a:r>
              <a:rPr lang="en-US" sz="2400" b="1" u="sng" dirty="0" err="1" smtClean="0">
                <a:latin typeface="Times New Roman" panose="02020603050405020304" pitchFamily="18" charset="0"/>
                <a:cs typeface="Times New Roman" panose="02020603050405020304" pitchFamily="18" charset="0"/>
              </a:rPr>
              <a:t>Tập</a:t>
            </a:r>
            <a:r>
              <a:rPr lang="en-US" sz="2400" b="1" u="sng" dirty="0" smtClean="0">
                <a:latin typeface="Times New Roman" panose="02020603050405020304" pitchFamily="18" charset="0"/>
                <a:cs typeface="Times New Roman" panose="02020603050405020304" pitchFamily="18" charset="0"/>
              </a:rPr>
              <a:t> </a:t>
            </a:r>
            <a:r>
              <a:rPr lang="en-US" sz="2400" b="1" u="sng" dirty="0" err="1" smtClean="0">
                <a:latin typeface="Times New Roman" panose="02020603050405020304" pitchFamily="18" charset="0"/>
                <a:cs typeface="Times New Roman" panose="02020603050405020304" pitchFamily="18" charset="0"/>
              </a:rPr>
              <a:t>đọc</a:t>
            </a:r>
            <a:endParaRPr lang="en-US" sz="2400" b="1" u="sng" dirty="0">
              <a:latin typeface="Times New Roman" panose="02020603050405020304" pitchFamily="18" charset="0"/>
              <a:cs typeface="Times New Roman" panose="02020603050405020304" pitchFamily="18" charset="0"/>
            </a:endParaRPr>
          </a:p>
        </p:txBody>
      </p:sp>
      <p:sp>
        <p:nvSpPr>
          <p:cNvPr id="6" name="TextBox 5"/>
          <p:cNvSpPr txBox="1"/>
          <p:nvPr/>
        </p:nvSpPr>
        <p:spPr>
          <a:xfrm>
            <a:off x="2521131" y="944375"/>
            <a:ext cx="2086377" cy="584775"/>
          </a:xfrm>
          <a:prstGeom prst="rect">
            <a:avLst/>
          </a:prstGeom>
          <a:noFill/>
        </p:spPr>
        <p:txBody>
          <a:bodyPr wrap="square" rtlCol="0">
            <a:spAutoFit/>
          </a:bodyPr>
          <a:lstStyle/>
          <a:p>
            <a:pPr algn="ctr"/>
            <a:r>
              <a:rPr lang="en-US" sz="3200" b="1" u="sng" dirty="0" err="1">
                <a:solidFill>
                  <a:srgbClr val="0000FF"/>
                </a:solidFill>
                <a:latin typeface="Times New Roman" panose="02020603050405020304" pitchFamily="18" charset="0"/>
                <a:cs typeface="Times New Roman" panose="02020603050405020304" pitchFamily="18" charset="0"/>
              </a:rPr>
              <a:t>Bài</a:t>
            </a:r>
            <a:r>
              <a:rPr lang="en-US" sz="3200" b="1" u="sng" dirty="0">
                <a:solidFill>
                  <a:srgbClr val="0000FF"/>
                </a:solidFill>
                <a:latin typeface="Times New Roman" panose="02020603050405020304" pitchFamily="18" charset="0"/>
                <a:cs typeface="Times New Roman" panose="02020603050405020304" pitchFamily="18" charset="0"/>
              </a:rPr>
              <a:t> </a:t>
            </a:r>
            <a:r>
              <a:rPr lang="en-US" sz="3200" b="1" u="sng" dirty="0" err="1">
                <a:solidFill>
                  <a:srgbClr val="0000FF"/>
                </a:solidFill>
                <a:latin typeface="Times New Roman" panose="02020603050405020304" pitchFamily="18" charset="0"/>
                <a:cs typeface="Times New Roman" panose="02020603050405020304" pitchFamily="18" charset="0"/>
              </a:rPr>
              <a:t>cũ</a:t>
            </a:r>
            <a:r>
              <a:rPr lang="en-US" sz="3200" b="1" u="sng" dirty="0">
                <a:solidFill>
                  <a:srgbClr val="0000FF"/>
                </a:solidFill>
                <a:latin typeface="Times New Roman" panose="02020603050405020304" pitchFamily="18" charset="0"/>
                <a:cs typeface="Times New Roman" panose="02020603050405020304" pitchFamily="18" charset="0"/>
              </a:rPr>
              <a:t>:</a:t>
            </a:r>
          </a:p>
        </p:txBody>
      </p:sp>
      <p:sp>
        <p:nvSpPr>
          <p:cNvPr id="7" name="TextBox 6"/>
          <p:cNvSpPr txBox="1"/>
          <p:nvPr/>
        </p:nvSpPr>
        <p:spPr>
          <a:xfrm>
            <a:off x="3817269" y="1297956"/>
            <a:ext cx="5946114" cy="707886"/>
          </a:xfrm>
          <a:prstGeom prst="rect">
            <a:avLst/>
          </a:prstGeom>
          <a:noFill/>
        </p:spPr>
        <p:txBody>
          <a:bodyPr wrap="square" rtlCol="0">
            <a:spAutoFit/>
          </a:bodyPr>
          <a:lstStyle/>
          <a:p>
            <a:pPr algn="ctr"/>
            <a:r>
              <a:rPr lang="en-US" sz="4000" b="1" dirty="0" err="1" smtClean="0">
                <a:solidFill>
                  <a:srgbClr val="FF0000"/>
                </a:solidFill>
                <a:latin typeface="Times New Roman" panose="02020603050405020304" pitchFamily="18" charset="0"/>
                <a:cs typeface="Times New Roman" panose="02020603050405020304" pitchFamily="18" charset="0"/>
              </a:rPr>
              <a:t>Tà</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áo</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dài</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Việt</a:t>
            </a:r>
            <a:r>
              <a:rPr lang="en-US" sz="4000" b="1" dirty="0" smtClean="0">
                <a:solidFill>
                  <a:srgbClr val="FF0000"/>
                </a:solidFill>
                <a:latin typeface="Times New Roman" panose="02020603050405020304" pitchFamily="18" charset="0"/>
                <a:cs typeface="Times New Roman" panose="02020603050405020304" pitchFamily="18" charset="0"/>
              </a:rPr>
              <a:t> Nam</a:t>
            </a:r>
            <a:endParaRPr lang="en-US" sz="4000" b="1" dirty="0">
              <a:solidFill>
                <a:srgbClr val="FF0000"/>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3355332" y="2257357"/>
            <a:ext cx="6211957" cy="646331"/>
          </a:xfrm>
          <a:prstGeom prst="rect">
            <a:avLst/>
          </a:prstGeom>
          <a:noFill/>
        </p:spPr>
        <p:txBody>
          <a:bodyPr wrap="none" rtlCol="0">
            <a:spAutoFit/>
          </a:bodyPr>
          <a:lstStyle/>
          <a:p>
            <a:r>
              <a:rPr lang="en-US" sz="3600" b="1" dirty="0" err="1" smtClean="0">
                <a:latin typeface="Times New Roman" panose="02020603050405020304" pitchFamily="18" charset="0"/>
                <a:cs typeface="Times New Roman" panose="02020603050405020304" pitchFamily="18" charset="0"/>
              </a:rPr>
              <a:t>Em</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hãy</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đọc</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lại</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đoạn</a:t>
            </a:r>
            <a:r>
              <a:rPr lang="en-US" sz="3600" b="1" dirty="0" smtClean="0">
                <a:latin typeface="Times New Roman" panose="02020603050405020304" pitchFamily="18" charset="0"/>
                <a:cs typeface="Times New Roman" panose="02020603050405020304" pitchFamily="18" charset="0"/>
              </a:rPr>
              <a:t> 3 </a:t>
            </a:r>
            <a:r>
              <a:rPr lang="en-US" sz="3600" b="1" dirty="0" err="1" smtClean="0">
                <a:latin typeface="Times New Roman" panose="02020603050405020304" pitchFamily="18" charset="0"/>
                <a:cs typeface="Times New Roman" panose="02020603050405020304" pitchFamily="18" charset="0"/>
              </a:rPr>
              <a:t>của</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bài</a:t>
            </a:r>
            <a:r>
              <a:rPr lang="en-US" sz="3600" b="1" dirty="0" smtClean="0">
                <a:latin typeface="Times New Roman" panose="02020603050405020304" pitchFamily="18" charset="0"/>
                <a:cs typeface="Times New Roman" panose="02020603050405020304" pitchFamily="18" charset="0"/>
              </a:rPr>
              <a:t>.</a:t>
            </a:r>
          </a:p>
        </p:txBody>
      </p:sp>
      <p:sp>
        <p:nvSpPr>
          <p:cNvPr id="9" name="TextBox 8"/>
          <p:cNvSpPr txBox="1"/>
          <p:nvPr/>
        </p:nvSpPr>
        <p:spPr>
          <a:xfrm>
            <a:off x="2104651" y="2215514"/>
            <a:ext cx="8567698" cy="1200329"/>
          </a:xfrm>
          <a:prstGeom prst="rect">
            <a:avLst/>
          </a:prstGeom>
          <a:noFill/>
        </p:spPr>
        <p:txBody>
          <a:bodyPr wrap="square" rtlCol="0">
            <a:spAutoFit/>
          </a:bodyPr>
          <a:lstStyle/>
          <a:p>
            <a:pPr algn="just"/>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Vì</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sao</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áo</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dài</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được</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coi</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là</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biểu</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tượng</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cho</a:t>
            </a:r>
            <a:r>
              <a:rPr lang="en-US" sz="3600" b="1" dirty="0" smtClean="0">
                <a:latin typeface="Times New Roman" panose="02020603050405020304" pitchFamily="18" charset="0"/>
                <a:cs typeface="Times New Roman" panose="02020603050405020304" pitchFamily="18" charset="0"/>
              </a:rPr>
              <a:t> y </a:t>
            </a:r>
            <a:r>
              <a:rPr lang="en-US" sz="3600" b="1" dirty="0" err="1" smtClean="0">
                <a:latin typeface="Times New Roman" panose="02020603050405020304" pitchFamily="18" charset="0"/>
                <a:cs typeface="Times New Roman" panose="02020603050405020304" pitchFamily="18" charset="0"/>
              </a:rPr>
              <a:t>phục</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truyền</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thống</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của</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Việt</a:t>
            </a:r>
            <a:r>
              <a:rPr lang="en-US" sz="3600" b="1" dirty="0" smtClean="0">
                <a:latin typeface="Times New Roman" panose="02020603050405020304" pitchFamily="18" charset="0"/>
                <a:cs typeface="Times New Roman" panose="02020603050405020304" pitchFamily="18" charset="0"/>
              </a:rPr>
              <a:t> </a:t>
            </a:r>
            <a:r>
              <a:rPr lang="en-US" sz="3600" b="1" dirty="0" smtClean="0">
                <a:latin typeface="Times New Roman" panose="02020603050405020304" pitchFamily="18" charset="0"/>
                <a:cs typeface="Times New Roman" panose="02020603050405020304" pitchFamily="18" charset="0"/>
              </a:rPr>
              <a:t>Nam?</a:t>
            </a:r>
            <a:endParaRPr lang="en-US" sz="36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3730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8"/>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8" grpId="1"/>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Background Images For Ppt Hd-3 - Simple Powerpoint Background Hd - HD  Wallpaper | Hình nền, Dép, Hì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93" y="-1"/>
            <a:ext cx="12206293" cy="714109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524000" y="0"/>
            <a:ext cx="9144000" cy="461665"/>
          </a:xfrm>
          <a:prstGeom prst="rect">
            <a:avLst/>
          </a:prstGeom>
          <a:noFill/>
        </p:spPr>
        <p:txBody>
          <a:bodyPr wrap="square" rtlCol="0">
            <a:spAutoFit/>
          </a:bodyPr>
          <a:lstStyle/>
          <a:p>
            <a:pPr algn="ctr"/>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bảy</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13 </a:t>
            </a:r>
            <a:r>
              <a:rPr lang="en-US" sz="2400" dirty="0" err="1">
                <a:latin typeface="Times New Roman" panose="02020603050405020304" pitchFamily="18" charset="0"/>
                <a:cs typeface="Times New Roman" panose="02020603050405020304" pitchFamily="18" charset="0"/>
              </a:rPr>
              <a:t>tháng</a:t>
            </a:r>
            <a:r>
              <a:rPr lang="en-US" sz="2400" dirty="0">
                <a:latin typeface="Times New Roman" panose="02020603050405020304" pitchFamily="18" charset="0"/>
                <a:cs typeface="Times New Roman" panose="02020603050405020304" pitchFamily="18" charset="0"/>
              </a:rPr>
              <a:t> 4</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2024</a:t>
            </a:r>
            <a:endParaRPr lang="en-US" sz="2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524000" y="387725"/>
            <a:ext cx="9144000" cy="461665"/>
          </a:xfrm>
          <a:prstGeom prst="rect">
            <a:avLst/>
          </a:prstGeom>
          <a:noFill/>
        </p:spPr>
        <p:txBody>
          <a:bodyPr wrap="square" rtlCol="0">
            <a:spAutoFit/>
          </a:bodyPr>
          <a:lstStyle/>
          <a:p>
            <a:pPr algn="ctr"/>
            <a:r>
              <a:rPr lang="en-US" sz="2400" b="1" u="sng" dirty="0" err="1" smtClean="0">
                <a:latin typeface="Times New Roman" panose="02020603050405020304" pitchFamily="18" charset="0"/>
                <a:cs typeface="Times New Roman" panose="02020603050405020304" pitchFamily="18" charset="0"/>
              </a:rPr>
              <a:t>Tập</a:t>
            </a:r>
            <a:r>
              <a:rPr lang="en-US" sz="2400" b="1" u="sng" dirty="0" smtClean="0">
                <a:latin typeface="Times New Roman" panose="02020603050405020304" pitchFamily="18" charset="0"/>
                <a:cs typeface="Times New Roman" panose="02020603050405020304" pitchFamily="18" charset="0"/>
              </a:rPr>
              <a:t> </a:t>
            </a:r>
            <a:r>
              <a:rPr lang="en-US" sz="2400" b="1" u="sng" dirty="0" err="1" smtClean="0">
                <a:latin typeface="Times New Roman" panose="02020603050405020304" pitchFamily="18" charset="0"/>
                <a:cs typeface="Times New Roman" panose="02020603050405020304" pitchFamily="18" charset="0"/>
              </a:rPr>
              <a:t>đọc</a:t>
            </a:r>
            <a:endParaRPr lang="en-US" sz="2400" b="1" u="sng" dirty="0">
              <a:latin typeface="Times New Roman" panose="02020603050405020304" pitchFamily="18" charset="0"/>
              <a:cs typeface="Times New Roman" panose="02020603050405020304" pitchFamily="18" charset="0"/>
            </a:endParaRPr>
          </a:p>
        </p:txBody>
      </p:sp>
      <p:sp>
        <p:nvSpPr>
          <p:cNvPr id="6" name="TextBox 5"/>
          <p:cNvSpPr txBox="1"/>
          <p:nvPr/>
        </p:nvSpPr>
        <p:spPr>
          <a:xfrm>
            <a:off x="3143413" y="752375"/>
            <a:ext cx="5946114" cy="584775"/>
          </a:xfrm>
          <a:prstGeom prst="rect">
            <a:avLst/>
          </a:prstGeom>
          <a:noFill/>
        </p:spPr>
        <p:txBody>
          <a:bodyPr wrap="square" rtlCol="0">
            <a:spAutoFit/>
          </a:bodyPr>
          <a:lstStyle/>
          <a:p>
            <a:pPr algn="ctr"/>
            <a:r>
              <a:rPr lang="en-US" sz="3200" b="1" dirty="0" err="1" smtClean="0">
                <a:solidFill>
                  <a:srgbClr val="FF0000"/>
                </a:solidFill>
                <a:latin typeface="Times New Roman" panose="02020603050405020304" pitchFamily="18" charset="0"/>
                <a:cs typeface="Times New Roman" panose="02020603050405020304" pitchFamily="18" charset="0"/>
              </a:rPr>
              <a:t>Công</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việc</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đầu</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tiên</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8" name="Rounded Rectangle 7"/>
          <p:cNvSpPr/>
          <p:nvPr/>
        </p:nvSpPr>
        <p:spPr>
          <a:xfrm>
            <a:off x="843968" y="2896917"/>
            <a:ext cx="10310949" cy="1752706"/>
          </a:xfrm>
          <a:prstGeom prst="roundRect">
            <a:avLst/>
          </a:prstGeom>
          <a:solidFill>
            <a:schemeClr val="accent4">
              <a:lumMod val="20000"/>
              <a:lumOff val="80000"/>
            </a:schemeClr>
          </a:solidFill>
        </p:spPr>
        <p:style>
          <a:lnRef idx="1">
            <a:schemeClr val="accent3"/>
          </a:lnRef>
          <a:fillRef idx="2">
            <a:schemeClr val="accent3"/>
          </a:fillRef>
          <a:effectRef idx="1">
            <a:schemeClr val="accent3"/>
          </a:effectRef>
          <a:fontRef idx="minor">
            <a:schemeClr val="dk1"/>
          </a:fontRef>
        </p:style>
        <p:txBody>
          <a:bodyPr rtlCol="0" anchor="ctr"/>
          <a:lstStyle/>
          <a:p>
            <a:pPr algn="just">
              <a:lnSpc>
                <a:spcPct val="150000"/>
              </a:lnSpc>
            </a:pPr>
            <a:r>
              <a:rPr lang="en-US" sz="2800" b="1" u="sng" dirty="0" err="1" smtClean="0">
                <a:latin typeface="Times New Roman" pitchFamily="18" charset="0"/>
                <a:cs typeface="Times New Roman" pitchFamily="18" charset="0"/>
              </a:rPr>
              <a:t>Trả</a:t>
            </a:r>
            <a:r>
              <a:rPr lang="en-US" sz="2800" b="1" u="sng" dirty="0">
                <a:latin typeface="Times New Roman" pitchFamily="18" charset="0"/>
                <a:cs typeface="Times New Roman" pitchFamily="18" charset="0"/>
              </a:rPr>
              <a:t> </a:t>
            </a:r>
            <a:r>
              <a:rPr lang="en-US" sz="2800" b="1" u="sng" dirty="0" err="1" smtClean="0">
                <a:latin typeface="Times New Roman" pitchFamily="18" charset="0"/>
                <a:cs typeface="Times New Roman" pitchFamily="18" charset="0"/>
              </a:rPr>
              <a:t>lời</a:t>
            </a:r>
            <a:r>
              <a:rPr lang="en-US" sz="2800" dirty="0" smtClean="0">
                <a:latin typeface="Times New Roman" pitchFamily="18" charset="0"/>
                <a:cs typeface="Times New Roman" pitchFamily="18" charset="0"/>
              </a:rPr>
              <a:t>: </a:t>
            </a:r>
            <a:r>
              <a:rPr lang="en-US" sz="2800" dirty="0" err="1">
                <a:latin typeface="Times New Roman" panose="02020603050405020304" pitchFamily="18" charset="0"/>
                <a:cs typeface="Times New Roman" panose="02020603050405020304" pitchFamily="18" charset="0"/>
              </a:rPr>
              <a:t>Nguyện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vọng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lòng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nhiệt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nữ</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dũng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muốn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lớn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đóng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góp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mạng</a:t>
            </a:r>
            <a:r>
              <a:rPr lang="en-US" sz="2800" dirty="0">
                <a:latin typeface="Times New Roman" panose="02020603050405020304" pitchFamily="18" charset="0"/>
                <a:cs typeface="Times New Roman" panose="02020603050405020304" pitchFamily="18" charset="0"/>
              </a:rPr>
              <a:t>.</a:t>
            </a:r>
          </a:p>
        </p:txBody>
      </p:sp>
      <p:sp>
        <p:nvSpPr>
          <p:cNvPr id="10" name="TextBox 9"/>
          <p:cNvSpPr txBox="1"/>
          <p:nvPr/>
        </p:nvSpPr>
        <p:spPr>
          <a:xfrm>
            <a:off x="1641566" y="2161364"/>
            <a:ext cx="9026434" cy="523220"/>
          </a:xfrm>
          <a:prstGeom prst="rect">
            <a:avLst/>
          </a:prstGeom>
          <a:noFill/>
        </p:spPr>
        <p:txBody>
          <a:bodyPr wrap="square" rtlCol="0">
            <a:spAutoFit/>
          </a:bodyPr>
          <a:lstStyle/>
          <a:p>
            <a:pPr algn="just"/>
            <a:r>
              <a:rPr lang="en-US" sz="2800" b="1" dirty="0" err="1" smtClean="0">
                <a:solidFill>
                  <a:schemeClr val="accent1">
                    <a:lumMod val="50000"/>
                  </a:schemeClr>
                </a:solidFill>
                <a:latin typeface="Times New Roman" pitchFamily="18" charset="0"/>
                <a:cs typeface="Times New Roman" pitchFamily="18" charset="0"/>
              </a:rPr>
              <a:t>Em</a:t>
            </a:r>
            <a:r>
              <a:rPr lang="en-US" sz="2800" b="1" dirty="0" smtClean="0">
                <a:solidFill>
                  <a:schemeClr val="accent1">
                    <a:lumMod val="50000"/>
                  </a:schemeClr>
                </a:solidFill>
                <a:latin typeface="Times New Roman" pitchFamily="18" charset="0"/>
                <a:cs typeface="Times New Roman" pitchFamily="18" charset="0"/>
              </a:rPr>
              <a:t> </a:t>
            </a:r>
            <a:r>
              <a:rPr lang="en-US" sz="2800" b="1" dirty="0" err="1" smtClean="0">
                <a:solidFill>
                  <a:schemeClr val="accent1">
                    <a:lumMod val="50000"/>
                  </a:schemeClr>
                </a:solidFill>
                <a:latin typeface="Times New Roman" pitchFamily="18" charset="0"/>
                <a:cs typeface="Times New Roman" pitchFamily="18" charset="0"/>
              </a:rPr>
              <a:t>cảm</a:t>
            </a:r>
            <a:r>
              <a:rPr lang="en-US" sz="2800" b="1" dirty="0" smtClean="0">
                <a:solidFill>
                  <a:schemeClr val="accent1">
                    <a:lumMod val="50000"/>
                  </a:schemeClr>
                </a:solidFill>
                <a:latin typeface="Times New Roman" pitchFamily="18" charset="0"/>
                <a:cs typeface="Times New Roman" pitchFamily="18" charset="0"/>
              </a:rPr>
              <a:t> </a:t>
            </a:r>
            <a:r>
              <a:rPr lang="en-US" sz="2800" b="1" dirty="0" err="1" smtClean="0">
                <a:solidFill>
                  <a:schemeClr val="accent1">
                    <a:lumMod val="50000"/>
                  </a:schemeClr>
                </a:solidFill>
                <a:latin typeface="Times New Roman" pitchFamily="18" charset="0"/>
                <a:cs typeface="Times New Roman" pitchFamily="18" charset="0"/>
              </a:rPr>
              <a:t>nhận</a:t>
            </a:r>
            <a:r>
              <a:rPr lang="en-US" sz="2800" b="1" dirty="0" smtClean="0">
                <a:solidFill>
                  <a:schemeClr val="accent1">
                    <a:lumMod val="50000"/>
                  </a:schemeClr>
                </a:solidFill>
                <a:latin typeface="Times New Roman" pitchFamily="18" charset="0"/>
                <a:cs typeface="Times New Roman" pitchFamily="18" charset="0"/>
              </a:rPr>
              <a:t> </a:t>
            </a:r>
            <a:r>
              <a:rPr lang="en-US" sz="2800" b="1" dirty="0" err="1" smtClean="0">
                <a:solidFill>
                  <a:schemeClr val="accent1">
                    <a:lumMod val="50000"/>
                  </a:schemeClr>
                </a:solidFill>
                <a:latin typeface="Times New Roman" pitchFamily="18" charset="0"/>
                <a:cs typeface="Times New Roman" pitchFamily="18" charset="0"/>
              </a:rPr>
              <a:t>được</a:t>
            </a:r>
            <a:r>
              <a:rPr lang="en-US" sz="2800" b="1" dirty="0" smtClean="0">
                <a:solidFill>
                  <a:schemeClr val="accent1">
                    <a:lumMod val="50000"/>
                  </a:schemeClr>
                </a:solidFill>
                <a:latin typeface="Times New Roman" pitchFamily="18" charset="0"/>
                <a:cs typeface="Times New Roman" pitchFamily="18" charset="0"/>
              </a:rPr>
              <a:t> </a:t>
            </a:r>
            <a:r>
              <a:rPr lang="en-US" sz="2800" b="1" dirty="0" err="1" smtClean="0">
                <a:solidFill>
                  <a:schemeClr val="accent1">
                    <a:lumMod val="50000"/>
                  </a:schemeClr>
                </a:solidFill>
                <a:latin typeface="Times New Roman" pitchFamily="18" charset="0"/>
                <a:cs typeface="Times New Roman" pitchFamily="18" charset="0"/>
              </a:rPr>
              <a:t>điều</a:t>
            </a:r>
            <a:r>
              <a:rPr lang="en-US" sz="2800" b="1" dirty="0" smtClean="0">
                <a:solidFill>
                  <a:schemeClr val="accent1">
                    <a:lumMod val="50000"/>
                  </a:schemeClr>
                </a:solidFill>
                <a:latin typeface="Times New Roman" pitchFamily="18" charset="0"/>
                <a:cs typeface="Times New Roman" pitchFamily="18" charset="0"/>
              </a:rPr>
              <a:t> </a:t>
            </a:r>
            <a:r>
              <a:rPr lang="en-US" sz="2800" b="1" dirty="0" err="1" smtClean="0">
                <a:solidFill>
                  <a:schemeClr val="accent1">
                    <a:lumMod val="50000"/>
                  </a:schemeClr>
                </a:solidFill>
                <a:latin typeface="Times New Roman" pitchFamily="18" charset="0"/>
                <a:cs typeface="Times New Roman" pitchFamily="18" charset="0"/>
              </a:rPr>
              <a:t>gì</a:t>
            </a:r>
            <a:r>
              <a:rPr lang="en-US" sz="2800" b="1" dirty="0" smtClean="0">
                <a:solidFill>
                  <a:schemeClr val="accent1">
                    <a:lumMod val="50000"/>
                  </a:schemeClr>
                </a:solidFill>
                <a:latin typeface="Times New Roman" pitchFamily="18" charset="0"/>
                <a:cs typeface="Times New Roman" pitchFamily="18" charset="0"/>
              </a:rPr>
              <a:t> </a:t>
            </a:r>
            <a:r>
              <a:rPr lang="en-US" sz="2800" b="1" dirty="0" err="1" smtClean="0">
                <a:solidFill>
                  <a:schemeClr val="accent1">
                    <a:lumMod val="50000"/>
                  </a:schemeClr>
                </a:solidFill>
                <a:latin typeface="Times New Roman" pitchFamily="18" charset="0"/>
                <a:cs typeface="Times New Roman" pitchFamily="18" charset="0"/>
              </a:rPr>
              <a:t>từ</a:t>
            </a:r>
            <a:r>
              <a:rPr lang="en-US" sz="2800" b="1" dirty="0" smtClean="0">
                <a:solidFill>
                  <a:schemeClr val="accent1">
                    <a:lumMod val="50000"/>
                  </a:schemeClr>
                </a:solidFill>
                <a:latin typeface="Times New Roman" pitchFamily="18" charset="0"/>
                <a:cs typeface="Times New Roman" pitchFamily="18" charset="0"/>
              </a:rPr>
              <a:t> </a:t>
            </a:r>
            <a:r>
              <a:rPr lang="en-US" sz="2800" b="1" dirty="0" err="1" smtClean="0">
                <a:solidFill>
                  <a:schemeClr val="accent1">
                    <a:lumMod val="50000"/>
                  </a:schemeClr>
                </a:solidFill>
                <a:latin typeface="Times New Roman" pitchFamily="18" charset="0"/>
                <a:cs typeface="Times New Roman" pitchFamily="18" charset="0"/>
              </a:rPr>
              <a:t>cô</a:t>
            </a:r>
            <a:r>
              <a:rPr lang="en-US" sz="2800" b="1" dirty="0" smtClean="0">
                <a:solidFill>
                  <a:schemeClr val="accent1">
                    <a:lumMod val="50000"/>
                  </a:schemeClr>
                </a:solidFill>
                <a:latin typeface="Times New Roman" pitchFamily="18" charset="0"/>
                <a:cs typeface="Times New Roman" pitchFamily="18" charset="0"/>
              </a:rPr>
              <a:t> </a:t>
            </a:r>
            <a:r>
              <a:rPr lang="en-US" sz="2800" b="1" dirty="0" err="1" smtClean="0">
                <a:solidFill>
                  <a:schemeClr val="accent1">
                    <a:lumMod val="50000"/>
                  </a:schemeClr>
                </a:solidFill>
                <a:latin typeface="Times New Roman" pitchFamily="18" charset="0"/>
                <a:cs typeface="Times New Roman" pitchFamily="18" charset="0"/>
              </a:rPr>
              <a:t>gái</a:t>
            </a:r>
            <a:r>
              <a:rPr lang="en-US" sz="2800" b="1" dirty="0" smtClean="0">
                <a:solidFill>
                  <a:schemeClr val="accent1">
                    <a:lumMod val="50000"/>
                  </a:schemeClr>
                </a:solidFill>
                <a:latin typeface="Times New Roman" pitchFamily="18" charset="0"/>
                <a:cs typeface="Times New Roman" pitchFamily="18" charset="0"/>
              </a:rPr>
              <a:t> </a:t>
            </a:r>
            <a:r>
              <a:rPr lang="en-US" sz="2800" b="1" dirty="0" err="1" smtClean="0">
                <a:solidFill>
                  <a:schemeClr val="accent1">
                    <a:lumMod val="50000"/>
                  </a:schemeClr>
                </a:solidFill>
                <a:latin typeface="Times New Roman" pitchFamily="18" charset="0"/>
                <a:cs typeface="Times New Roman" pitchFamily="18" charset="0"/>
              </a:rPr>
              <a:t>ấy</a:t>
            </a:r>
            <a:r>
              <a:rPr lang="en-US" sz="2800" b="1" dirty="0" smtClean="0">
                <a:solidFill>
                  <a:schemeClr val="accent1">
                    <a:lumMod val="50000"/>
                  </a:schemeClr>
                </a:solidFill>
                <a:latin typeface="Times New Roman" pitchFamily="18" charset="0"/>
                <a:cs typeface="Times New Roman" pitchFamily="18" charset="0"/>
              </a:rPr>
              <a:t>?</a:t>
            </a:r>
            <a:endParaRPr lang="en-US" sz="28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843968" y="1417681"/>
            <a:ext cx="3837039" cy="523220"/>
          </a:xfrm>
          <a:prstGeom prst="rect">
            <a:avLst/>
          </a:prstGeom>
          <a:noFill/>
        </p:spPr>
        <p:txBody>
          <a:bodyPr wrap="square" rtlCol="0">
            <a:spAutoFit/>
          </a:bodyPr>
          <a:lstStyle/>
          <a:p>
            <a:r>
              <a:rPr lang="en-US" sz="2800" b="1" u="sng" dirty="0" err="1" smtClean="0">
                <a:latin typeface="Times New Roman" pitchFamily="18" charset="0"/>
                <a:cs typeface="Times New Roman" pitchFamily="18" charset="0"/>
              </a:rPr>
              <a:t>Tìm</a:t>
            </a:r>
            <a:r>
              <a:rPr lang="en-US" sz="2800" b="1" u="sng" dirty="0">
                <a:latin typeface="Times New Roman" pitchFamily="18" charset="0"/>
                <a:cs typeface="Times New Roman" pitchFamily="18" charset="0"/>
              </a:rPr>
              <a:t> </a:t>
            </a:r>
            <a:r>
              <a:rPr lang="en-US" sz="2800" b="1" u="sng" dirty="0" err="1" smtClean="0">
                <a:latin typeface="Times New Roman" pitchFamily="18" charset="0"/>
                <a:cs typeface="Times New Roman" pitchFamily="18" charset="0"/>
              </a:rPr>
              <a:t>hiểu</a:t>
            </a:r>
            <a:r>
              <a:rPr lang="en-US" sz="2800" b="1" u="sng" dirty="0">
                <a:latin typeface="Times New Roman" pitchFamily="18" charset="0"/>
                <a:cs typeface="Times New Roman" pitchFamily="18" charset="0"/>
              </a:rPr>
              <a:t> </a:t>
            </a:r>
            <a:r>
              <a:rPr lang="en-US" sz="2800" b="1" u="sng" dirty="0" err="1" smtClean="0">
                <a:latin typeface="Times New Roman" pitchFamily="18" charset="0"/>
                <a:cs typeface="Times New Roman" pitchFamily="18" charset="0"/>
              </a:rPr>
              <a:t>bài</a:t>
            </a:r>
            <a:r>
              <a:rPr lang="en-US" sz="2800" b="1" u="sng" dirty="0" smtClean="0">
                <a:latin typeface="Times New Roman" pitchFamily="18" charset="0"/>
                <a:cs typeface="Times New Roman" pitchFamily="18" charset="0"/>
              </a:rPr>
              <a:t> </a:t>
            </a:r>
            <a:endParaRPr lang="en-US" sz="2800" b="1" u="sng" dirty="0">
              <a:latin typeface="Times New Roman" pitchFamily="18" charset="0"/>
              <a:cs typeface="Times New Roman" pitchFamily="18" charset="0"/>
            </a:endParaRPr>
          </a:p>
        </p:txBody>
      </p:sp>
      <p:pic>
        <p:nvPicPr>
          <p:cNvPr id="12" name="Picture 11" descr="D:\PÉ HÀ 'S DOCUMENTS\AA HÌNH NỀN PPT\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3886" y="151899"/>
            <a:ext cx="129540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1"/>
          <p:cNvSpPr txBox="1">
            <a:spLocks noChangeArrowheads="1"/>
          </p:cNvSpPr>
          <p:nvPr/>
        </p:nvSpPr>
        <p:spPr bwMode="auto">
          <a:xfrm>
            <a:off x="10329236" y="230832"/>
            <a:ext cx="225756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5pPr>
            <a:lvl6pPr marL="2286000" algn="l" defTabSz="914400" rtl="0" eaLnBrk="1" latinLnBrk="0" hangingPunct="1">
              <a:defRPr b="1" kern="1200">
                <a:solidFill>
                  <a:schemeClr val="tx1"/>
                </a:solidFill>
                <a:latin typeface="Arial" panose="020B0604020202020204" pitchFamily="34" charset="0"/>
                <a:ea typeface="+mn-ea"/>
                <a:cs typeface="+mn-cs"/>
              </a:defRPr>
            </a:lvl6pPr>
            <a:lvl7pPr marL="2743200" algn="l" defTabSz="914400" rtl="0" eaLnBrk="1" latinLnBrk="0" hangingPunct="1">
              <a:defRPr b="1" kern="1200">
                <a:solidFill>
                  <a:schemeClr val="tx1"/>
                </a:solidFill>
                <a:latin typeface="Arial" panose="020B0604020202020204" pitchFamily="34" charset="0"/>
                <a:ea typeface="+mn-ea"/>
                <a:cs typeface="+mn-cs"/>
              </a:defRPr>
            </a:lvl7pPr>
            <a:lvl8pPr marL="3200400" algn="l" defTabSz="914400" rtl="0" eaLnBrk="1" latinLnBrk="0" hangingPunct="1">
              <a:defRPr b="1" kern="1200">
                <a:solidFill>
                  <a:schemeClr val="tx1"/>
                </a:solidFill>
                <a:latin typeface="Arial" panose="020B0604020202020204" pitchFamily="34" charset="0"/>
                <a:ea typeface="+mn-ea"/>
                <a:cs typeface="+mn-cs"/>
              </a:defRPr>
            </a:lvl8pPr>
            <a:lvl9pPr marL="3657600" algn="l" defTabSz="914400" rtl="0" eaLnBrk="1" latinLnBrk="0" hangingPunct="1">
              <a:defRPr b="1" kern="1200">
                <a:solidFill>
                  <a:schemeClr val="tx1"/>
                </a:solidFill>
                <a:latin typeface="Arial" panose="020B0604020202020204" pitchFamily="34" charset="0"/>
                <a:ea typeface="+mn-ea"/>
                <a:cs typeface="+mn-cs"/>
              </a:defRPr>
            </a:lvl9pPr>
          </a:lstStyle>
          <a:p>
            <a:pPr algn="ctr" eaLnBrk="1" hangingPunct="1"/>
            <a:r>
              <a:rPr lang="en-US" altLang="en-US" sz="2400" dirty="0" err="1" smtClean="0">
                <a:latin typeface="Times New Roman" panose="02020603050405020304" pitchFamily="18" charset="0"/>
                <a:cs typeface="Times New Roman" panose="02020603050405020304" pitchFamily="18" charset="0"/>
              </a:rPr>
              <a:t>Trang</a:t>
            </a:r>
            <a:endParaRPr lang="en-US" altLang="en-US" sz="2400" dirty="0">
              <a:latin typeface="Times New Roman" panose="02020603050405020304" pitchFamily="18" charset="0"/>
              <a:cs typeface="Times New Roman" panose="02020603050405020304" pitchFamily="18" charset="0"/>
            </a:endParaRPr>
          </a:p>
          <a:p>
            <a:pPr algn="ctr" eaLnBrk="1" hangingPunct="1"/>
            <a:r>
              <a:rPr lang="en-US" altLang="en-US" sz="2400" dirty="0" smtClean="0">
                <a:latin typeface="Times New Roman" panose="02020603050405020304" pitchFamily="18" charset="0"/>
                <a:cs typeface="Times New Roman" panose="02020603050405020304" pitchFamily="18" charset="0"/>
              </a:rPr>
              <a:t>126-127</a:t>
            </a:r>
            <a:endParaRPr lang="en-US"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8732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Background Images For Ppt Hd-3 - Simple Powerpoint Background Hd - HD  Wallpaper | Hình nền, Dép, Hì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93" y="-1"/>
            <a:ext cx="12206293" cy="714109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00891" y="1920240"/>
            <a:ext cx="11220995" cy="2860766"/>
          </a:xfrm>
          <a:prstGeom prst="rect">
            <a:avLst/>
          </a:prstGeom>
          <a:solidFill>
            <a:schemeClr val="accent4">
              <a:lumMod val="40000"/>
              <a:lumOff val="60000"/>
            </a:schemeClr>
          </a:solid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2" name="TextBox 1"/>
          <p:cNvSpPr txBox="1"/>
          <p:nvPr/>
        </p:nvSpPr>
        <p:spPr>
          <a:xfrm>
            <a:off x="1524000" y="0"/>
            <a:ext cx="9144000" cy="461665"/>
          </a:xfrm>
          <a:prstGeom prst="rect">
            <a:avLst/>
          </a:prstGeom>
          <a:noFill/>
        </p:spPr>
        <p:txBody>
          <a:bodyPr wrap="square" rtlCol="0">
            <a:spAutoFit/>
          </a:bodyPr>
          <a:lstStyle/>
          <a:p>
            <a:pPr algn="ctr"/>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bảy</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13 </a:t>
            </a:r>
            <a:r>
              <a:rPr lang="en-US" sz="2400" dirty="0" err="1">
                <a:latin typeface="Times New Roman" panose="02020603050405020304" pitchFamily="18" charset="0"/>
                <a:cs typeface="Times New Roman" panose="02020603050405020304" pitchFamily="18" charset="0"/>
              </a:rPr>
              <a:t>tháng</a:t>
            </a:r>
            <a:r>
              <a:rPr lang="en-US" sz="2400" dirty="0">
                <a:latin typeface="Times New Roman" panose="02020603050405020304" pitchFamily="18" charset="0"/>
                <a:cs typeface="Times New Roman" panose="02020603050405020304" pitchFamily="18" charset="0"/>
              </a:rPr>
              <a:t> 4</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2024</a:t>
            </a:r>
            <a:endParaRPr lang="en-US" sz="2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524000" y="387725"/>
            <a:ext cx="9144000" cy="461665"/>
          </a:xfrm>
          <a:prstGeom prst="rect">
            <a:avLst/>
          </a:prstGeom>
          <a:noFill/>
        </p:spPr>
        <p:txBody>
          <a:bodyPr wrap="square" rtlCol="0">
            <a:spAutoFit/>
          </a:bodyPr>
          <a:lstStyle/>
          <a:p>
            <a:pPr algn="ctr"/>
            <a:r>
              <a:rPr lang="en-US" sz="2400" b="1" u="sng" dirty="0" err="1" smtClean="0">
                <a:latin typeface="Times New Roman" panose="02020603050405020304" pitchFamily="18" charset="0"/>
                <a:cs typeface="Times New Roman" panose="02020603050405020304" pitchFamily="18" charset="0"/>
              </a:rPr>
              <a:t>Tập</a:t>
            </a:r>
            <a:r>
              <a:rPr lang="en-US" sz="2400" b="1" u="sng" dirty="0" smtClean="0">
                <a:latin typeface="Times New Roman" panose="02020603050405020304" pitchFamily="18" charset="0"/>
                <a:cs typeface="Times New Roman" panose="02020603050405020304" pitchFamily="18" charset="0"/>
              </a:rPr>
              <a:t> </a:t>
            </a:r>
            <a:r>
              <a:rPr lang="en-US" sz="2400" b="1" u="sng" dirty="0" err="1" smtClean="0">
                <a:latin typeface="Times New Roman" panose="02020603050405020304" pitchFamily="18" charset="0"/>
                <a:cs typeface="Times New Roman" panose="02020603050405020304" pitchFamily="18" charset="0"/>
              </a:rPr>
              <a:t>đọc</a:t>
            </a:r>
            <a:endParaRPr lang="en-US" sz="2400" b="1" u="sng" dirty="0">
              <a:latin typeface="Times New Roman" panose="02020603050405020304" pitchFamily="18" charset="0"/>
              <a:cs typeface="Times New Roman" panose="02020603050405020304" pitchFamily="18" charset="0"/>
            </a:endParaRPr>
          </a:p>
        </p:txBody>
      </p:sp>
      <p:sp>
        <p:nvSpPr>
          <p:cNvPr id="4" name="TextBox 3"/>
          <p:cNvSpPr txBox="1"/>
          <p:nvPr/>
        </p:nvSpPr>
        <p:spPr>
          <a:xfrm>
            <a:off x="3143413" y="752375"/>
            <a:ext cx="5946114" cy="584775"/>
          </a:xfrm>
          <a:prstGeom prst="rect">
            <a:avLst/>
          </a:prstGeom>
          <a:noFill/>
        </p:spPr>
        <p:txBody>
          <a:bodyPr wrap="square" rtlCol="0">
            <a:spAutoFit/>
          </a:bodyPr>
          <a:lstStyle/>
          <a:p>
            <a:pPr algn="ctr"/>
            <a:r>
              <a:rPr lang="en-US" sz="3200" b="1" dirty="0" err="1" smtClean="0">
                <a:solidFill>
                  <a:srgbClr val="FF0000"/>
                </a:solidFill>
                <a:latin typeface="Times New Roman" panose="02020603050405020304" pitchFamily="18" charset="0"/>
                <a:cs typeface="Times New Roman" panose="02020603050405020304" pitchFamily="18" charset="0"/>
              </a:rPr>
              <a:t>Công</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việc</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đầu</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tiên</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739468" y="2469958"/>
            <a:ext cx="10977915" cy="1752706"/>
          </a:xfrm>
          <a:prstGeom prst="roundRect">
            <a:avLst/>
          </a:prstGeom>
          <a:solidFill>
            <a:schemeClr val="accent4">
              <a:lumMod val="40000"/>
              <a:lumOff val="60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just">
              <a:lnSpc>
                <a:spcPct val="150000"/>
              </a:lnSpc>
            </a:pP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Nguyện</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vọng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lòng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nhiệt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thành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phụ</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nữ</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dũng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muốn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việc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lớn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đóng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góp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sức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mạng</a:t>
            </a:r>
            <a:r>
              <a:rPr lang="en-US" sz="3200" dirty="0">
                <a:latin typeface="Times New Roman" panose="02020603050405020304" pitchFamily="18" charset="0"/>
                <a:cs typeface="Times New Roman" panose="02020603050405020304" pitchFamily="18" charset="0"/>
              </a:rPr>
              <a:t>.</a:t>
            </a:r>
          </a:p>
        </p:txBody>
      </p:sp>
      <p:sp>
        <p:nvSpPr>
          <p:cNvPr id="6" name="TextBox 5"/>
          <p:cNvSpPr txBox="1"/>
          <p:nvPr/>
        </p:nvSpPr>
        <p:spPr>
          <a:xfrm>
            <a:off x="922345" y="2043044"/>
            <a:ext cx="3837039" cy="523220"/>
          </a:xfrm>
          <a:prstGeom prst="rect">
            <a:avLst/>
          </a:prstGeom>
          <a:noFill/>
        </p:spPr>
        <p:txBody>
          <a:bodyPr wrap="square" rtlCol="0">
            <a:spAutoFit/>
          </a:bodyPr>
          <a:lstStyle/>
          <a:p>
            <a:r>
              <a:rPr lang="en-US" sz="2800" b="1" u="sng" dirty="0" smtClean="0">
                <a:latin typeface="Times New Roman" pitchFamily="18" charset="0"/>
                <a:cs typeface="Times New Roman" pitchFamily="18" charset="0"/>
              </a:rPr>
              <a:t>NỘI DUNG:</a:t>
            </a:r>
            <a:endParaRPr lang="en-US" sz="2800" b="1" u="sng" dirty="0">
              <a:latin typeface="Times New Roman" pitchFamily="18" charset="0"/>
              <a:cs typeface="Times New Roman" pitchFamily="18" charset="0"/>
            </a:endParaRPr>
          </a:p>
        </p:txBody>
      </p:sp>
      <p:pic>
        <p:nvPicPr>
          <p:cNvPr id="9" name="Picture 8" descr="D:\PÉ HÀ 'S DOCUMENTS\AA HÌNH NỀN PPT\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3886" y="151899"/>
            <a:ext cx="129540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11"/>
          <p:cNvSpPr txBox="1">
            <a:spLocks noChangeArrowheads="1"/>
          </p:cNvSpPr>
          <p:nvPr/>
        </p:nvSpPr>
        <p:spPr bwMode="auto">
          <a:xfrm>
            <a:off x="10329236" y="230832"/>
            <a:ext cx="225756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5pPr>
            <a:lvl6pPr marL="2286000" algn="l" defTabSz="914400" rtl="0" eaLnBrk="1" latinLnBrk="0" hangingPunct="1">
              <a:defRPr b="1" kern="1200">
                <a:solidFill>
                  <a:schemeClr val="tx1"/>
                </a:solidFill>
                <a:latin typeface="Arial" panose="020B0604020202020204" pitchFamily="34" charset="0"/>
                <a:ea typeface="+mn-ea"/>
                <a:cs typeface="+mn-cs"/>
              </a:defRPr>
            </a:lvl6pPr>
            <a:lvl7pPr marL="2743200" algn="l" defTabSz="914400" rtl="0" eaLnBrk="1" latinLnBrk="0" hangingPunct="1">
              <a:defRPr b="1" kern="1200">
                <a:solidFill>
                  <a:schemeClr val="tx1"/>
                </a:solidFill>
                <a:latin typeface="Arial" panose="020B0604020202020204" pitchFamily="34" charset="0"/>
                <a:ea typeface="+mn-ea"/>
                <a:cs typeface="+mn-cs"/>
              </a:defRPr>
            </a:lvl7pPr>
            <a:lvl8pPr marL="3200400" algn="l" defTabSz="914400" rtl="0" eaLnBrk="1" latinLnBrk="0" hangingPunct="1">
              <a:defRPr b="1" kern="1200">
                <a:solidFill>
                  <a:schemeClr val="tx1"/>
                </a:solidFill>
                <a:latin typeface="Arial" panose="020B0604020202020204" pitchFamily="34" charset="0"/>
                <a:ea typeface="+mn-ea"/>
                <a:cs typeface="+mn-cs"/>
              </a:defRPr>
            </a:lvl8pPr>
            <a:lvl9pPr marL="3657600" algn="l" defTabSz="914400" rtl="0" eaLnBrk="1" latinLnBrk="0" hangingPunct="1">
              <a:defRPr b="1" kern="1200">
                <a:solidFill>
                  <a:schemeClr val="tx1"/>
                </a:solidFill>
                <a:latin typeface="Arial" panose="020B0604020202020204" pitchFamily="34" charset="0"/>
                <a:ea typeface="+mn-ea"/>
                <a:cs typeface="+mn-cs"/>
              </a:defRPr>
            </a:lvl9pPr>
          </a:lstStyle>
          <a:p>
            <a:pPr algn="ctr" eaLnBrk="1" hangingPunct="1"/>
            <a:r>
              <a:rPr lang="en-US" altLang="en-US" sz="2400" dirty="0" err="1" smtClean="0">
                <a:latin typeface="Times New Roman" panose="02020603050405020304" pitchFamily="18" charset="0"/>
                <a:cs typeface="Times New Roman" panose="02020603050405020304" pitchFamily="18" charset="0"/>
              </a:rPr>
              <a:t>Trang</a:t>
            </a:r>
            <a:endParaRPr lang="en-US" altLang="en-US" sz="2400" dirty="0">
              <a:latin typeface="Times New Roman" panose="02020603050405020304" pitchFamily="18" charset="0"/>
              <a:cs typeface="Times New Roman" panose="02020603050405020304" pitchFamily="18" charset="0"/>
            </a:endParaRPr>
          </a:p>
          <a:p>
            <a:pPr algn="ctr" eaLnBrk="1" hangingPunct="1"/>
            <a:r>
              <a:rPr lang="en-US" altLang="en-US" sz="2400" dirty="0" smtClean="0">
                <a:latin typeface="Times New Roman" panose="02020603050405020304" pitchFamily="18" charset="0"/>
                <a:cs typeface="Times New Roman" panose="02020603050405020304" pitchFamily="18" charset="0"/>
              </a:rPr>
              <a:t>126-127</a:t>
            </a:r>
            <a:endParaRPr lang="en-US"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895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Background Images For Ppt Hd-3 - Simple Powerpoint Background Hd - HD  Wallpaper | Hình nền, Dép, Hì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93" y="-1"/>
            <a:ext cx="12206293" cy="714109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380797" y="1686632"/>
            <a:ext cx="2590800" cy="523220"/>
          </a:xfrm>
          <a:prstGeom prst="rect">
            <a:avLst/>
          </a:prstGeom>
          <a:noFill/>
        </p:spPr>
        <p:txBody>
          <a:bodyPr wrap="square" rtlCol="0">
            <a:spAutoFit/>
          </a:bodyPr>
          <a:lstStyle/>
          <a:p>
            <a:pPr algn="ctr"/>
            <a:r>
              <a:rPr lang="en-US" sz="2800" b="1" dirty="0" err="1" smtClean="0">
                <a:latin typeface="Times New Roman" pitchFamily="18" charset="0"/>
                <a:cs typeface="Times New Roman" pitchFamily="18" charset="0"/>
              </a:rPr>
              <a:t>Tìm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hiểu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bài</a:t>
            </a:r>
            <a:endParaRPr lang="en-US" sz="2800" b="1" dirty="0">
              <a:latin typeface="Times New Roman" pitchFamily="18" charset="0"/>
              <a:cs typeface="Times New Roman" pitchFamily="18" charset="0"/>
            </a:endParaRPr>
          </a:p>
        </p:txBody>
      </p:sp>
      <p:cxnSp>
        <p:nvCxnSpPr>
          <p:cNvPr id="3" name="Straight Connector 2"/>
          <p:cNvCxnSpPr/>
          <p:nvPr/>
        </p:nvCxnSpPr>
        <p:spPr>
          <a:xfrm>
            <a:off x="1841547" y="2171127"/>
            <a:ext cx="9067800"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4" name="Straight Connector 3"/>
          <p:cNvCxnSpPr/>
          <p:nvPr/>
        </p:nvCxnSpPr>
        <p:spPr>
          <a:xfrm>
            <a:off x="6090313" y="1773012"/>
            <a:ext cx="0" cy="4986754"/>
          </a:xfrm>
          <a:prstGeom prst="line">
            <a:avLst/>
          </a:prstGeom>
        </p:spPr>
        <p:style>
          <a:lnRef idx="3">
            <a:schemeClr val="accent1"/>
          </a:lnRef>
          <a:fillRef idx="0">
            <a:schemeClr val="accent1"/>
          </a:fillRef>
          <a:effectRef idx="2">
            <a:schemeClr val="accent1"/>
          </a:effectRef>
          <a:fontRef idx="minor">
            <a:schemeClr val="tx1"/>
          </a:fontRef>
        </p:style>
      </p:cxnSp>
      <p:sp>
        <p:nvSpPr>
          <p:cNvPr id="5" name="TextBox 4"/>
          <p:cNvSpPr txBox="1"/>
          <p:nvPr/>
        </p:nvSpPr>
        <p:spPr>
          <a:xfrm>
            <a:off x="2503997" y="1686632"/>
            <a:ext cx="2590800" cy="523220"/>
          </a:xfrm>
          <a:prstGeom prst="rect">
            <a:avLst/>
          </a:prstGeom>
          <a:noFill/>
        </p:spPr>
        <p:txBody>
          <a:bodyPr wrap="square" rtlCol="0">
            <a:spAutoFit/>
          </a:bodyPr>
          <a:lstStyle/>
          <a:p>
            <a:pPr algn="ctr"/>
            <a:r>
              <a:rPr lang="en-US" sz="2800" b="1" dirty="0" err="1" smtClean="0">
                <a:latin typeface="Times New Roman" pitchFamily="18" charset="0"/>
                <a:cs typeface="Times New Roman" pitchFamily="18" charset="0"/>
              </a:rPr>
              <a:t>Luyện</a:t>
            </a:r>
            <a:r>
              <a:rPr lang="en-US" sz="2800" b="1" dirty="0" smtClean="0">
                <a:latin typeface="Times New Roman" pitchFamily="18" charset="0"/>
                <a:cs typeface="Times New Roman" pitchFamily="18" charset="0"/>
              </a:rPr>
              <a:t> </a:t>
            </a:r>
            <a:r>
              <a:rPr lang="vi-VN" sz="2800" b="1" dirty="0" smtClean="0">
                <a:latin typeface="Times New Roman" pitchFamily="18" charset="0"/>
                <a:cs typeface="Times New Roman" pitchFamily="18" charset="0"/>
              </a:rPr>
              <a:t>đọ</a:t>
            </a:r>
            <a:r>
              <a:rPr lang="en-US" sz="2800" b="1" dirty="0" smtClean="0">
                <a:latin typeface="Times New Roman" pitchFamily="18" charset="0"/>
                <a:cs typeface="Times New Roman" pitchFamily="18" charset="0"/>
              </a:rPr>
              <a:t>c</a:t>
            </a:r>
            <a:endParaRPr lang="en-US" sz="2800" b="1" dirty="0">
              <a:latin typeface="Times New Roman" pitchFamily="18" charset="0"/>
              <a:cs typeface="Times New Roman" pitchFamily="18" charset="0"/>
            </a:endParaRPr>
          </a:p>
        </p:txBody>
      </p:sp>
      <p:sp>
        <p:nvSpPr>
          <p:cNvPr id="6" name="TextBox 5"/>
          <p:cNvSpPr txBox="1"/>
          <p:nvPr/>
        </p:nvSpPr>
        <p:spPr>
          <a:xfrm>
            <a:off x="1322897" y="2232682"/>
            <a:ext cx="2362200" cy="461665"/>
          </a:xfrm>
          <a:prstGeom prst="rect">
            <a:avLst/>
          </a:prstGeom>
          <a:noFill/>
        </p:spPr>
        <p:txBody>
          <a:bodyPr wrap="square" rtlCol="0">
            <a:spAutoFit/>
          </a:bodyPr>
          <a:lstStyle/>
          <a:p>
            <a:pPr algn="ctr"/>
            <a:r>
              <a:rPr lang="en-US" sz="2400" dirty="0" err="1" smtClean="0">
                <a:latin typeface="Times New Roman" pitchFamily="18" charset="0"/>
                <a:cs typeface="Times New Roman" pitchFamily="18" charset="0"/>
              </a:rPr>
              <a:t>Đọc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đúng</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7" name="TextBox 6"/>
          <p:cNvSpPr txBox="1"/>
          <p:nvPr/>
        </p:nvSpPr>
        <p:spPr>
          <a:xfrm>
            <a:off x="1524000" y="0"/>
            <a:ext cx="9144000" cy="461665"/>
          </a:xfrm>
          <a:prstGeom prst="rect">
            <a:avLst/>
          </a:prstGeom>
          <a:noFill/>
        </p:spPr>
        <p:txBody>
          <a:bodyPr wrap="square" rtlCol="0">
            <a:spAutoFit/>
          </a:bodyPr>
          <a:lstStyle/>
          <a:p>
            <a:pPr algn="ctr"/>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bảy</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13 </a:t>
            </a:r>
            <a:r>
              <a:rPr lang="en-US" sz="2400" dirty="0" err="1">
                <a:latin typeface="Times New Roman" panose="02020603050405020304" pitchFamily="18" charset="0"/>
                <a:cs typeface="Times New Roman" panose="02020603050405020304" pitchFamily="18" charset="0"/>
              </a:rPr>
              <a:t>tháng</a:t>
            </a:r>
            <a:r>
              <a:rPr lang="en-US" sz="2400" dirty="0">
                <a:latin typeface="Times New Roman" panose="02020603050405020304" pitchFamily="18" charset="0"/>
                <a:cs typeface="Times New Roman" panose="02020603050405020304" pitchFamily="18" charset="0"/>
              </a:rPr>
              <a:t> 4</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2024</a:t>
            </a:r>
            <a:endParaRPr lang="en-US" sz="24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1524000" y="387725"/>
            <a:ext cx="9144000" cy="461665"/>
          </a:xfrm>
          <a:prstGeom prst="rect">
            <a:avLst/>
          </a:prstGeom>
          <a:noFill/>
        </p:spPr>
        <p:txBody>
          <a:bodyPr wrap="square" rtlCol="0">
            <a:spAutoFit/>
          </a:bodyPr>
          <a:lstStyle/>
          <a:p>
            <a:pPr algn="ctr"/>
            <a:r>
              <a:rPr lang="en-US" sz="2400" b="1" u="sng" dirty="0" err="1" smtClean="0">
                <a:latin typeface="Times New Roman" panose="02020603050405020304" pitchFamily="18" charset="0"/>
                <a:cs typeface="Times New Roman" panose="02020603050405020304" pitchFamily="18" charset="0"/>
              </a:rPr>
              <a:t>Tập</a:t>
            </a:r>
            <a:r>
              <a:rPr lang="en-US" sz="2400" b="1" u="sng" dirty="0" smtClean="0">
                <a:latin typeface="Times New Roman" panose="02020603050405020304" pitchFamily="18" charset="0"/>
                <a:cs typeface="Times New Roman" panose="02020603050405020304" pitchFamily="18" charset="0"/>
              </a:rPr>
              <a:t> </a:t>
            </a:r>
            <a:r>
              <a:rPr lang="en-US" sz="2400" b="1" u="sng" dirty="0" err="1" smtClean="0">
                <a:latin typeface="Times New Roman" panose="02020603050405020304" pitchFamily="18" charset="0"/>
                <a:cs typeface="Times New Roman" panose="02020603050405020304" pitchFamily="18" charset="0"/>
              </a:rPr>
              <a:t>đọc</a:t>
            </a:r>
            <a:endParaRPr lang="en-US" sz="2400" b="1" u="sng" dirty="0">
              <a:latin typeface="Times New Roman" panose="02020603050405020304" pitchFamily="18" charset="0"/>
              <a:cs typeface="Times New Roman" panose="02020603050405020304" pitchFamily="18" charset="0"/>
            </a:endParaRPr>
          </a:p>
        </p:txBody>
      </p:sp>
      <p:sp>
        <p:nvSpPr>
          <p:cNvPr id="9" name="TextBox 8"/>
          <p:cNvSpPr txBox="1"/>
          <p:nvPr/>
        </p:nvSpPr>
        <p:spPr>
          <a:xfrm>
            <a:off x="3143413" y="752375"/>
            <a:ext cx="5946114" cy="584775"/>
          </a:xfrm>
          <a:prstGeom prst="rect">
            <a:avLst/>
          </a:prstGeom>
          <a:noFill/>
        </p:spPr>
        <p:txBody>
          <a:bodyPr wrap="square" rtlCol="0">
            <a:spAutoFit/>
          </a:bodyPr>
          <a:lstStyle/>
          <a:p>
            <a:pPr algn="ctr"/>
            <a:r>
              <a:rPr lang="en-US" sz="3200" b="1" dirty="0" err="1" smtClean="0">
                <a:solidFill>
                  <a:srgbClr val="FF0000"/>
                </a:solidFill>
                <a:latin typeface="Times New Roman" panose="02020603050405020304" pitchFamily="18" charset="0"/>
                <a:cs typeface="Times New Roman" panose="02020603050405020304" pitchFamily="18" charset="0"/>
              </a:rPr>
              <a:t>Công</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việc</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đầu</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tiên</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5812165" y="2221358"/>
            <a:ext cx="2362200" cy="461665"/>
          </a:xfrm>
          <a:prstGeom prst="rect">
            <a:avLst/>
          </a:prstGeom>
          <a:noFill/>
        </p:spPr>
        <p:txBody>
          <a:bodyPr wrap="square" rtlCol="0">
            <a:spAutoFit/>
          </a:bodyPr>
          <a:lstStyle/>
          <a:p>
            <a:pPr algn="ctr"/>
            <a:r>
              <a:rPr lang="en-US" sz="2400" dirty="0" err="1" smtClean="0">
                <a:latin typeface="Times New Roman" pitchFamily="18" charset="0"/>
                <a:cs typeface="Times New Roman" pitchFamily="18" charset="0"/>
              </a:rPr>
              <a:t>Từ</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ngữ</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11" name="TextBox 10"/>
          <p:cNvSpPr txBox="1"/>
          <p:nvPr/>
        </p:nvSpPr>
        <p:spPr>
          <a:xfrm>
            <a:off x="5955857" y="2694530"/>
            <a:ext cx="2362200" cy="461665"/>
          </a:xfrm>
          <a:prstGeom prst="rect">
            <a:avLst/>
          </a:prstGeom>
          <a:noFill/>
        </p:spPr>
        <p:txBody>
          <a:bodyPr wrap="square" rtlCol="0">
            <a:spAutoFit/>
          </a:bodyPr>
          <a:lstStyle/>
          <a:p>
            <a:pPr algn="ctr"/>
            <a:r>
              <a:rPr lang="en-US" sz="2400" dirty="0" err="1" smtClean="0">
                <a:latin typeface="Times New Roman" pitchFamily="18" charset="0"/>
                <a:cs typeface="Times New Roman" pitchFamily="18" charset="0"/>
              </a:rPr>
              <a:t>Nội</a:t>
            </a:r>
            <a:r>
              <a:rPr lang="en-US" sz="2400" dirty="0" smtClean="0">
                <a:latin typeface="Times New Roman" pitchFamily="18" charset="0"/>
                <a:cs typeface="Times New Roman" pitchFamily="18" charset="0"/>
              </a:rPr>
              <a:t> dung:</a:t>
            </a:r>
            <a:endParaRPr lang="en-US" sz="2400" dirty="0">
              <a:latin typeface="Times New Roman" pitchFamily="18" charset="0"/>
              <a:cs typeface="Times New Roman" pitchFamily="18" charset="0"/>
            </a:endParaRPr>
          </a:p>
        </p:txBody>
      </p:sp>
      <p:sp>
        <p:nvSpPr>
          <p:cNvPr id="12" name="TextBox 11"/>
          <p:cNvSpPr txBox="1"/>
          <p:nvPr/>
        </p:nvSpPr>
        <p:spPr>
          <a:xfrm>
            <a:off x="1574919" y="2699098"/>
            <a:ext cx="2362200" cy="461665"/>
          </a:xfrm>
          <a:prstGeom prst="rect">
            <a:avLst/>
          </a:prstGeom>
          <a:noFill/>
        </p:spPr>
        <p:txBody>
          <a:bodyPr wrap="square" rtlCol="0">
            <a:spAutoFit/>
          </a:bodyPr>
          <a:lstStyle/>
          <a:p>
            <a:pPr algn="ctr"/>
            <a:r>
              <a:rPr lang="en-US" sz="2400" dirty="0" err="1" smtClean="0">
                <a:latin typeface="Times New Roman" pitchFamily="18" charset="0"/>
                <a:cs typeface="Times New Roman" pitchFamily="18" charset="0"/>
              </a:rPr>
              <a:t>Đọc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diễn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cảm</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13" name="Rounded Rectangle 12"/>
          <p:cNvSpPr/>
          <p:nvPr/>
        </p:nvSpPr>
        <p:spPr>
          <a:xfrm>
            <a:off x="6375447" y="3206495"/>
            <a:ext cx="5517641" cy="1995406"/>
          </a:xfrm>
          <a:prstGeom prst="roundRect">
            <a:avLst/>
          </a:prstGeom>
          <a:solidFill>
            <a:schemeClr val="accent4">
              <a:lumMod val="40000"/>
              <a:lumOff val="60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just">
              <a:lnSpc>
                <a:spcPct val="150000"/>
              </a:lnSpc>
            </a:pP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Nguyện</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vọng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lòng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nhiệt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thành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nữ</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dũng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muốn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lớn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đóng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góp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mạng</a:t>
            </a:r>
            <a:r>
              <a:rPr lang="en-US" sz="2400" dirty="0">
                <a:latin typeface="Times New Roman" panose="02020603050405020304" pitchFamily="18" charset="0"/>
                <a:cs typeface="Times New Roman" panose="02020603050405020304" pitchFamily="18" charset="0"/>
              </a:rPr>
              <a:t>.</a:t>
            </a:r>
          </a:p>
        </p:txBody>
      </p:sp>
      <p:pic>
        <p:nvPicPr>
          <p:cNvPr id="15" name="Picture 14" descr="D:\PÉ HÀ 'S DOCUMENTS\AA HÌNH NỀN PPT\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3886" y="151899"/>
            <a:ext cx="129540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1"/>
          <p:cNvSpPr txBox="1">
            <a:spLocks noChangeArrowheads="1"/>
          </p:cNvSpPr>
          <p:nvPr/>
        </p:nvSpPr>
        <p:spPr bwMode="auto">
          <a:xfrm>
            <a:off x="10329236" y="230832"/>
            <a:ext cx="225756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5pPr>
            <a:lvl6pPr marL="2286000" algn="l" defTabSz="914400" rtl="0" eaLnBrk="1" latinLnBrk="0" hangingPunct="1">
              <a:defRPr b="1" kern="1200">
                <a:solidFill>
                  <a:schemeClr val="tx1"/>
                </a:solidFill>
                <a:latin typeface="Arial" panose="020B0604020202020204" pitchFamily="34" charset="0"/>
                <a:ea typeface="+mn-ea"/>
                <a:cs typeface="+mn-cs"/>
              </a:defRPr>
            </a:lvl6pPr>
            <a:lvl7pPr marL="2743200" algn="l" defTabSz="914400" rtl="0" eaLnBrk="1" latinLnBrk="0" hangingPunct="1">
              <a:defRPr b="1" kern="1200">
                <a:solidFill>
                  <a:schemeClr val="tx1"/>
                </a:solidFill>
                <a:latin typeface="Arial" panose="020B0604020202020204" pitchFamily="34" charset="0"/>
                <a:ea typeface="+mn-ea"/>
                <a:cs typeface="+mn-cs"/>
              </a:defRPr>
            </a:lvl7pPr>
            <a:lvl8pPr marL="3200400" algn="l" defTabSz="914400" rtl="0" eaLnBrk="1" latinLnBrk="0" hangingPunct="1">
              <a:defRPr b="1" kern="1200">
                <a:solidFill>
                  <a:schemeClr val="tx1"/>
                </a:solidFill>
                <a:latin typeface="Arial" panose="020B0604020202020204" pitchFamily="34" charset="0"/>
                <a:ea typeface="+mn-ea"/>
                <a:cs typeface="+mn-cs"/>
              </a:defRPr>
            </a:lvl8pPr>
            <a:lvl9pPr marL="3657600" algn="l" defTabSz="914400" rtl="0" eaLnBrk="1" latinLnBrk="0" hangingPunct="1">
              <a:defRPr b="1" kern="1200">
                <a:solidFill>
                  <a:schemeClr val="tx1"/>
                </a:solidFill>
                <a:latin typeface="Arial" panose="020B0604020202020204" pitchFamily="34" charset="0"/>
                <a:ea typeface="+mn-ea"/>
                <a:cs typeface="+mn-cs"/>
              </a:defRPr>
            </a:lvl9pPr>
          </a:lstStyle>
          <a:p>
            <a:pPr algn="ctr" eaLnBrk="1" hangingPunct="1"/>
            <a:r>
              <a:rPr lang="en-US" altLang="en-US" sz="2400" dirty="0" err="1" smtClean="0">
                <a:latin typeface="Times New Roman" panose="02020603050405020304" pitchFamily="18" charset="0"/>
                <a:cs typeface="Times New Roman" panose="02020603050405020304" pitchFamily="18" charset="0"/>
              </a:rPr>
              <a:t>Trang</a:t>
            </a:r>
            <a:endParaRPr lang="en-US" altLang="en-US" sz="2400" dirty="0">
              <a:latin typeface="Times New Roman" panose="02020603050405020304" pitchFamily="18" charset="0"/>
              <a:cs typeface="Times New Roman" panose="02020603050405020304" pitchFamily="18" charset="0"/>
            </a:endParaRPr>
          </a:p>
          <a:p>
            <a:pPr algn="ctr" eaLnBrk="1" hangingPunct="1"/>
            <a:r>
              <a:rPr lang="en-US" altLang="en-US" sz="2400" dirty="0" smtClean="0">
                <a:latin typeface="Times New Roman" panose="02020603050405020304" pitchFamily="18" charset="0"/>
                <a:cs typeface="Times New Roman" panose="02020603050405020304" pitchFamily="18" charset="0"/>
              </a:rPr>
              <a:t>126-127</a:t>
            </a:r>
            <a:endParaRPr lang="en-US"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5307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Background Images For Ppt Hd-3 - Simple Powerpoint Background Hd - HD  Wallpaper | Hình nền, Dép, Hì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93" y="-1"/>
            <a:ext cx="12206293" cy="714109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524000" y="0"/>
            <a:ext cx="9144000" cy="461665"/>
          </a:xfrm>
          <a:prstGeom prst="rect">
            <a:avLst/>
          </a:prstGeom>
          <a:noFill/>
        </p:spPr>
        <p:txBody>
          <a:bodyPr wrap="square" rtlCol="0">
            <a:spAutoFit/>
          </a:bodyPr>
          <a:lstStyle/>
          <a:p>
            <a:pPr algn="ctr"/>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bảy</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13 </a:t>
            </a:r>
            <a:r>
              <a:rPr lang="en-US" sz="2400" dirty="0" err="1">
                <a:latin typeface="Times New Roman" panose="02020603050405020304" pitchFamily="18" charset="0"/>
                <a:cs typeface="Times New Roman" panose="02020603050405020304" pitchFamily="18" charset="0"/>
              </a:rPr>
              <a:t>tháng</a:t>
            </a:r>
            <a:r>
              <a:rPr lang="en-US" sz="2400" dirty="0">
                <a:latin typeface="Times New Roman" panose="02020603050405020304" pitchFamily="18" charset="0"/>
                <a:cs typeface="Times New Roman" panose="02020603050405020304" pitchFamily="18" charset="0"/>
              </a:rPr>
              <a:t> 4</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2024</a:t>
            </a:r>
            <a:endParaRPr lang="en-US" sz="2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524000" y="387725"/>
            <a:ext cx="9144000" cy="461665"/>
          </a:xfrm>
          <a:prstGeom prst="rect">
            <a:avLst/>
          </a:prstGeom>
          <a:noFill/>
        </p:spPr>
        <p:txBody>
          <a:bodyPr wrap="square" rtlCol="0">
            <a:spAutoFit/>
          </a:bodyPr>
          <a:lstStyle/>
          <a:p>
            <a:pPr algn="ctr"/>
            <a:r>
              <a:rPr lang="en-US" sz="2400" b="1" u="sng" dirty="0" err="1" smtClean="0">
                <a:latin typeface="Times New Roman" panose="02020603050405020304" pitchFamily="18" charset="0"/>
                <a:cs typeface="Times New Roman" panose="02020603050405020304" pitchFamily="18" charset="0"/>
              </a:rPr>
              <a:t>Tập</a:t>
            </a:r>
            <a:r>
              <a:rPr lang="en-US" sz="2400" b="1" u="sng" dirty="0" smtClean="0">
                <a:latin typeface="Times New Roman" panose="02020603050405020304" pitchFamily="18" charset="0"/>
                <a:cs typeface="Times New Roman" panose="02020603050405020304" pitchFamily="18" charset="0"/>
              </a:rPr>
              <a:t> </a:t>
            </a:r>
            <a:r>
              <a:rPr lang="en-US" sz="2400" b="1" u="sng" dirty="0" err="1" smtClean="0">
                <a:latin typeface="Times New Roman" panose="02020603050405020304" pitchFamily="18" charset="0"/>
                <a:cs typeface="Times New Roman" panose="02020603050405020304" pitchFamily="18" charset="0"/>
              </a:rPr>
              <a:t>đọc</a:t>
            </a:r>
            <a:endParaRPr lang="en-US" sz="2400" b="1" u="sng" dirty="0">
              <a:latin typeface="Times New Roman" panose="02020603050405020304" pitchFamily="18" charset="0"/>
              <a:cs typeface="Times New Roman" panose="02020603050405020304" pitchFamily="18" charset="0"/>
            </a:endParaRPr>
          </a:p>
        </p:txBody>
      </p:sp>
      <p:sp>
        <p:nvSpPr>
          <p:cNvPr id="6" name="TextBox 5"/>
          <p:cNvSpPr txBox="1"/>
          <p:nvPr/>
        </p:nvSpPr>
        <p:spPr>
          <a:xfrm>
            <a:off x="3143413" y="752375"/>
            <a:ext cx="5946114" cy="584775"/>
          </a:xfrm>
          <a:prstGeom prst="rect">
            <a:avLst/>
          </a:prstGeom>
          <a:noFill/>
        </p:spPr>
        <p:txBody>
          <a:bodyPr wrap="square" rtlCol="0">
            <a:spAutoFit/>
          </a:bodyPr>
          <a:lstStyle/>
          <a:p>
            <a:pPr algn="ctr"/>
            <a:r>
              <a:rPr lang="en-US" sz="3200" b="1" dirty="0" err="1" smtClean="0">
                <a:solidFill>
                  <a:srgbClr val="FF0000"/>
                </a:solidFill>
                <a:latin typeface="Times New Roman" panose="02020603050405020304" pitchFamily="18" charset="0"/>
                <a:cs typeface="Times New Roman" panose="02020603050405020304" pitchFamily="18" charset="0"/>
              </a:rPr>
              <a:t>Công</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việc</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đầu</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tiên</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7" name="Rectangle 6"/>
          <p:cNvSpPr/>
          <p:nvPr/>
        </p:nvSpPr>
        <p:spPr>
          <a:xfrm>
            <a:off x="792480" y="1779240"/>
            <a:ext cx="10854088" cy="2862322"/>
          </a:xfrm>
          <a:prstGeom prst="rect">
            <a:avLst/>
          </a:prstGeom>
        </p:spPr>
        <p:txBody>
          <a:bodyPr wrap="square">
            <a:spAutoFit/>
          </a:bodyPr>
          <a:lstStyle/>
          <a:p>
            <a:pPr algn="just">
              <a:lnSpc>
                <a:spcPct val="150000"/>
              </a:lnSpc>
            </a:pP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Nhận</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đầu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tôi</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thấy</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trong</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bồn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chồn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thấp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thỏm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Đêm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ngủ</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lục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đục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dậy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nửa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đêm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ngồi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giấu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truyền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giờ</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mọi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hôm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bê</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còn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truyền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thì</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giắt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truyền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xuống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thì</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vừa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cũng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vừa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tỏ</a:t>
            </a:r>
            <a:r>
              <a:rPr lang="en-US" sz="2400" dirty="0">
                <a:latin typeface="Times New Roman" panose="02020603050405020304" pitchFamily="18" charset="0"/>
                <a:cs typeface="Times New Roman" panose="02020603050405020304" pitchFamily="18" charset="0"/>
              </a:rPr>
              <a:t>.</a:t>
            </a:r>
          </a:p>
        </p:txBody>
      </p:sp>
      <p:sp>
        <p:nvSpPr>
          <p:cNvPr id="8" name="TextBox 7"/>
          <p:cNvSpPr txBox="1"/>
          <p:nvPr/>
        </p:nvSpPr>
        <p:spPr>
          <a:xfrm>
            <a:off x="1052404" y="1247712"/>
            <a:ext cx="2362200" cy="461665"/>
          </a:xfrm>
          <a:prstGeom prst="rect">
            <a:avLst/>
          </a:prstGeom>
          <a:noFill/>
        </p:spPr>
        <p:txBody>
          <a:bodyPr wrap="square" rtlCol="0">
            <a:spAutoFit/>
          </a:bodyPr>
          <a:lstStyle/>
          <a:p>
            <a:pPr algn="ctr"/>
            <a:r>
              <a:rPr lang="en-US" sz="2400" b="1" dirty="0" err="1" smtClean="0">
                <a:latin typeface="Times New Roman" pitchFamily="18" charset="0"/>
                <a:cs typeface="Times New Roman" pitchFamily="18" charset="0"/>
              </a:rPr>
              <a:t>Đọc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diễn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cảm</a:t>
            </a:r>
            <a:r>
              <a:rPr lang="en-US" sz="2400" b="1" dirty="0" smtClean="0">
                <a:latin typeface="Times New Roman" pitchFamily="18" charset="0"/>
                <a:cs typeface="Times New Roman" pitchFamily="18" charset="0"/>
              </a:rPr>
              <a:t>:</a:t>
            </a:r>
            <a:endParaRPr lang="en-US" sz="2400" b="1" dirty="0">
              <a:latin typeface="Times New Roman" pitchFamily="18" charset="0"/>
              <a:cs typeface="Times New Roman" pitchFamily="18" charset="0"/>
            </a:endParaRPr>
          </a:p>
        </p:txBody>
      </p:sp>
      <p:pic>
        <p:nvPicPr>
          <p:cNvPr id="10" name="Picture 9" descr="D:\PÉ HÀ 'S DOCUMENTS\AA HÌNH NỀN PPT\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3886" y="151899"/>
            <a:ext cx="129540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1"/>
          <p:cNvSpPr txBox="1">
            <a:spLocks noChangeArrowheads="1"/>
          </p:cNvSpPr>
          <p:nvPr/>
        </p:nvSpPr>
        <p:spPr bwMode="auto">
          <a:xfrm>
            <a:off x="10329236" y="230832"/>
            <a:ext cx="225756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5pPr>
            <a:lvl6pPr marL="2286000" algn="l" defTabSz="914400" rtl="0" eaLnBrk="1" latinLnBrk="0" hangingPunct="1">
              <a:defRPr b="1" kern="1200">
                <a:solidFill>
                  <a:schemeClr val="tx1"/>
                </a:solidFill>
                <a:latin typeface="Arial" panose="020B0604020202020204" pitchFamily="34" charset="0"/>
                <a:ea typeface="+mn-ea"/>
                <a:cs typeface="+mn-cs"/>
              </a:defRPr>
            </a:lvl6pPr>
            <a:lvl7pPr marL="2743200" algn="l" defTabSz="914400" rtl="0" eaLnBrk="1" latinLnBrk="0" hangingPunct="1">
              <a:defRPr b="1" kern="1200">
                <a:solidFill>
                  <a:schemeClr val="tx1"/>
                </a:solidFill>
                <a:latin typeface="Arial" panose="020B0604020202020204" pitchFamily="34" charset="0"/>
                <a:ea typeface="+mn-ea"/>
                <a:cs typeface="+mn-cs"/>
              </a:defRPr>
            </a:lvl7pPr>
            <a:lvl8pPr marL="3200400" algn="l" defTabSz="914400" rtl="0" eaLnBrk="1" latinLnBrk="0" hangingPunct="1">
              <a:defRPr b="1" kern="1200">
                <a:solidFill>
                  <a:schemeClr val="tx1"/>
                </a:solidFill>
                <a:latin typeface="Arial" panose="020B0604020202020204" pitchFamily="34" charset="0"/>
                <a:ea typeface="+mn-ea"/>
                <a:cs typeface="+mn-cs"/>
              </a:defRPr>
            </a:lvl8pPr>
            <a:lvl9pPr marL="3657600" algn="l" defTabSz="914400" rtl="0" eaLnBrk="1" latinLnBrk="0" hangingPunct="1">
              <a:defRPr b="1" kern="1200">
                <a:solidFill>
                  <a:schemeClr val="tx1"/>
                </a:solidFill>
                <a:latin typeface="Arial" panose="020B0604020202020204" pitchFamily="34" charset="0"/>
                <a:ea typeface="+mn-ea"/>
                <a:cs typeface="+mn-cs"/>
              </a:defRPr>
            </a:lvl9pPr>
          </a:lstStyle>
          <a:p>
            <a:pPr algn="ctr" eaLnBrk="1" hangingPunct="1"/>
            <a:r>
              <a:rPr lang="en-US" altLang="en-US" sz="2400" dirty="0" err="1" smtClean="0">
                <a:latin typeface="Times New Roman" panose="02020603050405020304" pitchFamily="18" charset="0"/>
                <a:cs typeface="Times New Roman" panose="02020603050405020304" pitchFamily="18" charset="0"/>
              </a:rPr>
              <a:t>Trang</a:t>
            </a:r>
            <a:endParaRPr lang="en-US" altLang="en-US" sz="2400" dirty="0">
              <a:latin typeface="Times New Roman" panose="02020603050405020304" pitchFamily="18" charset="0"/>
              <a:cs typeface="Times New Roman" panose="02020603050405020304" pitchFamily="18" charset="0"/>
            </a:endParaRPr>
          </a:p>
          <a:p>
            <a:pPr algn="ctr" eaLnBrk="1" hangingPunct="1"/>
            <a:r>
              <a:rPr lang="en-US" altLang="en-US" sz="2400" dirty="0" smtClean="0">
                <a:latin typeface="Times New Roman" panose="02020603050405020304" pitchFamily="18" charset="0"/>
                <a:cs typeface="Times New Roman" panose="02020603050405020304" pitchFamily="18" charset="0"/>
              </a:rPr>
              <a:t>126-127</a:t>
            </a:r>
            <a:endParaRPr lang="en-US" altLang="en-US" sz="2400" dirty="0">
              <a:latin typeface="Times New Roman" panose="02020603050405020304" pitchFamily="18" charset="0"/>
              <a:cs typeface="Times New Roman" panose="02020603050405020304" pitchFamily="18" charset="0"/>
            </a:endParaRPr>
          </a:p>
        </p:txBody>
      </p:sp>
      <p:cxnSp>
        <p:nvCxnSpPr>
          <p:cNvPr id="3" name="Straight Connector 2"/>
          <p:cNvCxnSpPr/>
          <p:nvPr/>
        </p:nvCxnSpPr>
        <p:spPr>
          <a:xfrm>
            <a:off x="8951495" y="2294021"/>
            <a:ext cx="104085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0329236" y="2294021"/>
            <a:ext cx="104085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509751" y="2879558"/>
            <a:ext cx="1741407" cy="802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581815" y="2871537"/>
            <a:ext cx="1741407" cy="802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210301" y="2302042"/>
            <a:ext cx="104085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827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par>
                                <p:cTn id="17" presetID="10"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par>
                                <p:cTn id="20" presetID="10" presetClass="entr" presetSubtype="0"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0"/>
            <a:ext cx="9144000" cy="461665"/>
          </a:xfrm>
          <a:prstGeom prst="rect">
            <a:avLst/>
          </a:prstGeom>
          <a:noFill/>
        </p:spPr>
        <p:txBody>
          <a:bodyPr wrap="square" rtlCol="0">
            <a:spAutoFit/>
          </a:bodyPr>
          <a:lstStyle/>
          <a:p>
            <a:pPr algn="ctr"/>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bảy</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13 </a:t>
            </a:r>
            <a:r>
              <a:rPr lang="en-US" sz="2400" dirty="0" err="1">
                <a:latin typeface="Times New Roman" panose="02020603050405020304" pitchFamily="18" charset="0"/>
                <a:cs typeface="Times New Roman" panose="02020603050405020304" pitchFamily="18" charset="0"/>
              </a:rPr>
              <a:t>tháng</a:t>
            </a:r>
            <a:r>
              <a:rPr lang="en-US" sz="2400" dirty="0">
                <a:latin typeface="Times New Roman" panose="02020603050405020304" pitchFamily="18" charset="0"/>
                <a:cs typeface="Times New Roman" panose="02020603050405020304" pitchFamily="18" charset="0"/>
              </a:rPr>
              <a:t> 4</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2024</a:t>
            </a:r>
            <a:endParaRPr lang="en-US" sz="2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524000" y="387725"/>
            <a:ext cx="9144000" cy="461665"/>
          </a:xfrm>
          <a:prstGeom prst="rect">
            <a:avLst/>
          </a:prstGeom>
          <a:noFill/>
        </p:spPr>
        <p:txBody>
          <a:bodyPr wrap="square" rtlCol="0">
            <a:spAutoFit/>
          </a:bodyPr>
          <a:lstStyle/>
          <a:p>
            <a:pPr algn="ctr"/>
            <a:r>
              <a:rPr lang="en-US" sz="2400" b="1" u="sng" dirty="0" err="1" smtClean="0">
                <a:latin typeface="Times New Roman" panose="02020603050405020304" pitchFamily="18" charset="0"/>
                <a:cs typeface="Times New Roman" panose="02020603050405020304" pitchFamily="18" charset="0"/>
              </a:rPr>
              <a:t>Tập</a:t>
            </a:r>
            <a:r>
              <a:rPr lang="en-US" sz="2400" b="1" u="sng" dirty="0" smtClean="0">
                <a:latin typeface="Times New Roman" panose="02020603050405020304" pitchFamily="18" charset="0"/>
                <a:cs typeface="Times New Roman" panose="02020603050405020304" pitchFamily="18" charset="0"/>
              </a:rPr>
              <a:t> </a:t>
            </a:r>
            <a:r>
              <a:rPr lang="en-US" sz="2400" b="1" u="sng" dirty="0" err="1" smtClean="0">
                <a:latin typeface="Times New Roman" panose="02020603050405020304" pitchFamily="18" charset="0"/>
                <a:cs typeface="Times New Roman" panose="02020603050405020304" pitchFamily="18" charset="0"/>
              </a:rPr>
              <a:t>đọc</a:t>
            </a:r>
            <a:endParaRPr lang="en-US" sz="2400" b="1" u="sng" dirty="0">
              <a:latin typeface="Times New Roman" panose="02020603050405020304" pitchFamily="18" charset="0"/>
              <a:cs typeface="Times New Roman" panose="02020603050405020304" pitchFamily="18" charset="0"/>
            </a:endParaRPr>
          </a:p>
        </p:txBody>
      </p:sp>
      <p:sp>
        <p:nvSpPr>
          <p:cNvPr id="6" name="TextBox 5"/>
          <p:cNvSpPr txBox="1"/>
          <p:nvPr/>
        </p:nvSpPr>
        <p:spPr>
          <a:xfrm>
            <a:off x="3143413" y="752375"/>
            <a:ext cx="5946114" cy="584775"/>
          </a:xfrm>
          <a:prstGeom prst="rect">
            <a:avLst/>
          </a:prstGeom>
          <a:noFill/>
        </p:spPr>
        <p:txBody>
          <a:bodyPr wrap="square" rtlCol="0">
            <a:spAutoFit/>
          </a:bodyPr>
          <a:lstStyle/>
          <a:p>
            <a:pPr algn="ctr"/>
            <a:r>
              <a:rPr lang="en-US" sz="3200" b="1" dirty="0" err="1" smtClean="0">
                <a:solidFill>
                  <a:srgbClr val="FF0000"/>
                </a:solidFill>
                <a:latin typeface="Times New Roman" panose="02020603050405020304" pitchFamily="18" charset="0"/>
                <a:cs typeface="Times New Roman" panose="02020603050405020304" pitchFamily="18" charset="0"/>
              </a:rPr>
              <a:t>Công</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việc</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đầu</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tiên</a:t>
            </a:r>
            <a:endParaRPr lang="en-US" sz="3200" b="1" dirty="0">
              <a:solidFill>
                <a:srgbClr val="FF0000"/>
              </a:solidFill>
              <a:latin typeface="Times New Roman" panose="02020603050405020304" pitchFamily="18" charset="0"/>
              <a:cs typeface="Times New Roman" panose="02020603050405020304" pitchFamily="18" charset="0"/>
            </a:endParaRPr>
          </a:p>
        </p:txBody>
      </p:sp>
      <p:pic>
        <p:nvPicPr>
          <p:cNvPr id="7" name="Picture 2" descr="C:\Users\Administrator\Desktop\In\thảo luận nhóm 4 chipi.jpg"/>
          <p:cNvPicPr>
            <a:picLocks noChangeAspect="1" noChangeArrowheads="1"/>
          </p:cNvPicPr>
          <p:nvPr/>
        </p:nvPicPr>
        <p:blipFill rotWithShape="1">
          <a:blip r:embed="rId2">
            <a:extLst>
              <a:ext uri="{28A0092B-C50C-407E-A947-70E740481C1C}">
                <a14:useLocalDpi xmlns:a14="http://schemas.microsoft.com/office/drawing/2010/main" val="0"/>
              </a:ext>
            </a:extLst>
          </a:blip>
          <a:srcRect b="5696"/>
          <a:stretch/>
        </p:blipFill>
        <p:spPr bwMode="auto">
          <a:xfrm>
            <a:off x="2500740" y="1337150"/>
            <a:ext cx="6929863" cy="521377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3921202" y="2376055"/>
            <a:ext cx="4088938" cy="461665"/>
          </a:xfrm>
          <a:prstGeom prst="rect">
            <a:avLst/>
          </a:prstGeom>
          <a:noFill/>
        </p:spPr>
        <p:txBody>
          <a:bodyPr wrap="square" rtlCol="0">
            <a:spAutoFit/>
          </a:bodyPr>
          <a:lstStyle/>
          <a:p>
            <a:pPr algn="ctr"/>
            <a:r>
              <a:rPr lang="en-US" sz="2400" b="1" dirty="0" err="1" smtClean="0">
                <a:solidFill>
                  <a:schemeClr val="tx2">
                    <a:lumMod val="50000"/>
                  </a:schemeClr>
                </a:solidFill>
                <a:latin typeface="Times New Roman" pitchFamily="18" charset="0"/>
                <a:cs typeface="Times New Roman" pitchFamily="18" charset="0"/>
              </a:rPr>
              <a:t>Luyện</a:t>
            </a:r>
            <a:r>
              <a:rPr lang="en-US" sz="2400" b="1" dirty="0" smtClean="0">
                <a:solidFill>
                  <a:schemeClr val="tx2">
                    <a:lumMod val="50000"/>
                  </a:schemeClr>
                </a:solidFill>
                <a:latin typeface="Times New Roman" pitchFamily="18" charset="0"/>
                <a:cs typeface="Times New Roman" pitchFamily="18" charset="0"/>
              </a:rPr>
              <a:t> </a:t>
            </a:r>
            <a:r>
              <a:rPr lang="en-US" sz="2400" b="1" dirty="0" err="1" smtClean="0">
                <a:solidFill>
                  <a:schemeClr val="tx2">
                    <a:lumMod val="50000"/>
                  </a:schemeClr>
                </a:solidFill>
                <a:latin typeface="Times New Roman" pitchFamily="18" charset="0"/>
                <a:cs typeface="Times New Roman" pitchFamily="18" charset="0"/>
              </a:rPr>
              <a:t>đọc</a:t>
            </a:r>
            <a:r>
              <a:rPr lang="en-US" sz="2400" b="1" dirty="0" smtClean="0">
                <a:solidFill>
                  <a:schemeClr val="tx2">
                    <a:lumMod val="50000"/>
                  </a:schemeClr>
                </a:solidFill>
                <a:latin typeface="Times New Roman" pitchFamily="18" charset="0"/>
                <a:cs typeface="Times New Roman" pitchFamily="18" charset="0"/>
              </a:rPr>
              <a:t> </a:t>
            </a:r>
            <a:r>
              <a:rPr lang="en-US" sz="2400" b="1" dirty="0" err="1" smtClean="0">
                <a:solidFill>
                  <a:schemeClr val="tx2">
                    <a:lumMod val="50000"/>
                  </a:schemeClr>
                </a:solidFill>
                <a:latin typeface="Times New Roman" pitchFamily="18" charset="0"/>
                <a:cs typeface="Times New Roman" pitchFamily="18" charset="0"/>
              </a:rPr>
              <a:t>theo</a:t>
            </a:r>
            <a:r>
              <a:rPr lang="en-US" sz="2400" b="1" dirty="0" smtClean="0">
                <a:solidFill>
                  <a:schemeClr val="tx2">
                    <a:lumMod val="50000"/>
                  </a:schemeClr>
                </a:solidFill>
                <a:latin typeface="Times New Roman" pitchFamily="18" charset="0"/>
                <a:cs typeface="Times New Roman" pitchFamily="18" charset="0"/>
              </a:rPr>
              <a:t> </a:t>
            </a:r>
            <a:r>
              <a:rPr lang="en-US" sz="2400" b="1" dirty="0" err="1" smtClean="0">
                <a:solidFill>
                  <a:schemeClr val="tx2">
                    <a:lumMod val="50000"/>
                  </a:schemeClr>
                </a:solidFill>
                <a:latin typeface="Times New Roman" pitchFamily="18" charset="0"/>
                <a:cs typeface="Times New Roman" pitchFamily="18" charset="0"/>
              </a:rPr>
              <a:t>nhóm</a:t>
            </a:r>
            <a:endParaRPr lang="en-US" sz="2400" b="1" dirty="0">
              <a:solidFill>
                <a:schemeClr val="tx2">
                  <a:lumMod val="50000"/>
                </a:schemeClr>
              </a:solidFill>
              <a:latin typeface="Times New Roman" pitchFamily="18" charset="0"/>
              <a:cs typeface="Times New Roman" pitchFamily="18" charset="0"/>
            </a:endParaRPr>
          </a:p>
        </p:txBody>
      </p:sp>
      <p:pic>
        <p:nvPicPr>
          <p:cNvPr id="4098" name="Picture 2" descr="Cách vẽ đồng hồ báo thức mới nhất 2023 - Vẽ.v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8875" y="4561171"/>
            <a:ext cx="2143125" cy="2133601"/>
          </a:xfrm>
          <a:prstGeom prst="rect">
            <a:avLst/>
          </a:prstGeom>
          <a:noFill/>
          <a:extLst>
            <a:ext uri="{909E8E84-426E-40DD-AFC4-6F175D3DCCD1}">
              <a14:hiddenFill xmlns:a14="http://schemas.microsoft.com/office/drawing/2010/main">
                <a:solidFill>
                  <a:srgbClr val="FFFFFF"/>
                </a:solidFill>
              </a14:hiddenFill>
            </a:ext>
          </a:extLst>
        </p:spPr>
      </p:pic>
      <p:sp>
        <p:nvSpPr>
          <p:cNvPr id="10" name="Oval 9"/>
          <p:cNvSpPr/>
          <p:nvPr/>
        </p:nvSpPr>
        <p:spPr>
          <a:xfrm>
            <a:off x="10540407" y="5240741"/>
            <a:ext cx="1160060" cy="1105469"/>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b="1" dirty="0" smtClean="0">
                <a:latin typeface="Times New Roman" panose="02020603050405020304" pitchFamily="18" charset="0"/>
                <a:cs typeface="Times New Roman" panose="02020603050405020304" pitchFamily="18" charset="0"/>
              </a:rPr>
              <a:t>3 </a:t>
            </a:r>
            <a:r>
              <a:rPr lang="en-US" b="1" dirty="0" err="1" smtClean="0">
                <a:latin typeface="Times New Roman" panose="02020603050405020304" pitchFamily="18" charset="0"/>
                <a:cs typeface="Times New Roman" panose="02020603050405020304" pitchFamily="18" charset="0"/>
              </a:rPr>
              <a:t>phút</a:t>
            </a:r>
            <a:endParaRPr lang="en-US" b="1" dirty="0">
              <a:latin typeface="Times New Roman" panose="02020603050405020304" pitchFamily="18" charset="0"/>
              <a:cs typeface="Times New Roman" panose="02020603050405020304" pitchFamily="18" charset="0"/>
            </a:endParaRPr>
          </a:p>
        </p:txBody>
      </p:sp>
      <p:pic>
        <p:nvPicPr>
          <p:cNvPr id="9" name="Picture 2" descr="C:\Users\Administrator\Desktop\In\thảo luận nhóm 4 chipi.jpg"/>
          <p:cNvPicPr>
            <a:picLocks noChangeAspect="1" noChangeArrowheads="1"/>
          </p:cNvPicPr>
          <p:nvPr/>
        </p:nvPicPr>
        <p:blipFill rotWithShape="1">
          <a:blip r:embed="rId2">
            <a:extLst>
              <a:ext uri="{28A0092B-C50C-407E-A947-70E740481C1C}">
                <a14:useLocalDpi xmlns:a14="http://schemas.microsoft.com/office/drawing/2010/main" val="0"/>
              </a:ext>
            </a:extLst>
          </a:blip>
          <a:srcRect b="5696"/>
          <a:stretch/>
        </p:blipFill>
        <p:spPr bwMode="auto">
          <a:xfrm>
            <a:off x="2500740" y="1500378"/>
            <a:ext cx="6929863" cy="521377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3921202" y="2539283"/>
            <a:ext cx="4088938" cy="707886"/>
          </a:xfrm>
          <a:prstGeom prst="rect">
            <a:avLst/>
          </a:prstGeom>
          <a:noFill/>
        </p:spPr>
        <p:txBody>
          <a:bodyPr wrap="square" rtlCol="0">
            <a:spAutoFit/>
          </a:bodyPr>
          <a:lstStyle/>
          <a:p>
            <a:pPr algn="ctr"/>
            <a:r>
              <a:rPr lang="en-US" sz="4000" b="1" dirty="0" err="1" smtClean="0">
                <a:solidFill>
                  <a:schemeClr val="tx2">
                    <a:lumMod val="50000"/>
                  </a:schemeClr>
                </a:solidFill>
                <a:latin typeface="Times New Roman" pitchFamily="18" charset="0"/>
                <a:cs typeface="Times New Roman" pitchFamily="18" charset="0"/>
              </a:rPr>
              <a:t>Luyện</a:t>
            </a:r>
            <a:r>
              <a:rPr lang="en-US" sz="4000" b="1" dirty="0" smtClean="0">
                <a:solidFill>
                  <a:schemeClr val="tx2">
                    <a:lumMod val="50000"/>
                  </a:schemeClr>
                </a:solidFill>
                <a:latin typeface="Times New Roman" pitchFamily="18" charset="0"/>
                <a:cs typeface="Times New Roman" pitchFamily="18" charset="0"/>
              </a:rPr>
              <a:t> </a:t>
            </a:r>
            <a:r>
              <a:rPr lang="en-US" sz="4000" b="1" dirty="0" err="1" smtClean="0">
                <a:solidFill>
                  <a:schemeClr val="tx2">
                    <a:lumMod val="50000"/>
                  </a:schemeClr>
                </a:solidFill>
                <a:latin typeface="Times New Roman" pitchFamily="18" charset="0"/>
                <a:cs typeface="Times New Roman" pitchFamily="18" charset="0"/>
              </a:rPr>
              <a:t>đọc</a:t>
            </a:r>
            <a:endParaRPr lang="en-US" sz="4000" b="1" dirty="0">
              <a:solidFill>
                <a:schemeClr val="tx2">
                  <a:lumMod val="50000"/>
                </a:schemeClr>
              </a:solidFill>
              <a:latin typeface="Times New Roman" pitchFamily="18" charset="0"/>
              <a:cs typeface="Times New Roman" pitchFamily="18" charset="0"/>
            </a:endParaRPr>
          </a:p>
        </p:txBody>
      </p:sp>
      <p:pic>
        <p:nvPicPr>
          <p:cNvPr id="12" name="Picture 2" descr="Cách vẽ đồng hồ báo thức mới nhất 2023 - Vẽ.v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8875" y="4724399"/>
            <a:ext cx="2143125" cy="2133601"/>
          </a:xfrm>
          <a:prstGeom prst="rect">
            <a:avLst/>
          </a:prstGeom>
          <a:noFill/>
          <a:extLst>
            <a:ext uri="{909E8E84-426E-40DD-AFC4-6F175D3DCCD1}">
              <a14:hiddenFill xmlns:a14="http://schemas.microsoft.com/office/drawing/2010/main">
                <a:solidFill>
                  <a:srgbClr val="FFFFFF"/>
                </a:solidFill>
              </a14:hiddenFill>
            </a:ext>
          </a:extLst>
        </p:spPr>
      </p:pic>
      <p:sp>
        <p:nvSpPr>
          <p:cNvPr id="13" name="Oval 12"/>
          <p:cNvSpPr/>
          <p:nvPr/>
        </p:nvSpPr>
        <p:spPr>
          <a:xfrm>
            <a:off x="10540407" y="5403969"/>
            <a:ext cx="1160060" cy="1105469"/>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b="1" dirty="0" smtClean="0">
                <a:latin typeface="Times New Roman" panose="02020603050405020304" pitchFamily="18" charset="0"/>
                <a:cs typeface="Times New Roman" panose="02020603050405020304" pitchFamily="18" charset="0"/>
              </a:rPr>
              <a:t>3 </a:t>
            </a:r>
            <a:r>
              <a:rPr lang="en-US" b="1" dirty="0" err="1" smtClean="0">
                <a:latin typeface="Times New Roman" panose="02020603050405020304" pitchFamily="18" charset="0"/>
                <a:cs typeface="Times New Roman" panose="02020603050405020304" pitchFamily="18" charset="0"/>
              </a:rPr>
              <a:t>phút</a:t>
            </a:r>
            <a:endParaRPr lang="en-US" b="1" dirty="0">
              <a:latin typeface="Times New Roman" panose="02020603050405020304" pitchFamily="18" charset="0"/>
              <a:cs typeface="Times New Roman" panose="02020603050405020304" pitchFamily="18" charset="0"/>
            </a:endParaRPr>
          </a:p>
        </p:txBody>
      </p:sp>
      <p:pic>
        <p:nvPicPr>
          <p:cNvPr id="14" name="Picture 13" descr="D:\PÉ HÀ 'S DOCUMENTS\AA HÌNH NỀN PPT\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3886" y="151899"/>
            <a:ext cx="129540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1"/>
          <p:cNvSpPr txBox="1">
            <a:spLocks noChangeArrowheads="1"/>
          </p:cNvSpPr>
          <p:nvPr/>
        </p:nvSpPr>
        <p:spPr bwMode="auto">
          <a:xfrm>
            <a:off x="10329236" y="230832"/>
            <a:ext cx="225756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5pPr>
            <a:lvl6pPr marL="2286000" algn="l" defTabSz="914400" rtl="0" eaLnBrk="1" latinLnBrk="0" hangingPunct="1">
              <a:defRPr b="1" kern="1200">
                <a:solidFill>
                  <a:schemeClr val="tx1"/>
                </a:solidFill>
                <a:latin typeface="Arial" panose="020B0604020202020204" pitchFamily="34" charset="0"/>
                <a:ea typeface="+mn-ea"/>
                <a:cs typeface="+mn-cs"/>
              </a:defRPr>
            </a:lvl6pPr>
            <a:lvl7pPr marL="2743200" algn="l" defTabSz="914400" rtl="0" eaLnBrk="1" latinLnBrk="0" hangingPunct="1">
              <a:defRPr b="1" kern="1200">
                <a:solidFill>
                  <a:schemeClr val="tx1"/>
                </a:solidFill>
                <a:latin typeface="Arial" panose="020B0604020202020204" pitchFamily="34" charset="0"/>
                <a:ea typeface="+mn-ea"/>
                <a:cs typeface="+mn-cs"/>
              </a:defRPr>
            </a:lvl7pPr>
            <a:lvl8pPr marL="3200400" algn="l" defTabSz="914400" rtl="0" eaLnBrk="1" latinLnBrk="0" hangingPunct="1">
              <a:defRPr b="1" kern="1200">
                <a:solidFill>
                  <a:schemeClr val="tx1"/>
                </a:solidFill>
                <a:latin typeface="Arial" panose="020B0604020202020204" pitchFamily="34" charset="0"/>
                <a:ea typeface="+mn-ea"/>
                <a:cs typeface="+mn-cs"/>
              </a:defRPr>
            </a:lvl8pPr>
            <a:lvl9pPr marL="3657600" algn="l" defTabSz="914400" rtl="0" eaLnBrk="1" latinLnBrk="0" hangingPunct="1">
              <a:defRPr b="1" kern="1200">
                <a:solidFill>
                  <a:schemeClr val="tx1"/>
                </a:solidFill>
                <a:latin typeface="Arial" panose="020B0604020202020204" pitchFamily="34" charset="0"/>
                <a:ea typeface="+mn-ea"/>
                <a:cs typeface="+mn-cs"/>
              </a:defRPr>
            </a:lvl9pPr>
          </a:lstStyle>
          <a:p>
            <a:pPr algn="ctr" eaLnBrk="1" hangingPunct="1"/>
            <a:r>
              <a:rPr lang="en-US" altLang="en-US" sz="2400" dirty="0" err="1" smtClean="0">
                <a:latin typeface="Times New Roman" panose="02020603050405020304" pitchFamily="18" charset="0"/>
                <a:cs typeface="Times New Roman" panose="02020603050405020304" pitchFamily="18" charset="0"/>
              </a:rPr>
              <a:t>Trang</a:t>
            </a:r>
            <a:endParaRPr lang="en-US" altLang="en-US" sz="2400" dirty="0">
              <a:latin typeface="Times New Roman" panose="02020603050405020304" pitchFamily="18" charset="0"/>
              <a:cs typeface="Times New Roman" panose="02020603050405020304" pitchFamily="18" charset="0"/>
            </a:endParaRPr>
          </a:p>
          <a:p>
            <a:pPr algn="ctr" eaLnBrk="1" hangingPunct="1"/>
            <a:r>
              <a:rPr lang="en-US" altLang="en-US" sz="2400" dirty="0" smtClean="0">
                <a:latin typeface="Times New Roman" panose="02020603050405020304" pitchFamily="18" charset="0"/>
                <a:cs typeface="Times New Roman" panose="02020603050405020304" pitchFamily="18" charset="0"/>
              </a:rPr>
              <a:t>126-127</a:t>
            </a:r>
            <a:endParaRPr lang="en-US"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81424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Background Images For Ppt Hd-3 - Simple Powerpoint Background Hd - HD  Wallpaper | Hình nền, Dép, Hì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93" y="-1"/>
            <a:ext cx="12206293" cy="714109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524000" y="0"/>
            <a:ext cx="9144000" cy="461665"/>
          </a:xfrm>
          <a:prstGeom prst="rect">
            <a:avLst/>
          </a:prstGeom>
          <a:noFill/>
        </p:spPr>
        <p:txBody>
          <a:bodyPr wrap="square" rtlCol="0">
            <a:spAutoFit/>
          </a:bodyPr>
          <a:lstStyle/>
          <a:p>
            <a:pPr algn="ctr"/>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bảy</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13 </a:t>
            </a:r>
            <a:r>
              <a:rPr lang="en-US" sz="2400" dirty="0" err="1">
                <a:latin typeface="Times New Roman" panose="02020603050405020304" pitchFamily="18" charset="0"/>
                <a:cs typeface="Times New Roman" panose="02020603050405020304" pitchFamily="18" charset="0"/>
              </a:rPr>
              <a:t>tháng</a:t>
            </a:r>
            <a:r>
              <a:rPr lang="en-US" sz="2400" dirty="0">
                <a:latin typeface="Times New Roman" panose="02020603050405020304" pitchFamily="18" charset="0"/>
                <a:cs typeface="Times New Roman" panose="02020603050405020304" pitchFamily="18" charset="0"/>
              </a:rPr>
              <a:t> 4</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2024</a:t>
            </a:r>
            <a:endParaRPr lang="en-US" sz="2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524000" y="387725"/>
            <a:ext cx="9144000" cy="461665"/>
          </a:xfrm>
          <a:prstGeom prst="rect">
            <a:avLst/>
          </a:prstGeom>
          <a:noFill/>
        </p:spPr>
        <p:txBody>
          <a:bodyPr wrap="square" rtlCol="0">
            <a:spAutoFit/>
          </a:bodyPr>
          <a:lstStyle/>
          <a:p>
            <a:pPr algn="ctr"/>
            <a:r>
              <a:rPr lang="en-US" sz="2400" b="1" u="sng" dirty="0" err="1" smtClean="0">
                <a:latin typeface="Times New Roman" panose="02020603050405020304" pitchFamily="18" charset="0"/>
                <a:cs typeface="Times New Roman" panose="02020603050405020304" pitchFamily="18" charset="0"/>
              </a:rPr>
              <a:t>Tập</a:t>
            </a:r>
            <a:r>
              <a:rPr lang="en-US" sz="2400" b="1" u="sng" dirty="0" smtClean="0">
                <a:latin typeface="Times New Roman" panose="02020603050405020304" pitchFamily="18" charset="0"/>
                <a:cs typeface="Times New Roman" panose="02020603050405020304" pitchFamily="18" charset="0"/>
              </a:rPr>
              <a:t> </a:t>
            </a:r>
            <a:r>
              <a:rPr lang="en-US" sz="2400" b="1" u="sng" dirty="0" err="1" smtClean="0">
                <a:latin typeface="Times New Roman" panose="02020603050405020304" pitchFamily="18" charset="0"/>
                <a:cs typeface="Times New Roman" panose="02020603050405020304" pitchFamily="18" charset="0"/>
              </a:rPr>
              <a:t>đọc</a:t>
            </a:r>
            <a:endParaRPr lang="en-US" sz="2400" b="1" u="sng" dirty="0">
              <a:latin typeface="Times New Roman" panose="02020603050405020304" pitchFamily="18" charset="0"/>
              <a:cs typeface="Times New Roman" panose="02020603050405020304" pitchFamily="18" charset="0"/>
            </a:endParaRPr>
          </a:p>
        </p:txBody>
      </p:sp>
      <p:sp>
        <p:nvSpPr>
          <p:cNvPr id="6" name="TextBox 5"/>
          <p:cNvSpPr txBox="1"/>
          <p:nvPr/>
        </p:nvSpPr>
        <p:spPr>
          <a:xfrm>
            <a:off x="3143413" y="752375"/>
            <a:ext cx="5946114" cy="584775"/>
          </a:xfrm>
          <a:prstGeom prst="rect">
            <a:avLst/>
          </a:prstGeom>
          <a:noFill/>
        </p:spPr>
        <p:txBody>
          <a:bodyPr wrap="square" rtlCol="0">
            <a:spAutoFit/>
          </a:bodyPr>
          <a:lstStyle/>
          <a:p>
            <a:pPr algn="ctr"/>
            <a:r>
              <a:rPr lang="en-US" sz="3200" b="1" dirty="0" err="1" smtClean="0">
                <a:solidFill>
                  <a:srgbClr val="FF0000"/>
                </a:solidFill>
                <a:latin typeface="Times New Roman" panose="02020603050405020304" pitchFamily="18" charset="0"/>
                <a:cs typeface="Times New Roman" panose="02020603050405020304" pitchFamily="18" charset="0"/>
              </a:rPr>
              <a:t>Công</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việc</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đầu</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tiên</a:t>
            </a:r>
            <a:endParaRPr lang="en-US" sz="3200" b="1" dirty="0">
              <a:solidFill>
                <a:srgbClr val="FF0000"/>
              </a:solidFill>
              <a:latin typeface="Times New Roman" panose="02020603050405020304" pitchFamily="18" charset="0"/>
              <a:cs typeface="Times New Roman" panose="02020603050405020304" pitchFamily="18" charset="0"/>
            </a:endParaRPr>
          </a:p>
        </p:txBody>
      </p:sp>
      <p:pic>
        <p:nvPicPr>
          <p:cNvPr id="10" name="Picture 9" descr="C:\Users\HUONGVA\Desktop\khung\to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6095" y="1524334"/>
            <a:ext cx="8811905" cy="5139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5543648" y="1627860"/>
            <a:ext cx="3051712" cy="4524315"/>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defPPr>
              <a:defRPr lang="en-US"/>
            </a:defPPr>
            <a:lvl1pPr algn="l" rtl="0" fontAlgn="base">
              <a:spcBef>
                <a:spcPct val="0"/>
              </a:spcBef>
              <a:spcAft>
                <a:spcPct val="0"/>
              </a:spcAft>
              <a:defRPr sz="2800" b="1" kern="1200">
                <a:solidFill>
                  <a:schemeClr val="tx1"/>
                </a:solidFill>
                <a:latin typeface="Times New Roman" pitchFamily="18" charset="0"/>
                <a:ea typeface="+mn-ea"/>
                <a:cs typeface="Arial" charset="0"/>
              </a:defRPr>
            </a:lvl1pPr>
            <a:lvl2pPr marL="457200" algn="l" rtl="0" fontAlgn="base">
              <a:spcBef>
                <a:spcPct val="0"/>
              </a:spcBef>
              <a:spcAft>
                <a:spcPct val="0"/>
              </a:spcAft>
              <a:defRPr sz="2800" b="1" kern="1200">
                <a:solidFill>
                  <a:schemeClr val="tx1"/>
                </a:solidFill>
                <a:latin typeface="Times New Roman" pitchFamily="18" charset="0"/>
                <a:ea typeface="+mn-ea"/>
                <a:cs typeface="Arial" charset="0"/>
              </a:defRPr>
            </a:lvl2pPr>
            <a:lvl3pPr marL="914400" algn="l" rtl="0" fontAlgn="base">
              <a:spcBef>
                <a:spcPct val="0"/>
              </a:spcBef>
              <a:spcAft>
                <a:spcPct val="0"/>
              </a:spcAft>
              <a:defRPr sz="2800" b="1" kern="1200">
                <a:solidFill>
                  <a:schemeClr val="tx1"/>
                </a:solidFill>
                <a:latin typeface="Times New Roman" pitchFamily="18" charset="0"/>
                <a:ea typeface="+mn-ea"/>
                <a:cs typeface="Arial" charset="0"/>
              </a:defRPr>
            </a:lvl3pPr>
            <a:lvl4pPr marL="1371600" algn="l" rtl="0" fontAlgn="base">
              <a:spcBef>
                <a:spcPct val="0"/>
              </a:spcBef>
              <a:spcAft>
                <a:spcPct val="0"/>
              </a:spcAft>
              <a:defRPr sz="2800" b="1" kern="1200">
                <a:solidFill>
                  <a:schemeClr val="tx1"/>
                </a:solidFill>
                <a:latin typeface="Times New Roman" pitchFamily="18" charset="0"/>
                <a:ea typeface="+mn-ea"/>
                <a:cs typeface="Arial" charset="0"/>
              </a:defRPr>
            </a:lvl4pPr>
            <a:lvl5pPr marL="1828800" algn="l" rtl="0" fontAlgn="base">
              <a:spcBef>
                <a:spcPct val="0"/>
              </a:spcBef>
              <a:spcAft>
                <a:spcPct val="0"/>
              </a:spcAft>
              <a:defRPr sz="2800" b="1" kern="1200">
                <a:solidFill>
                  <a:schemeClr val="tx1"/>
                </a:solidFill>
                <a:latin typeface="Times New Roman" pitchFamily="18" charset="0"/>
                <a:ea typeface="+mn-ea"/>
                <a:cs typeface="Arial" charset="0"/>
              </a:defRPr>
            </a:lvl5pPr>
            <a:lvl6pPr marL="2286000" algn="l" defTabSz="914400" rtl="0" eaLnBrk="1" latinLnBrk="0" hangingPunct="1">
              <a:defRPr sz="2800" b="1" kern="1200">
                <a:solidFill>
                  <a:schemeClr val="tx1"/>
                </a:solidFill>
                <a:latin typeface="Times New Roman" pitchFamily="18" charset="0"/>
                <a:ea typeface="+mn-ea"/>
                <a:cs typeface="Arial" charset="0"/>
              </a:defRPr>
            </a:lvl6pPr>
            <a:lvl7pPr marL="2743200" algn="l" defTabSz="914400" rtl="0" eaLnBrk="1" latinLnBrk="0" hangingPunct="1">
              <a:defRPr sz="2800" b="1" kern="1200">
                <a:solidFill>
                  <a:schemeClr val="tx1"/>
                </a:solidFill>
                <a:latin typeface="Times New Roman" pitchFamily="18" charset="0"/>
                <a:ea typeface="+mn-ea"/>
                <a:cs typeface="Arial" charset="0"/>
              </a:defRPr>
            </a:lvl7pPr>
            <a:lvl8pPr marL="3200400" algn="l" defTabSz="914400" rtl="0" eaLnBrk="1" latinLnBrk="0" hangingPunct="1">
              <a:defRPr sz="2800" b="1" kern="1200">
                <a:solidFill>
                  <a:schemeClr val="tx1"/>
                </a:solidFill>
                <a:latin typeface="Times New Roman" pitchFamily="18" charset="0"/>
                <a:ea typeface="+mn-ea"/>
                <a:cs typeface="Arial" charset="0"/>
              </a:defRPr>
            </a:lvl8pPr>
            <a:lvl9pPr marL="3657600" algn="l" defTabSz="914400" rtl="0" eaLnBrk="1" latinLnBrk="0" hangingPunct="1">
              <a:defRPr sz="2800" b="1" kern="1200">
                <a:solidFill>
                  <a:schemeClr val="tx1"/>
                </a:solidFill>
                <a:latin typeface="Times New Roman" pitchFamily="18" charset="0"/>
                <a:ea typeface="+mn-ea"/>
                <a:cs typeface="Arial" charset="0"/>
              </a:defRPr>
            </a:lvl9pPr>
          </a:lstStyle>
          <a:p>
            <a:pPr algn="ctr" fontAlgn="auto">
              <a:spcBef>
                <a:spcPts val="0"/>
              </a:spcBef>
              <a:spcAft>
                <a:spcPts val="0"/>
              </a:spcAft>
              <a:defRPr/>
            </a:pPr>
            <a:r>
              <a:rPr lang="en-US" sz="9600" spc="50" dirty="0" smtClean="0">
                <a:ln w="11430"/>
                <a:solidFill>
                  <a:srgbClr val="C00000"/>
                </a:solidFill>
                <a:effectLst>
                  <a:outerShdw blurRad="76200" dist="50800" dir="5400000" algn="tl" rotWithShape="0">
                    <a:srgbClr val="000000">
                      <a:alpha val="65000"/>
                    </a:srgbClr>
                  </a:outerShdw>
                </a:effectLst>
                <a:cs typeface="Times New Roman" pitchFamily="18" charset="0"/>
              </a:rPr>
              <a:t>Ai </a:t>
            </a:r>
          </a:p>
          <a:p>
            <a:pPr algn="ctr" fontAlgn="auto">
              <a:spcBef>
                <a:spcPts val="0"/>
              </a:spcBef>
              <a:spcAft>
                <a:spcPts val="0"/>
              </a:spcAft>
              <a:defRPr/>
            </a:pPr>
            <a:r>
              <a:rPr lang="en-US" sz="9600" spc="50" dirty="0" err="1" smtClean="0">
                <a:ln w="11430"/>
                <a:solidFill>
                  <a:srgbClr val="C00000"/>
                </a:solidFill>
                <a:effectLst>
                  <a:outerShdw blurRad="76200" dist="50800" dir="5400000" algn="tl" rotWithShape="0">
                    <a:srgbClr val="000000">
                      <a:alpha val="65000"/>
                    </a:srgbClr>
                  </a:outerShdw>
                </a:effectLst>
                <a:cs typeface="Times New Roman" pitchFamily="18" charset="0"/>
              </a:rPr>
              <a:t>tài</a:t>
            </a:r>
            <a:r>
              <a:rPr lang="en-US" sz="9600" spc="50" dirty="0" smtClean="0">
                <a:ln w="11430"/>
                <a:solidFill>
                  <a:srgbClr val="C00000"/>
                </a:solidFill>
                <a:effectLst>
                  <a:outerShdw blurRad="76200" dist="50800" dir="5400000" algn="tl" rotWithShape="0">
                    <a:srgbClr val="000000">
                      <a:alpha val="65000"/>
                    </a:srgbClr>
                  </a:outerShdw>
                </a:effectLst>
                <a:cs typeface="Times New Roman" pitchFamily="18" charset="0"/>
              </a:rPr>
              <a:t> </a:t>
            </a:r>
          </a:p>
          <a:p>
            <a:pPr algn="ctr" fontAlgn="auto">
              <a:spcBef>
                <a:spcPts val="0"/>
              </a:spcBef>
              <a:spcAft>
                <a:spcPts val="0"/>
              </a:spcAft>
              <a:defRPr/>
            </a:pPr>
            <a:r>
              <a:rPr lang="en-US" sz="9600" spc="50" dirty="0" err="1" smtClean="0">
                <a:ln w="11430"/>
                <a:solidFill>
                  <a:srgbClr val="C00000"/>
                </a:solidFill>
                <a:effectLst>
                  <a:outerShdw blurRad="76200" dist="50800" dir="5400000" algn="tl" rotWithShape="0">
                    <a:srgbClr val="000000">
                      <a:alpha val="65000"/>
                    </a:srgbClr>
                  </a:outerShdw>
                </a:effectLst>
                <a:cs typeface="Times New Roman" pitchFamily="18" charset="0"/>
              </a:rPr>
              <a:t>hơn</a:t>
            </a:r>
            <a:endParaRPr lang="en-US" sz="9600" spc="50" dirty="0">
              <a:ln w="11430"/>
              <a:solidFill>
                <a:srgbClr val="C00000"/>
              </a:solidFill>
              <a:effectLst>
                <a:outerShdw blurRad="76200" dist="50800" dir="5400000" algn="tl" rotWithShape="0">
                  <a:srgbClr val="000000">
                    <a:alpha val="65000"/>
                  </a:srgbClr>
                </a:outerShdw>
              </a:effectLst>
              <a:cs typeface="Times New Roman" pitchFamily="18" charset="0"/>
            </a:endParaRPr>
          </a:p>
        </p:txBody>
      </p:sp>
      <p:pic>
        <p:nvPicPr>
          <p:cNvPr id="8" name="Picture 7" descr="D:\PÉ HÀ 'S DOCUMENTS\AA HÌNH NỀN PPT\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3886" y="151899"/>
            <a:ext cx="129540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11"/>
          <p:cNvSpPr txBox="1">
            <a:spLocks noChangeArrowheads="1"/>
          </p:cNvSpPr>
          <p:nvPr/>
        </p:nvSpPr>
        <p:spPr bwMode="auto">
          <a:xfrm>
            <a:off x="10329236" y="230832"/>
            <a:ext cx="225756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5pPr>
            <a:lvl6pPr marL="2286000" algn="l" defTabSz="914400" rtl="0" eaLnBrk="1" latinLnBrk="0" hangingPunct="1">
              <a:defRPr b="1" kern="1200">
                <a:solidFill>
                  <a:schemeClr val="tx1"/>
                </a:solidFill>
                <a:latin typeface="Arial" panose="020B0604020202020204" pitchFamily="34" charset="0"/>
                <a:ea typeface="+mn-ea"/>
                <a:cs typeface="+mn-cs"/>
              </a:defRPr>
            </a:lvl6pPr>
            <a:lvl7pPr marL="2743200" algn="l" defTabSz="914400" rtl="0" eaLnBrk="1" latinLnBrk="0" hangingPunct="1">
              <a:defRPr b="1" kern="1200">
                <a:solidFill>
                  <a:schemeClr val="tx1"/>
                </a:solidFill>
                <a:latin typeface="Arial" panose="020B0604020202020204" pitchFamily="34" charset="0"/>
                <a:ea typeface="+mn-ea"/>
                <a:cs typeface="+mn-cs"/>
              </a:defRPr>
            </a:lvl7pPr>
            <a:lvl8pPr marL="3200400" algn="l" defTabSz="914400" rtl="0" eaLnBrk="1" latinLnBrk="0" hangingPunct="1">
              <a:defRPr b="1" kern="1200">
                <a:solidFill>
                  <a:schemeClr val="tx1"/>
                </a:solidFill>
                <a:latin typeface="Arial" panose="020B0604020202020204" pitchFamily="34" charset="0"/>
                <a:ea typeface="+mn-ea"/>
                <a:cs typeface="+mn-cs"/>
              </a:defRPr>
            </a:lvl8pPr>
            <a:lvl9pPr marL="3657600" algn="l" defTabSz="914400" rtl="0" eaLnBrk="1" latinLnBrk="0" hangingPunct="1">
              <a:defRPr b="1" kern="1200">
                <a:solidFill>
                  <a:schemeClr val="tx1"/>
                </a:solidFill>
                <a:latin typeface="Arial" panose="020B0604020202020204" pitchFamily="34" charset="0"/>
                <a:ea typeface="+mn-ea"/>
                <a:cs typeface="+mn-cs"/>
              </a:defRPr>
            </a:lvl9pPr>
          </a:lstStyle>
          <a:p>
            <a:pPr algn="ctr" eaLnBrk="1" hangingPunct="1"/>
            <a:r>
              <a:rPr lang="en-US" altLang="en-US" sz="2400" dirty="0" err="1" smtClean="0">
                <a:latin typeface="Times New Roman" panose="02020603050405020304" pitchFamily="18" charset="0"/>
                <a:cs typeface="Times New Roman" panose="02020603050405020304" pitchFamily="18" charset="0"/>
              </a:rPr>
              <a:t>Trang</a:t>
            </a:r>
            <a:endParaRPr lang="en-US" altLang="en-US" sz="2400" dirty="0">
              <a:latin typeface="Times New Roman" panose="02020603050405020304" pitchFamily="18" charset="0"/>
              <a:cs typeface="Times New Roman" panose="02020603050405020304" pitchFamily="18" charset="0"/>
            </a:endParaRPr>
          </a:p>
          <a:p>
            <a:pPr algn="ctr" eaLnBrk="1" hangingPunct="1"/>
            <a:r>
              <a:rPr lang="en-US" altLang="en-US" sz="2400" dirty="0" smtClean="0">
                <a:latin typeface="Times New Roman" panose="02020603050405020304" pitchFamily="18" charset="0"/>
                <a:cs typeface="Times New Roman" panose="02020603050405020304" pitchFamily="18" charset="0"/>
              </a:rPr>
              <a:t>126-127</a:t>
            </a:r>
            <a:endParaRPr lang="en-US"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80553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Background Images For Ppt Hd-3 - Simple Powerpoint Background Hd - HD  Wallpaper | Hình nền, Dép, Hì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93" y="-1"/>
            <a:ext cx="12206293" cy="714109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524000" y="0"/>
            <a:ext cx="9144000" cy="461665"/>
          </a:xfrm>
          <a:prstGeom prst="rect">
            <a:avLst/>
          </a:prstGeom>
          <a:noFill/>
        </p:spPr>
        <p:txBody>
          <a:bodyPr wrap="square" rtlCol="0">
            <a:spAutoFit/>
          </a:bodyPr>
          <a:lstStyle/>
          <a:p>
            <a:pPr algn="ctr"/>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bảy</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13 </a:t>
            </a:r>
            <a:r>
              <a:rPr lang="en-US" sz="2400" dirty="0" err="1">
                <a:latin typeface="Times New Roman" panose="02020603050405020304" pitchFamily="18" charset="0"/>
                <a:cs typeface="Times New Roman" panose="02020603050405020304" pitchFamily="18" charset="0"/>
              </a:rPr>
              <a:t>tháng</a:t>
            </a:r>
            <a:r>
              <a:rPr lang="en-US" sz="2400" dirty="0">
                <a:latin typeface="Times New Roman" panose="02020603050405020304" pitchFamily="18" charset="0"/>
                <a:cs typeface="Times New Roman" panose="02020603050405020304" pitchFamily="18" charset="0"/>
              </a:rPr>
              <a:t> 4</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2024</a:t>
            </a:r>
            <a:endParaRPr lang="en-US" sz="2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524000" y="387725"/>
            <a:ext cx="9144000" cy="461665"/>
          </a:xfrm>
          <a:prstGeom prst="rect">
            <a:avLst/>
          </a:prstGeom>
          <a:noFill/>
        </p:spPr>
        <p:txBody>
          <a:bodyPr wrap="square" rtlCol="0">
            <a:spAutoFit/>
          </a:bodyPr>
          <a:lstStyle/>
          <a:p>
            <a:pPr algn="ctr"/>
            <a:r>
              <a:rPr lang="en-US" sz="2400" b="1" u="sng" dirty="0" err="1" smtClean="0">
                <a:latin typeface="Times New Roman" panose="02020603050405020304" pitchFamily="18" charset="0"/>
                <a:cs typeface="Times New Roman" panose="02020603050405020304" pitchFamily="18" charset="0"/>
              </a:rPr>
              <a:t>Tập</a:t>
            </a:r>
            <a:r>
              <a:rPr lang="en-US" sz="2400" b="1" u="sng" dirty="0" smtClean="0">
                <a:latin typeface="Times New Roman" panose="02020603050405020304" pitchFamily="18" charset="0"/>
                <a:cs typeface="Times New Roman" panose="02020603050405020304" pitchFamily="18" charset="0"/>
              </a:rPr>
              <a:t> </a:t>
            </a:r>
            <a:r>
              <a:rPr lang="en-US" sz="2400" b="1" u="sng" dirty="0" err="1" smtClean="0">
                <a:latin typeface="Times New Roman" panose="02020603050405020304" pitchFamily="18" charset="0"/>
                <a:cs typeface="Times New Roman" panose="02020603050405020304" pitchFamily="18" charset="0"/>
              </a:rPr>
              <a:t>đọc</a:t>
            </a:r>
            <a:endParaRPr lang="en-US" sz="2400" b="1" u="sng" dirty="0">
              <a:latin typeface="Times New Roman" panose="02020603050405020304" pitchFamily="18" charset="0"/>
              <a:cs typeface="Times New Roman" panose="02020603050405020304" pitchFamily="18" charset="0"/>
            </a:endParaRPr>
          </a:p>
        </p:txBody>
      </p:sp>
      <p:sp>
        <p:nvSpPr>
          <p:cNvPr id="6" name="TextBox 5"/>
          <p:cNvSpPr txBox="1"/>
          <p:nvPr/>
        </p:nvSpPr>
        <p:spPr>
          <a:xfrm>
            <a:off x="3143413" y="752375"/>
            <a:ext cx="5946114" cy="584775"/>
          </a:xfrm>
          <a:prstGeom prst="rect">
            <a:avLst/>
          </a:prstGeom>
          <a:noFill/>
        </p:spPr>
        <p:txBody>
          <a:bodyPr wrap="square" rtlCol="0">
            <a:spAutoFit/>
          </a:bodyPr>
          <a:lstStyle/>
          <a:p>
            <a:pPr algn="ctr"/>
            <a:r>
              <a:rPr lang="en-US" sz="3200" b="1" dirty="0" err="1" smtClean="0">
                <a:solidFill>
                  <a:srgbClr val="FF0000"/>
                </a:solidFill>
                <a:latin typeface="Times New Roman" panose="02020603050405020304" pitchFamily="18" charset="0"/>
                <a:cs typeface="Times New Roman" panose="02020603050405020304" pitchFamily="18" charset="0"/>
              </a:rPr>
              <a:t>Công</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việc</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đầu</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tiên</a:t>
            </a:r>
            <a:endParaRPr lang="en-US"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74456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Background Images For Ppt Hd-3 - Simple Powerpoint Background Hd - HD  Wallpaper | Hình nền, Dép, Hì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93" y="-1"/>
            <a:ext cx="12206293" cy="714109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524000" y="0"/>
            <a:ext cx="9144000" cy="461665"/>
          </a:xfrm>
          <a:prstGeom prst="rect">
            <a:avLst/>
          </a:prstGeom>
          <a:noFill/>
        </p:spPr>
        <p:txBody>
          <a:bodyPr wrap="square" rtlCol="0">
            <a:spAutoFit/>
          </a:bodyPr>
          <a:lstStyle/>
          <a:p>
            <a:pPr algn="ctr"/>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bảy</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13 </a:t>
            </a:r>
            <a:r>
              <a:rPr lang="en-US" sz="2400" dirty="0" err="1">
                <a:latin typeface="Times New Roman" panose="02020603050405020304" pitchFamily="18" charset="0"/>
                <a:cs typeface="Times New Roman" panose="02020603050405020304" pitchFamily="18" charset="0"/>
              </a:rPr>
              <a:t>tháng</a:t>
            </a:r>
            <a:r>
              <a:rPr lang="en-US" sz="2400" dirty="0">
                <a:latin typeface="Times New Roman" panose="02020603050405020304" pitchFamily="18" charset="0"/>
                <a:cs typeface="Times New Roman" panose="02020603050405020304" pitchFamily="18" charset="0"/>
              </a:rPr>
              <a:t> 4</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2024</a:t>
            </a:r>
            <a:endParaRPr lang="en-US" sz="2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524000" y="387725"/>
            <a:ext cx="9144000" cy="461665"/>
          </a:xfrm>
          <a:prstGeom prst="rect">
            <a:avLst/>
          </a:prstGeom>
          <a:noFill/>
        </p:spPr>
        <p:txBody>
          <a:bodyPr wrap="square" rtlCol="0">
            <a:spAutoFit/>
          </a:bodyPr>
          <a:lstStyle/>
          <a:p>
            <a:pPr algn="ctr"/>
            <a:r>
              <a:rPr lang="en-US" sz="2400" b="1" u="sng" dirty="0" err="1" smtClean="0">
                <a:latin typeface="Times New Roman" panose="02020603050405020304" pitchFamily="18" charset="0"/>
                <a:cs typeface="Times New Roman" panose="02020603050405020304" pitchFamily="18" charset="0"/>
              </a:rPr>
              <a:t>Tập</a:t>
            </a:r>
            <a:r>
              <a:rPr lang="en-US" sz="2400" b="1" u="sng" dirty="0" smtClean="0">
                <a:latin typeface="Times New Roman" panose="02020603050405020304" pitchFamily="18" charset="0"/>
                <a:cs typeface="Times New Roman" panose="02020603050405020304" pitchFamily="18" charset="0"/>
              </a:rPr>
              <a:t> </a:t>
            </a:r>
            <a:r>
              <a:rPr lang="en-US" sz="2400" b="1" u="sng" dirty="0" err="1" smtClean="0">
                <a:latin typeface="Times New Roman" panose="02020603050405020304" pitchFamily="18" charset="0"/>
                <a:cs typeface="Times New Roman" panose="02020603050405020304" pitchFamily="18" charset="0"/>
              </a:rPr>
              <a:t>đọc</a:t>
            </a:r>
            <a:endParaRPr lang="en-US" sz="2400" b="1" u="sng" dirty="0">
              <a:latin typeface="Times New Roman" panose="02020603050405020304" pitchFamily="18" charset="0"/>
              <a:cs typeface="Times New Roman" panose="02020603050405020304" pitchFamily="18" charset="0"/>
            </a:endParaRPr>
          </a:p>
        </p:txBody>
      </p:sp>
      <p:sp>
        <p:nvSpPr>
          <p:cNvPr id="6" name="TextBox 5"/>
          <p:cNvSpPr txBox="1"/>
          <p:nvPr/>
        </p:nvSpPr>
        <p:spPr>
          <a:xfrm>
            <a:off x="3143413" y="752375"/>
            <a:ext cx="5946114" cy="584775"/>
          </a:xfrm>
          <a:prstGeom prst="rect">
            <a:avLst/>
          </a:prstGeom>
          <a:noFill/>
        </p:spPr>
        <p:txBody>
          <a:bodyPr wrap="square" rtlCol="0">
            <a:spAutoFit/>
          </a:bodyPr>
          <a:lstStyle/>
          <a:p>
            <a:pPr algn="ctr"/>
            <a:r>
              <a:rPr lang="en-US" sz="3200" b="1" dirty="0" err="1" smtClean="0">
                <a:solidFill>
                  <a:srgbClr val="FF0000"/>
                </a:solidFill>
                <a:latin typeface="Times New Roman" panose="02020603050405020304" pitchFamily="18" charset="0"/>
                <a:cs typeface="Times New Roman" panose="02020603050405020304" pitchFamily="18" charset="0"/>
              </a:rPr>
              <a:t>Công</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việc</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đầu</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tiên</a:t>
            </a:r>
            <a:endParaRPr lang="en-US" sz="3200" b="1" dirty="0">
              <a:solidFill>
                <a:srgbClr val="FF0000"/>
              </a:solidFill>
              <a:latin typeface="Times New Roman" panose="02020603050405020304" pitchFamily="18" charset="0"/>
              <a:cs typeface="Times New Roman" panose="02020603050405020304" pitchFamily="18" charset="0"/>
            </a:endParaRPr>
          </a:p>
        </p:txBody>
      </p:sp>
      <p:pic>
        <p:nvPicPr>
          <p:cNvPr id="2050" name="Picture 2" descr="Tuyển tập 100+ hình cute mèo chibi Tạo sự dễ thương cho điện thoại"/>
          <p:cNvPicPr>
            <a:picLocks noChangeAspect="1" noChangeArrowheads="1"/>
          </p:cNvPicPr>
          <p:nvPr/>
        </p:nvPicPr>
        <p:blipFill rotWithShape="1">
          <a:blip r:embed="rId3">
            <a:extLst>
              <a:ext uri="{28A0092B-C50C-407E-A947-70E740481C1C}">
                <a14:useLocalDpi xmlns:a14="http://schemas.microsoft.com/office/drawing/2010/main" val="0"/>
              </a:ext>
            </a:extLst>
          </a:blip>
          <a:srcRect t="33432" b="11810"/>
          <a:stretch/>
        </p:blipFill>
        <p:spPr bwMode="auto">
          <a:xfrm>
            <a:off x="3386474" y="1850921"/>
            <a:ext cx="5143500" cy="5007079"/>
          </a:xfrm>
          <a:prstGeom prst="rect">
            <a:avLst/>
          </a:prstGeom>
          <a:noFill/>
          <a:extLst>
            <a:ext uri="{909E8E84-426E-40DD-AFC4-6F175D3DCCD1}">
              <a14:hiddenFill xmlns:a14="http://schemas.microsoft.com/office/drawing/2010/main">
                <a:solidFill>
                  <a:srgbClr val="FFFFFF"/>
                </a:solidFill>
              </a14:hiddenFill>
            </a:ext>
          </a:extLst>
        </p:spPr>
      </p:pic>
      <p:sp>
        <p:nvSpPr>
          <p:cNvPr id="2" name="Oval Callout 1"/>
          <p:cNvSpPr/>
          <p:nvPr/>
        </p:nvSpPr>
        <p:spPr>
          <a:xfrm>
            <a:off x="-14292" y="1337150"/>
            <a:ext cx="4682546" cy="1791061"/>
          </a:xfrm>
          <a:prstGeom prst="wedgeEllipseCallout">
            <a:avLst>
              <a:gd name="adj1" fmla="val 27458"/>
              <a:gd name="adj2" fmla="val 88475"/>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3200" dirty="0" err="1" smtClean="0">
                <a:latin typeface="Times New Roman" panose="02020603050405020304" pitchFamily="18" charset="0"/>
                <a:cs typeface="Times New Roman" panose="02020603050405020304" pitchFamily="18" charset="0"/>
              </a:rPr>
              <a:t>Cảm</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ơn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các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bạn</a:t>
            </a:r>
            <a:r>
              <a:rPr lang="en-US" sz="3200" dirty="0" smtClean="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2990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487347" y="-34280"/>
            <a:ext cx="9169401" cy="6877050"/>
          </a:xfrm>
        </p:spPr>
      </p:pic>
      <p:sp>
        <p:nvSpPr>
          <p:cNvPr id="6" name="Title 1"/>
          <p:cNvSpPr txBox="1">
            <a:spLocks/>
          </p:cNvSpPr>
          <p:nvPr/>
        </p:nvSpPr>
        <p:spPr>
          <a:xfrm>
            <a:off x="2484694" y="733525"/>
            <a:ext cx="6912768" cy="2160240"/>
          </a:xfrm>
          <a:prstGeom prst="rect">
            <a:avLst/>
          </a:prstGeom>
        </p:spPr>
        <p:txBody>
          <a:bodyPr anchor="ctr">
            <a:prstTxWarp prst="textPlain">
              <a:avLst/>
            </a:prstTxWarp>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1100" b="1" dirty="0">
                <a:latin typeface="Times New Roman" pitchFamily="18" charset="0"/>
                <a:cs typeface="Times New Roman" pitchFamily="18" charset="0"/>
              </a:rPr>
              <a:t>XIN CHÂN THÀNH CẢM ƠN </a:t>
            </a:r>
            <a:br>
              <a:rPr lang="en-US" sz="1100" b="1" dirty="0">
                <a:latin typeface="Times New Roman" pitchFamily="18" charset="0"/>
                <a:cs typeface="Times New Roman" pitchFamily="18" charset="0"/>
              </a:rPr>
            </a:br>
            <a:r>
              <a:rPr lang="en-US" sz="1100" b="1" dirty="0">
                <a:latin typeface="Times New Roman" pitchFamily="18" charset="0"/>
                <a:cs typeface="Times New Roman" pitchFamily="18" charset="0"/>
              </a:rPr>
              <a:t>QUÝ THẦY </a:t>
            </a:r>
            <a:r>
              <a:rPr lang="en-US" sz="1100" b="1" dirty="0" smtClean="0">
                <a:latin typeface="Times New Roman" pitchFamily="18" charset="0"/>
                <a:cs typeface="Times New Roman" pitchFamily="18" charset="0"/>
              </a:rPr>
              <a:t>CÔ</a:t>
            </a:r>
            <a:endParaRPr lang="en-US" sz="1100" b="1" dirty="0">
              <a:latin typeface="Times New Roman" pitchFamily="18" charset="0"/>
              <a:cs typeface="Times New Roman" pitchFamily="18" charset="0"/>
            </a:endParaRPr>
          </a:p>
        </p:txBody>
      </p:sp>
      <p:pic>
        <p:nvPicPr>
          <p:cNvPr id="15364" name="Picture 40" descr="Hinh dong"/>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8924657">
            <a:off x="203734" y="-343371"/>
            <a:ext cx="865188" cy="268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43" descr="flower[1][1][1][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96888" y="6350484"/>
            <a:ext cx="31686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43" descr="flower[1][1][1][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8889493" y="6337803"/>
            <a:ext cx="31686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Picture 43" descr="flower[1][1][1][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303337" y="4959351"/>
            <a:ext cx="31686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8" name="Picture 43" descr="flower[1][1][1][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0257918" y="4557535"/>
            <a:ext cx="31686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9" name="Picture 40" descr="Hinh dong"/>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8929614">
            <a:off x="11076508" y="-342902"/>
            <a:ext cx="865187" cy="268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0" name="Picture 1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06041" y="3244673"/>
            <a:ext cx="3867150" cy="305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4794621"/>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Background Images For Ppt Hd-3 - Simple Powerpoint Background Hd - HD  Wallpaper | Hình nền, Dép, Hì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3862"/>
            <a:ext cx="12206293" cy="714109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524000" y="0"/>
            <a:ext cx="9144000" cy="461665"/>
          </a:xfrm>
          <a:prstGeom prst="rect">
            <a:avLst/>
          </a:prstGeom>
          <a:noFill/>
        </p:spPr>
        <p:txBody>
          <a:bodyPr wrap="square" rtlCol="0">
            <a:spAutoFit/>
          </a:bodyPr>
          <a:lstStyle/>
          <a:p>
            <a:pPr algn="ctr"/>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bảy</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13 </a:t>
            </a:r>
            <a:r>
              <a:rPr lang="en-US" sz="2400" dirty="0" err="1">
                <a:latin typeface="Times New Roman" panose="02020603050405020304" pitchFamily="18" charset="0"/>
                <a:cs typeface="Times New Roman" panose="02020603050405020304" pitchFamily="18" charset="0"/>
              </a:rPr>
              <a:t>tháng</a:t>
            </a:r>
            <a:r>
              <a:rPr lang="en-US" sz="2400" dirty="0">
                <a:latin typeface="Times New Roman" panose="02020603050405020304" pitchFamily="18" charset="0"/>
                <a:cs typeface="Times New Roman" panose="02020603050405020304" pitchFamily="18" charset="0"/>
              </a:rPr>
              <a:t> 4</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2024</a:t>
            </a:r>
            <a:endParaRPr lang="en-US" sz="2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524000" y="387725"/>
            <a:ext cx="9144000" cy="461665"/>
          </a:xfrm>
          <a:prstGeom prst="rect">
            <a:avLst/>
          </a:prstGeom>
          <a:noFill/>
        </p:spPr>
        <p:txBody>
          <a:bodyPr wrap="square" rtlCol="0">
            <a:spAutoFit/>
          </a:bodyPr>
          <a:lstStyle/>
          <a:p>
            <a:pPr algn="ctr"/>
            <a:r>
              <a:rPr lang="en-US" sz="2400" b="1" u="sng" dirty="0" err="1" smtClean="0">
                <a:latin typeface="Times New Roman" panose="02020603050405020304" pitchFamily="18" charset="0"/>
                <a:cs typeface="Times New Roman" panose="02020603050405020304" pitchFamily="18" charset="0"/>
              </a:rPr>
              <a:t>Tập</a:t>
            </a:r>
            <a:r>
              <a:rPr lang="en-US" sz="2400" b="1" u="sng" dirty="0" smtClean="0">
                <a:latin typeface="Times New Roman" panose="02020603050405020304" pitchFamily="18" charset="0"/>
                <a:cs typeface="Times New Roman" panose="02020603050405020304" pitchFamily="18" charset="0"/>
              </a:rPr>
              <a:t> </a:t>
            </a:r>
            <a:r>
              <a:rPr lang="en-US" sz="2400" b="1" u="sng" dirty="0" err="1" smtClean="0">
                <a:latin typeface="Times New Roman" panose="02020603050405020304" pitchFamily="18" charset="0"/>
                <a:cs typeface="Times New Roman" panose="02020603050405020304" pitchFamily="18" charset="0"/>
              </a:rPr>
              <a:t>đọc</a:t>
            </a:r>
            <a:endParaRPr lang="en-US" sz="2400" b="1" u="sng" dirty="0">
              <a:latin typeface="Times New Roman" panose="02020603050405020304" pitchFamily="18" charset="0"/>
              <a:cs typeface="Times New Roman" panose="02020603050405020304" pitchFamily="18" charset="0"/>
            </a:endParaRPr>
          </a:p>
        </p:txBody>
      </p:sp>
      <p:pic>
        <p:nvPicPr>
          <p:cNvPr id="1026" name="Picture 2" descr="Hình ảnh đáng xem ảnh cute khóc với những biểu hiện đáng yêu khi khó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0032" y="857959"/>
            <a:ext cx="6096000" cy="6477000"/>
          </a:xfrm>
          <a:prstGeom prst="rect">
            <a:avLst/>
          </a:prstGeom>
          <a:noFill/>
          <a:extLst>
            <a:ext uri="{909E8E84-426E-40DD-AFC4-6F175D3DCCD1}">
              <a14:hiddenFill xmlns:a14="http://schemas.microsoft.com/office/drawing/2010/main">
                <a:solidFill>
                  <a:srgbClr val="FFFFFF"/>
                </a:solidFill>
              </a14:hiddenFill>
            </a:ext>
          </a:extLst>
        </p:spPr>
      </p:pic>
      <p:sp>
        <p:nvSpPr>
          <p:cNvPr id="2" name="Cloud Callout 1"/>
          <p:cNvSpPr/>
          <p:nvPr/>
        </p:nvSpPr>
        <p:spPr>
          <a:xfrm>
            <a:off x="7576457" y="849390"/>
            <a:ext cx="4603710" cy="1985250"/>
          </a:xfrm>
          <a:prstGeom prst="cloudCallout">
            <a:avLst>
              <a:gd name="adj1" fmla="val -45701"/>
              <a:gd name="adj2" fmla="val 7566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b="1" dirty="0" err="1" smtClean="0">
                <a:latin typeface="Times New Roman" panose="02020603050405020304" pitchFamily="18" charset="0"/>
                <a:cs typeface="Times New Roman" panose="02020603050405020304" pitchFamily="18" charset="0"/>
              </a:rPr>
              <a:t>Tớ</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không</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biết</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làm</a:t>
            </a:r>
            <a:r>
              <a:rPr lang="en-US" sz="2000" b="1" dirty="0" smtClean="0">
                <a:latin typeface="Times New Roman" panose="02020603050405020304" pitchFamily="18" charset="0"/>
                <a:cs typeface="Times New Roman" panose="02020603050405020304" pitchFamily="18" charset="0"/>
              </a:rPr>
              <a:t>…..???</a:t>
            </a:r>
          </a:p>
          <a:p>
            <a:pPr algn="ctr"/>
            <a:r>
              <a:rPr lang="en-US" sz="2000" b="1" dirty="0" smtClean="0">
                <a:latin typeface="Times New Roman" panose="02020603050405020304" pitchFamily="18" charset="0"/>
                <a:cs typeface="Times New Roman" panose="02020603050405020304" pitchFamily="18" charset="0"/>
              </a:rPr>
              <a:t>HUHU….</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5423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Top 75+ hình nền powerpoint học tập chất lượng full hd cực đẹ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210087" cy="70675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524000" y="0"/>
            <a:ext cx="9144000" cy="461665"/>
          </a:xfrm>
          <a:prstGeom prst="rect">
            <a:avLst/>
          </a:prstGeom>
          <a:noFill/>
        </p:spPr>
        <p:txBody>
          <a:bodyPr wrap="square" rtlCol="0">
            <a:spAutoFit/>
          </a:bodyPr>
          <a:lstStyle/>
          <a:p>
            <a:pPr algn="ctr"/>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bảy</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13 </a:t>
            </a:r>
            <a:r>
              <a:rPr lang="en-US" sz="2400" dirty="0" err="1">
                <a:latin typeface="Times New Roman" panose="02020603050405020304" pitchFamily="18" charset="0"/>
                <a:cs typeface="Times New Roman" panose="02020603050405020304" pitchFamily="18" charset="0"/>
              </a:rPr>
              <a:t>tháng</a:t>
            </a:r>
            <a:r>
              <a:rPr lang="en-US" sz="2400" dirty="0">
                <a:latin typeface="Times New Roman" panose="02020603050405020304" pitchFamily="18" charset="0"/>
                <a:cs typeface="Times New Roman" panose="02020603050405020304" pitchFamily="18" charset="0"/>
              </a:rPr>
              <a:t> 4</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2024</a:t>
            </a:r>
            <a:endParaRPr lang="en-US" sz="24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1524000" y="387725"/>
            <a:ext cx="9144000" cy="461665"/>
          </a:xfrm>
          <a:prstGeom prst="rect">
            <a:avLst/>
          </a:prstGeom>
          <a:noFill/>
        </p:spPr>
        <p:txBody>
          <a:bodyPr wrap="square" rtlCol="0">
            <a:spAutoFit/>
          </a:bodyPr>
          <a:lstStyle/>
          <a:p>
            <a:pPr algn="ctr"/>
            <a:r>
              <a:rPr lang="en-US" sz="2400" b="1" u="sng" dirty="0" err="1" smtClean="0">
                <a:latin typeface="Times New Roman" panose="02020603050405020304" pitchFamily="18" charset="0"/>
                <a:cs typeface="Times New Roman" panose="02020603050405020304" pitchFamily="18" charset="0"/>
              </a:rPr>
              <a:t>Tập</a:t>
            </a:r>
            <a:r>
              <a:rPr lang="en-US" sz="2400" b="1" u="sng" dirty="0" smtClean="0">
                <a:latin typeface="Times New Roman" panose="02020603050405020304" pitchFamily="18" charset="0"/>
                <a:cs typeface="Times New Roman" panose="02020603050405020304" pitchFamily="18" charset="0"/>
              </a:rPr>
              <a:t> </a:t>
            </a:r>
            <a:r>
              <a:rPr lang="en-US" sz="2400" b="1" u="sng" dirty="0" err="1" smtClean="0">
                <a:latin typeface="Times New Roman" panose="02020603050405020304" pitchFamily="18" charset="0"/>
                <a:cs typeface="Times New Roman" panose="02020603050405020304" pitchFamily="18" charset="0"/>
              </a:rPr>
              <a:t>đọc</a:t>
            </a:r>
            <a:endParaRPr lang="en-US" sz="2400" b="1" u="sng" dirty="0">
              <a:latin typeface="Times New Roman" panose="02020603050405020304" pitchFamily="18" charset="0"/>
              <a:cs typeface="Times New Roman" panose="02020603050405020304" pitchFamily="18" charset="0"/>
            </a:endParaRPr>
          </a:p>
        </p:txBody>
      </p:sp>
      <p:pic>
        <p:nvPicPr>
          <p:cNvPr id="1026" name="Picture 2" descr="Công việc đầu tiên lớp 5 | Giải Tiếng Việt lớp 5 Tập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9525" y="849390"/>
            <a:ext cx="4552950" cy="6008610"/>
          </a:xfrm>
          <a:prstGeom prst="rect">
            <a:avLst/>
          </a:prstGeom>
          <a:noFill/>
          <a:ln w="762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9538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ình nền Powerpoint đẹp 17 - Kinh nghiệm dạy họ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724" y="-457199"/>
            <a:ext cx="12138276" cy="728446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ông việc đầu tiên lớp 5 | Giải Tiếng Việt lớp 5 Tập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075" y="1104900"/>
            <a:ext cx="3140075" cy="5519482"/>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524000" y="0"/>
            <a:ext cx="9144000" cy="461665"/>
          </a:xfrm>
          <a:prstGeom prst="rect">
            <a:avLst/>
          </a:prstGeom>
          <a:noFill/>
        </p:spPr>
        <p:txBody>
          <a:bodyPr wrap="square" rtlCol="0">
            <a:spAutoFit/>
          </a:bodyPr>
          <a:lstStyle/>
          <a:p>
            <a:pPr algn="ctr"/>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bảy</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13 </a:t>
            </a:r>
            <a:r>
              <a:rPr lang="en-US" sz="2400" dirty="0" err="1">
                <a:latin typeface="Times New Roman" panose="02020603050405020304" pitchFamily="18" charset="0"/>
                <a:cs typeface="Times New Roman" panose="02020603050405020304" pitchFamily="18" charset="0"/>
              </a:rPr>
              <a:t>tháng</a:t>
            </a:r>
            <a:r>
              <a:rPr lang="en-US" sz="2400" dirty="0">
                <a:latin typeface="Times New Roman" panose="02020603050405020304" pitchFamily="18" charset="0"/>
                <a:cs typeface="Times New Roman" panose="02020603050405020304" pitchFamily="18" charset="0"/>
              </a:rPr>
              <a:t> 4</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2024</a:t>
            </a:r>
            <a:endParaRPr lang="en-US" sz="24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524000" y="387725"/>
            <a:ext cx="9144000" cy="461665"/>
          </a:xfrm>
          <a:prstGeom prst="rect">
            <a:avLst/>
          </a:prstGeom>
          <a:noFill/>
        </p:spPr>
        <p:txBody>
          <a:bodyPr wrap="square" rtlCol="0">
            <a:spAutoFit/>
          </a:bodyPr>
          <a:lstStyle/>
          <a:p>
            <a:pPr algn="ctr"/>
            <a:r>
              <a:rPr lang="en-US" sz="2400" b="1" u="sng" dirty="0" err="1" smtClean="0">
                <a:latin typeface="Times New Roman" panose="02020603050405020304" pitchFamily="18" charset="0"/>
                <a:cs typeface="Times New Roman" panose="02020603050405020304" pitchFamily="18" charset="0"/>
              </a:rPr>
              <a:t>Tập</a:t>
            </a:r>
            <a:r>
              <a:rPr lang="en-US" sz="2400" b="1" u="sng" dirty="0" smtClean="0">
                <a:latin typeface="Times New Roman" panose="02020603050405020304" pitchFamily="18" charset="0"/>
                <a:cs typeface="Times New Roman" panose="02020603050405020304" pitchFamily="18" charset="0"/>
              </a:rPr>
              <a:t> </a:t>
            </a:r>
            <a:r>
              <a:rPr lang="en-US" sz="2400" b="1" u="sng" dirty="0" err="1" smtClean="0">
                <a:latin typeface="Times New Roman" panose="02020603050405020304" pitchFamily="18" charset="0"/>
                <a:cs typeface="Times New Roman" panose="02020603050405020304" pitchFamily="18" charset="0"/>
              </a:rPr>
              <a:t>đọc</a:t>
            </a:r>
            <a:endParaRPr lang="en-US" sz="2400" b="1" u="sng" dirty="0">
              <a:latin typeface="Times New Roman" panose="02020603050405020304" pitchFamily="18" charset="0"/>
              <a:cs typeface="Times New Roman" panose="02020603050405020304" pitchFamily="18" charset="0"/>
            </a:endParaRPr>
          </a:p>
        </p:txBody>
      </p:sp>
      <p:pic>
        <p:nvPicPr>
          <p:cNvPr id="2052" name="Picture 4" descr="Kỷ niệm 30 năm ngày mất của Nữ tướng Nguyễn Thị Định: Nữ tướng quân thời  bìn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48124" y="1047750"/>
            <a:ext cx="8001001" cy="5576632"/>
          </a:xfrm>
          <a:prstGeom prst="rect">
            <a:avLst/>
          </a:prstGeom>
          <a:noFill/>
          <a:extLst>
            <a:ext uri="{909E8E84-426E-40DD-AFC4-6F175D3DCCD1}">
              <a14:hiddenFill xmlns:a14="http://schemas.microsoft.com/office/drawing/2010/main">
                <a:solidFill>
                  <a:srgbClr val="FFFFFF"/>
                </a:solidFill>
              </a14:hiddenFill>
            </a:ext>
          </a:extLst>
        </p:spPr>
      </p:pic>
      <p:sp>
        <p:nvSpPr>
          <p:cNvPr id="2" name="Right Arrow 1"/>
          <p:cNvSpPr/>
          <p:nvPr/>
        </p:nvSpPr>
        <p:spPr>
          <a:xfrm>
            <a:off x="3486150" y="3122023"/>
            <a:ext cx="419099" cy="1045028"/>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1228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052"/>
                                        </p:tgtEl>
                                        <p:attrNameLst>
                                          <p:attrName>style.visibility</p:attrName>
                                        </p:attrNameLst>
                                      </p:cBhvr>
                                      <p:to>
                                        <p:strVal val="visible"/>
                                      </p:to>
                                    </p:set>
                                    <p:anim calcmode="lin" valueType="num">
                                      <p:cBhvr>
                                        <p:cTn id="14" dur="500" fill="hold"/>
                                        <p:tgtEl>
                                          <p:spTgt spid="2052"/>
                                        </p:tgtEl>
                                        <p:attrNameLst>
                                          <p:attrName>ppt_w</p:attrName>
                                        </p:attrNameLst>
                                      </p:cBhvr>
                                      <p:tavLst>
                                        <p:tav tm="0">
                                          <p:val>
                                            <p:fltVal val="0"/>
                                          </p:val>
                                        </p:tav>
                                        <p:tav tm="100000">
                                          <p:val>
                                            <p:strVal val="#ppt_w"/>
                                          </p:val>
                                        </p:tav>
                                      </p:tavLst>
                                    </p:anim>
                                    <p:anim calcmode="lin" valueType="num">
                                      <p:cBhvr>
                                        <p:cTn id="15" dur="500" fill="hold"/>
                                        <p:tgtEl>
                                          <p:spTgt spid="2052"/>
                                        </p:tgtEl>
                                        <p:attrNameLst>
                                          <p:attrName>ppt_h</p:attrName>
                                        </p:attrNameLst>
                                      </p:cBhvr>
                                      <p:tavLst>
                                        <p:tav tm="0">
                                          <p:val>
                                            <p:fltVal val="0"/>
                                          </p:val>
                                        </p:tav>
                                        <p:tav tm="100000">
                                          <p:val>
                                            <p:strVal val="#ppt_h"/>
                                          </p:val>
                                        </p:tav>
                                      </p:tavLst>
                                    </p:anim>
                                    <p:animEffect transition="in" filter="fade">
                                      <p:cBhvr>
                                        <p:cTn id="16"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Background Images For Ppt Hd-3 - Simple Powerpoint Background Hd - HD  Wallpaper | Hình nền, Dép, Hì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93" y="-1"/>
            <a:ext cx="12206293" cy="714109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524000" y="0"/>
            <a:ext cx="9144000" cy="461665"/>
          </a:xfrm>
          <a:prstGeom prst="rect">
            <a:avLst/>
          </a:prstGeom>
          <a:noFill/>
        </p:spPr>
        <p:txBody>
          <a:bodyPr wrap="square" rtlCol="0">
            <a:spAutoFit/>
          </a:bodyPr>
          <a:lstStyle/>
          <a:p>
            <a:pPr algn="ctr"/>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bảy</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13 </a:t>
            </a:r>
            <a:r>
              <a:rPr lang="en-US" sz="2400" dirty="0" err="1">
                <a:latin typeface="Times New Roman" panose="02020603050405020304" pitchFamily="18" charset="0"/>
                <a:cs typeface="Times New Roman" panose="02020603050405020304" pitchFamily="18" charset="0"/>
              </a:rPr>
              <a:t>tháng</a:t>
            </a:r>
            <a:r>
              <a:rPr lang="en-US" sz="2400" dirty="0">
                <a:latin typeface="Times New Roman" panose="02020603050405020304" pitchFamily="18" charset="0"/>
                <a:cs typeface="Times New Roman" panose="02020603050405020304" pitchFamily="18" charset="0"/>
              </a:rPr>
              <a:t> 4</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2024</a:t>
            </a:r>
            <a:endParaRPr lang="en-US" sz="2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524000" y="387725"/>
            <a:ext cx="9144000" cy="461665"/>
          </a:xfrm>
          <a:prstGeom prst="rect">
            <a:avLst/>
          </a:prstGeom>
          <a:noFill/>
        </p:spPr>
        <p:txBody>
          <a:bodyPr wrap="square" rtlCol="0">
            <a:spAutoFit/>
          </a:bodyPr>
          <a:lstStyle/>
          <a:p>
            <a:pPr algn="ctr"/>
            <a:r>
              <a:rPr lang="en-US" sz="2400" b="1" u="sng" dirty="0" err="1" smtClean="0">
                <a:latin typeface="Times New Roman" panose="02020603050405020304" pitchFamily="18" charset="0"/>
                <a:cs typeface="Times New Roman" panose="02020603050405020304" pitchFamily="18" charset="0"/>
              </a:rPr>
              <a:t>Tập</a:t>
            </a:r>
            <a:r>
              <a:rPr lang="en-US" sz="2400" b="1" u="sng" dirty="0" smtClean="0">
                <a:latin typeface="Times New Roman" panose="02020603050405020304" pitchFamily="18" charset="0"/>
                <a:cs typeface="Times New Roman" panose="02020603050405020304" pitchFamily="18" charset="0"/>
              </a:rPr>
              <a:t> </a:t>
            </a:r>
            <a:r>
              <a:rPr lang="en-US" sz="2400" b="1" u="sng" dirty="0" err="1" smtClean="0">
                <a:latin typeface="Times New Roman" panose="02020603050405020304" pitchFamily="18" charset="0"/>
                <a:cs typeface="Times New Roman" panose="02020603050405020304" pitchFamily="18" charset="0"/>
              </a:rPr>
              <a:t>đọc</a:t>
            </a:r>
            <a:endParaRPr lang="en-US" sz="2400" b="1" u="sng" dirty="0">
              <a:latin typeface="Times New Roman" panose="02020603050405020304" pitchFamily="18" charset="0"/>
              <a:cs typeface="Times New Roman" panose="02020603050405020304" pitchFamily="18" charset="0"/>
            </a:endParaRPr>
          </a:p>
        </p:txBody>
      </p:sp>
      <p:sp>
        <p:nvSpPr>
          <p:cNvPr id="6" name="TextBox 5"/>
          <p:cNvSpPr txBox="1"/>
          <p:nvPr/>
        </p:nvSpPr>
        <p:spPr>
          <a:xfrm>
            <a:off x="3143413" y="752375"/>
            <a:ext cx="5946114" cy="584775"/>
          </a:xfrm>
          <a:prstGeom prst="rect">
            <a:avLst/>
          </a:prstGeom>
          <a:noFill/>
        </p:spPr>
        <p:txBody>
          <a:bodyPr wrap="square" rtlCol="0">
            <a:spAutoFit/>
          </a:bodyPr>
          <a:lstStyle/>
          <a:p>
            <a:pPr algn="ctr"/>
            <a:r>
              <a:rPr lang="en-US" sz="3200" b="1" dirty="0" err="1" smtClean="0">
                <a:solidFill>
                  <a:srgbClr val="FF0000"/>
                </a:solidFill>
                <a:latin typeface="Times New Roman" panose="02020603050405020304" pitchFamily="18" charset="0"/>
                <a:cs typeface="Times New Roman" panose="02020603050405020304" pitchFamily="18" charset="0"/>
              </a:rPr>
              <a:t>Công</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việc</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đầu</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tiên</a:t>
            </a:r>
            <a:endParaRPr lang="en-US" sz="3200" b="1" dirty="0">
              <a:solidFill>
                <a:srgbClr val="FF0000"/>
              </a:solidFill>
              <a:latin typeface="Times New Roman" panose="02020603050405020304" pitchFamily="18" charset="0"/>
              <a:cs typeface="Times New Roman" panose="02020603050405020304" pitchFamily="18" charset="0"/>
            </a:endParaRPr>
          </a:p>
        </p:txBody>
      </p:sp>
      <p:pic>
        <p:nvPicPr>
          <p:cNvPr id="8" name="Picture 7" descr="D:\PÉ HÀ 'S DOCUMENTS\AA HÌNH NỀN PPT\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3886" y="151899"/>
            <a:ext cx="129540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11"/>
          <p:cNvSpPr txBox="1">
            <a:spLocks noChangeArrowheads="1"/>
          </p:cNvSpPr>
          <p:nvPr/>
        </p:nvSpPr>
        <p:spPr bwMode="auto">
          <a:xfrm>
            <a:off x="10329236" y="230832"/>
            <a:ext cx="225756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5pPr>
            <a:lvl6pPr marL="2286000" algn="l" defTabSz="914400" rtl="0" eaLnBrk="1" latinLnBrk="0" hangingPunct="1">
              <a:defRPr b="1" kern="1200">
                <a:solidFill>
                  <a:schemeClr val="tx1"/>
                </a:solidFill>
                <a:latin typeface="Arial" panose="020B0604020202020204" pitchFamily="34" charset="0"/>
                <a:ea typeface="+mn-ea"/>
                <a:cs typeface="+mn-cs"/>
              </a:defRPr>
            </a:lvl6pPr>
            <a:lvl7pPr marL="2743200" algn="l" defTabSz="914400" rtl="0" eaLnBrk="1" latinLnBrk="0" hangingPunct="1">
              <a:defRPr b="1" kern="1200">
                <a:solidFill>
                  <a:schemeClr val="tx1"/>
                </a:solidFill>
                <a:latin typeface="Arial" panose="020B0604020202020204" pitchFamily="34" charset="0"/>
                <a:ea typeface="+mn-ea"/>
                <a:cs typeface="+mn-cs"/>
              </a:defRPr>
            </a:lvl7pPr>
            <a:lvl8pPr marL="3200400" algn="l" defTabSz="914400" rtl="0" eaLnBrk="1" latinLnBrk="0" hangingPunct="1">
              <a:defRPr b="1" kern="1200">
                <a:solidFill>
                  <a:schemeClr val="tx1"/>
                </a:solidFill>
                <a:latin typeface="Arial" panose="020B0604020202020204" pitchFamily="34" charset="0"/>
                <a:ea typeface="+mn-ea"/>
                <a:cs typeface="+mn-cs"/>
              </a:defRPr>
            </a:lvl8pPr>
            <a:lvl9pPr marL="3657600" algn="l" defTabSz="914400" rtl="0" eaLnBrk="1" latinLnBrk="0" hangingPunct="1">
              <a:defRPr b="1" kern="1200">
                <a:solidFill>
                  <a:schemeClr val="tx1"/>
                </a:solidFill>
                <a:latin typeface="Arial" panose="020B0604020202020204" pitchFamily="34" charset="0"/>
                <a:ea typeface="+mn-ea"/>
                <a:cs typeface="+mn-cs"/>
              </a:defRPr>
            </a:lvl9pPr>
          </a:lstStyle>
          <a:p>
            <a:pPr algn="ctr" eaLnBrk="1" hangingPunct="1"/>
            <a:r>
              <a:rPr lang="en-US" altLang="en-US" sz="2400" dirty="0" err="1" smtClean="0">
                <a:latin typeface="Times New Roman" panose="02020603050405020304" pitchFamily="18" charset="0"/>
                <a:cs typeface="Times New Roman" panose="02020603050405020304" pitchFamily="18" charset="0"/>
              </a:rPr>
              <a:t>Trang</a:t>
            </a:r>
            <a:endParaRPr lang="en-US" altLang="en-US" sz="2400" dirty="0">
              <a:latin typeface="Times New Roman" panose="02020603050405020304" pitchFamily="18" charset="0"/>
              <a:cs typeface="Times New Roman" panose="02020603050405020304" pitchFamily="18" charset="0"/>
            </a:endParaRPr>
          </a:p>
          <a:p>
            <a:pPr algn="ctr" eaLnBrk="1" hangingPunct="1"/>
            <a:r>
              <a:rPr lang="en-US" altLang="en-US" sz="2400" dirty="0" smtClean="0">
                <a:latin typeface="Times New Roman" panose="02020603050405020304" pitchFamily="18" charset="0"/>
                <a:cs typeface="Times New Roman" panose="02020603050405020304" pitchFamily="18" charset="0"/>
              </a:rPr>
              <a:t>126-127</a:t>
            </a:r>
            <a:endParaRPr lang="en-US"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3958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886" y="1335950"/>
            <a:ext cx="12096465" cy="5632311"/>
          </a:xfrm>
          <a:prstGeom prst="rect">
            <a:avLst/>
          </a:prstGeom>
        </p:spPr>
        <p:txBody>
          <a:bodyPr wrap="square">
            <a:spAutoFit/>
          </a:bodyPr>
          <a:lstStyle/>
          <a:p>
            <a:pPr algn="just"/>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Một</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hôm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anh</a:t>
            </a:r>
            <a:r>
              <a:rPr lang="en-US" dirty="0">
                <a:latin typeface="Times New Roman" panose="02020603050405020304" pitchFamily="18" charset="0"/>
                <a:cs typeface="Times New Roman" panose="02020603050405020304" pitchFamily="18" charset="0"/>
              </a:rPr>
              <a:t> Ba </a:t>
            </a:r>
            <a:r>
              <a:rPr lang="en-US" dirty="0" err="1">
                <a:latin typeface="Times New Roman" panose="02020603050405020304" pitchFamily="18" charset="0"/>
                <a:cs typeface="Times New Roman" panose="02020603050405020304" pitchFamily="18" charset="0"/>
              </a:rPr>
              <a:t>Chẩn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gọi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buồng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đúng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giao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việc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ngày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trước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lấy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từ</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xuống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giấy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lớn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rồi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hỏi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tôi</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marL="285750" indent="-285750" algn="just">
              <a:buFontTx/>
              <a:buChar char="-"/>
            </a:pPr>
            <a:r>
              <a:rPr lang="en-US" dirty="0" err="1" smtClean="0">
                <a:latin typeface="Times New Roman" panose="02020603050405020304" pitchFamily="18" charset="0"/>
                <a:cs typeface="Times New Roman" panose="02020603050405020304" pitchFamily="18" charset="0"/>
              </a:rPr>
              <a:t>Út</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dám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truyền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không</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Tôi</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vừa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mừng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vừa</a:t>
            </a:r>
            <a:r>
              <a:rPr lang="en-US" dirty="0">
                <a:latin typeface="Times New Roman" panose="02020603050405020304" pitchFamily="18" charset="0"/>
                <a:cs typeface="Times New Roman" panose="02020603050405020304" pitchFamily="18" charset="0"/>
              </a:rPr>
              <a:t> lo, </a:t>
            </a:r>
            <a:r>
              <a:rPr lang="en-US" dirty="0" err="1">
                <a:latin typeface="Times New Roman" panose="02020603050405020304" pitchFamily="18" charset="0"/>
                <a:cs typeface="Times New Roman" panose="02020603050405020304" pitchFamily="18" charset="0"/>
              </a:rPr>
              <a:t>nói</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marL="285750" indent="-285750" algn="just">
              <a:buFontTx/>
              <a:buChar char="-"/>
            </a:pPr>
            <a:r>
              <a:rPr lang="en-US" dirty="0" err="1" smtClean="0">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nhưng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nào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chỉ</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chớ</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Anh</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Ba </a:t>
            </a:r>
            <a:r>
              <a:rPr lang="en-US" dirty="0" err="1">
                <a:latin typeface="Times New Roman" panose="02020603050405020304" pitchFamily="18" charset="0"/>
                <a:cs typeface="Times New Roman" panose="02020603050405020304" pitchFamily="18" charset="0"/>
              </a:rPr>
              <a:t>cười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rồi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dặn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dò</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tỉ</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mỉ</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Cuối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cùng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nhắc</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Rủi</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địch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bắt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tận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thì</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một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nói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rằng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một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đây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giấy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quảng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thuốc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chữ</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giấy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gì</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Nhận</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việc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đầu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này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thấy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người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bồn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chồn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thấp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thỏm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Đêm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lục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đục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dậy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từ</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nửa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đêm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ngồi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giấu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truyền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Khoảng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giờ</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mọi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hôm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bê</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rổ</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còn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truyền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thì</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giắt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lưng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quần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rảo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bước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truyền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từ</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từ</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xuống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Gần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thì</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vừa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cũng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vừa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sáng</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tỏ</a:t>
            </a:r>
            <a:r>
              <a:rPr lang="en-US" dirty="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Độ</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tám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giờ</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xì</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xào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ầm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Cộng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giấy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nhiều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quá</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Mấy</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lính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hớt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súng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chạy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rầm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rầm</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Về</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tôi</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khoe</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ngay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anh</a:t>
            </a:r>
            <a:r>
              <a:rPr lang="en-US" dirty="0">
                <a:latin typeface="Times New Roman" panose="02020603050405020304" pitchFamily="18" charset="0"/>
                <a:cs typeface="Times New Roman" panose="02020603050405020304" pitchFamily="18" charset="0"/>
              </a:rPr>
              <a:t> Ba. </a:t>
            </a:r>
            <a:r>
              <a:rPr lang="en-US" dirty="0" err="1">
                <a:latin typeface="Times New Roman" panose="02020603050405020304" pitchFamily="18" charset="0"/>
                <a:cs typeface="Times New Roman" panose="02020603050405020304" pitchFamily="18" charset="0"/>
              </a:rPr>
              <a:t>Anh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khen</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Út</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lắm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vậy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rồi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a:t>
            </a:r>
            <a:r>
              <a:rPr lang="en-US" dirty="0">
                <a:latin typeface="Times New Roman" panose="02020603050405020304" pitchFamily="18" charset="0"/>
                <a:cs typeface="Times New Roman" panose="02020603050405020304" pitchFamily="18" charset="0"/>
              </a:rPr>
              <a:t> ạ!     </a:t>
            </a:r>
            <a:endParaRPr lang="en-US" dirty="0" smtClean="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Lần</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giao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truyền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Lồng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cũng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hoàn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thành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một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việc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bắt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đầu</a:t>
            </a:r>
            <a:r>
              <a:rPr lang="en-US" dirty="0">
                <a:latin typeface="Times New Roman" panose="02020603050405020304" pitchFamily="18" charset="0"/>
                <a:cs typeface="Times New Roman" panose="02020603050405020304" pitchFamily="18" charset="0"/>
              </a:rPr>
              <a:t> ham </a:t>
            </a:r>
            <a:r>
              <a:rPr lang="en-US" dirty="0" err="1">
                <a:latin typeface="Times New Roman" panose="02020603050405020304" pitchFamily="18" charset="0"/>
                <a:cs typeface="Times New Roman" panose="02020603050405020304" pitchFamily="18" charset="0"/>
              </a:rPr>
              <a:t>hoạt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động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tâm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anh</a:t>
            </a:r>
            <a:r>
              <a:rPr lang="en-US" dirty="0">
                <a:latin typeface="Times New Roman" panose="02020603050405020304" pitchFamily="18" charset="0"/>
                <a:cs typeface="Times New Roman" panose="02020603050405020304" pitchFamily="18" charset="0"/>
              </a:rPr>
              <a:t> Ba: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Em</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chỉ</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muốn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thật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nhiều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việc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thoát</a:t>
            </a:r>
            <a:r>
              <a:rPr lang="en-US" dirty="0">
                <a:latin typeface="Times New Roman" panose="02020603050405020304" pitchFamily="18" charset="0"/>
                <a:cs typeface="Times New Roman" panose="02020603050405020304" pitchFamily="18" charset="0"/>
              </a:rPr>
              <a:t> li </a:t>
            </a:r>
            <a:r>
              <a:rPr lang="en-US" dirty="0" err="1">
                <a:latin typeface="Times New Roman" panose="02020603050405020304" pitchFamily="18" charset="0"/>
                <a:cs typeface="Times New Roman" panose="02020603050405020304" pitchFamily="18" charset="0"/>
              </a:rPr>
              <a:t>hẳn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anh</a:t>
            </a:r>
            <a:r>
              <a:rPr lang="en-US" dirty="0" smtClean="0">
                <a:latin typeface="Times New Roman" panose="02020603050405020304" pitchFamily="18" charset="0"/>
                <a:cs typeface="Times New Roman" panose="02020603050405020304" pitchFamily="18" charset="0"/>
              </a:rPr>
              <a:t>!</a:t>
            </a:r>
          </a:p>
          <a:p>
            <a:pPr algn="r"/>
            <a:r>
              <a:rPr lang="en-US" dirty="0" smtClean="0">
                <a:latin typeface="Times New Roman" panose="02020603050405020304" pitchFamily="18" charset="0"/>
                <a:cs typeface="Times New Roman" panose="02020603050405020304" pitchFamily="18" charset="0"/>
              </a:rPr>
              <a:t>Theo </a:t>
            </a:r>
            <a:r>
              <a:rPr lang="en-US" b="1" dirty="0">
                <a:latin typeface="Times New Roman" panose="02020603050405020304" pitchFamily="18" charset="0"/>
                <a:cs typeface="Times New Roman" panose="02020603050405020304" pitchFamily="18" charset="0"/>
              </a:rPr>
              <a:t>HỒI KÍ CỦA BÀ NGUYỄN THỊ </a:t>
            </a:r>
            <a:r>
              <a:rPr lang="en-US" b="1" dirty="0" smtClean="0">
                <a:latin typeface="Times New Roman" panose="02020603050405020304" pitchFamily="18" charset="0"/>
                <a:cs typeface="Times New Roman" panose="02020603050405020304" pitchFamily="18" charset="0"/>
              </a:rPr>
              <a:t>ĐỊNH</a:t>
            </a:r>
          </a:p>
          <a:p>
            <a:pPr algn="r"/>
            <a:r>
              <a:rPr lang="en-US" i="1" dirty="0">
                <a:latin typeface="Times New Roman" panose="02020603050405020304" pitchFamily="18" charset="0"/>
                <a:cs typeface="Times New Roman" panose="02020603050405020304" pitchFamily="18" charset="0"/>
              </a:rPr>
              <a:t>(</a:t>
            </a:r>
            <a:r>
              <a:rPr lang="en-US" i="1" dirty="0" err="1">
                <a:latin typeface="Times New Roman" panose="02020603050405020304" pitchFamily="18" charset="0"/>
                <a:cs typeface="Times New Roman" panose="02020603050405020304" pitchFamily="18" charset="0"/>
              </a:rPr>
              <a:t>Văn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Phác</a:t>
            </a:r>
            <a:r>
              <a:rPr lang="en-US" i="1" dirty="0">
                <a:latin typeface="Times New Roman" panose="02020603050405020304" pitchFamily="18" charset="0"/>
                <a:cs typeface="Times New Roman" panose="02020603050405020304" pitchFamily="18" charset="0"/>
              </a:rPr>
              <a:t> </a:t>
            </a:r>
            <a:r>
              <a:rPr lang="en-US" i="1" dirty="0" err="1" smtClean="0">
                <a:latin typeface="Times New Roman" panose="02020603050405020304" pitchFamily="18" charset="0"/>
                <a:cs typeface="Times New Roman" panose="02020603050405020304" pitchFamily="18" charset="0"/>
              </a:rPr>
              <a:t>ghi</a:t>
            </a:r>
            <a:r>
              <a:rPr lang="en-US" i="1" dirty="0" smtClean="0">
                <a:latin typeface="Times New Roman" panose="02020603050405020304" pitchFamily="18" charset="0"/>
                <a:cs typeface="Times New Roman" panose="02020603050405020304" pitchFamily="18" charset="0"/>
              </a:rPr>
              <a:t>)</a:t>
            </a:r>
            <a:endParaRPr lang="en-US" i="1"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524000" y="0"/>
            <a:ext cx="9144000" cy="461665"/>
          </a:xfrm>
          <a:prstGeom prst="rect">
            <a:avLst/>
          </a:prstGeom>
          <a:noFill/>
        </p:spPr>
        <p:txBody>
          <a:bodyPr wrap="square" rtlCol="0">
            <a:spAutoFit/>
          </a:bodyPr>
          <a:lstStyle/>
          <a:p>
            <a:pPr algn="ctr"/>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bảy</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13 </a:t>
            </a:r>
            <a:r>
              <a:rPr lang="en-US" sz="2400" dirty="0" err="1">
                <a:latin typeface="Times New Roman" panose="02020603050405020304" pitchFamily="18" charset="0"/>
                <a:cs typeface="Times New Roman" panose="02020603050405020304" pitchFamily="18" charset="0"/>
              </a:rPr>
              <a:t>tháng</a:t>
            </a:r>
            <a:r>
              <a:rPr lang="en-US" sz="2400" dirty="0">
                <a:latin typeface="Times New Roman" panose="02020603050405020304" pitchFamily="18" charset="0"/>
                <a:cs typeface="Times New Roman" panose="02020603050405020304" pitchFamily="18" charset="0"/>
              </a:rPr>
              <a:t> 4</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2024</a:t>
            </a:r>
            <a:endParaRPr lang="en-US" sz="24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524000" y="387725"/>
            <a:ext cx="9144000" cy="461665"/>
          </a:xfrm>
          <a:prstGeom prst="rect">
            <a:avLst/>
          </a:prstGeom>
          <a:noFill/>
        </p:spPr>
        <p:txBody>
          <a:bodyPr wrap="square" rtlCol="0">
            <a:spAutoFit/>
          </a:bodyPr>
          <a:lstStyle/>
          <a:p>
            <a:pPr algn="ctr"/>
            <a:r>
              <a:rPr lang="en-US" sz="2400" b="1" u="sng" dirty="0" err="1" smtClean="0">
                <a:latin typeface="Times New Roman" panose="02020603050405020304" pitchFamily="18" charset="0"/>
                <a:cs typeface="Times New Roman" panose="02020603050405020304" pitchFamily="18" charset="0"/>
              </a:rPr>
              <a:t>Tập</a:t>
            </a:r>
            <a:r>
              <a:rPr lang="en-US" sz="2400" b="1" u="sng" dirty="0" smtClean="0">
                <a:latin typeface="Times New Roman" panose="02020603050405020304" pitchFamily="18" charset="0"/>
                <a:cs typeface="Times New Roman" panose="02020603050405020304" pitchFamily="18" charset="0"/>
              </a:rPr>
              <a:t> </a:t>
            </a:r>
            <a:r>
              <a:rPr lang="en-US" sz="2400" b="1" u="sng" dirty="0" err="1" smtClean="0">
                <a:latin typeface="Times New Roman" panose="02020603050405020304" pitchFamily="18" charset="0"/>
                <a:cs typeface="Times New Roman" panose="02020603050405020304" pitchFamily="18" charset="0"/>
              </a:rPr>
              <a:t>đọc</a:t>
            </a:r>
            <a:endParaRPr lang="en-US" sz="2400" b="1" u="sng" dirty="0">
              <a:latin typeface="Times New Roman" panose="02020603050405020304" pitchFamily="18" charset="0"/>
              <a:cs typeface="Times New Roman" panose="02020603050405020304" pitchFamily="18" charset="0"/>
            </a:endParaRPr>
          </a:p>
        </p:txBody>
      </p:sp>
      <p:sp>
        <p:nvSpPr>
          <p:cNvPr id="5" name="TextBox 4"/>
          <p:cNvSpPr txBox="1"/>
          <p:nvPr/>
        </p:nvSpPr>
        <p:spPr>
          <a:xfrm>
            <a:off x="3143413" y="752375"/>
            <a:ext cx="5946114" cy="584775"/>
          </a:xfrm>
          <a:prstGeom prst="rect">
            <a:avLst/>
          </a:prstGeom>
          <a:noFill/>
        </p:spPr>
        <p:txBody>
          <a:bodyPr wrap="square" rtlCol="0">
            <a:spAutoFit/>
          </a:bodyPr>
          <a:lstStyle/>
          <a:p>
            <a:pPr algn="ctr"/>
            <a:r>
              <a:rPr lang="en-US" sz="3200" b="1" dirty="0" err="1" smtClean="0">
                <a:solidFill>
                  <a:srgbClr val="FF0000"/>
                </a:solidFill>
                <a:latin typeface="Times New Roman" panose="02020603050405020304" pitchFamily="18" charset="0"/>
                <a:cs typeface="Times New Roman" panose="02020603050405020304" pitchFamily="18" charset="0"/>
              </a:rPr>
              <a:t>Công</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việc</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đầu</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tiên</a:t>
            </a:r>
            <a:endParaRPr lang="en-US" sz="3200" b="1" dirty="0">
              <a:solidFill>
                <a:srgbClr val="FF0000"/>
              </a:solidFill>
              <a:latin typeface="Times New Roman" panose="02020603050405020304" pitchFamily="18" charset="0"/>
              <a:cs typeface="Times New Roman" panose="02020603050405020304" pitchFamily="18" charset="0"/>
            </a:endParaRPr>
          </a:p>
        </p:txBody>
      </p:sp>
      <p:pic>
        <p:nvPicPr>
          <p:cNvPr id="6" name="Picture 5" descr="D:\PÉ HÀ 'S DOCUMENTS\AA HÌNH NỀN PPT\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3886" y="151899"/>
            <a:ext cx="129540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11"/>
          <p:cNvSpPr txBox="1">
            <a:spLocks noChangeArrowheads="1"/>
          </p:cNvSpPr>
          <p:nvPr/>
        </p:nvSpPr>
        <p:spPr bwMode="auto">
          <a:xfrm>
            <a:off x="10329236" y="230832"/>
            <a:ext cx="225756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5pPr>
            <a:lvl6pPr marL="2286000" algn="l" defTabSz="914400" rtl="0" eaLnBrk="1" latinLnBrk="0" hangingPunct="1">
              <a:defRPr b="1" kern="1200">
                <a:solidFill>
                  <a:schemeClr val="tx1"/>
                </a:solidFill>
                <a:latin typeface="Arial" panose="020B0604020202020204" pitchFamily="34" charset="0"/>
                <a:ea typeface="+mn-ea"/>
                <a:cs typeface="+mn-cs"/>
              </a:defRPr>
            </a:lvl6pPr>
            <a:lvl7pPr marL="2743200" algn="l" defTabSz="914400" rtl="0" eaLnBrk="1" latinLnBrk="0" hangingPunct="1">
              <a:defRPr b="1" kern="1200">
                <a:solidFill>
                  <a:schemeClr val="tx1"/>
                </a:solidFill>
                <a:latin typeface="Arial" panose="020B0604020202020204" pitchFamily="34" charset="0"/>
                <a:ea typeface="+mn-ea"/>
                <a:cs typeface="+mn-cs"/>
              </a:defRPr>
            </a:lvl7pPr>
            <a:lvl8pPr marL="3200400" algn="l" defTabSz="914400" rtl="0" eaLnBrk="1" latinLnBrk="0" hangingPunct="1">
              <a:defRPr b="1" kern="1200">
                <a:solidFill>
                  <a:schemeClr val="tx1"/>
                </a:solidFill>
                <a:latin typeface="Arial" panose="020B0604020202020204" pitchFamily="34" charset="0"/>
                <a:ea typeface="+mn-ea"/>
                <a:cs typeface="+mn-cs"/>
              </a:defRPr>
            </a:lvl8pPr>
            <a:lvl9pPr marL="3657600" algn="l" defTabSz="914400" rtl="0" eaLnBrk="1" latinLnBrk="0" hangingPunct="1">
              <a:defRPr b="1" kern="1200">
                <a:solidFill>
                  <a:schemeClr val="tx1"/>
                </a:solidFill>
                <a:latin typeface="Arial" panose="020B0604020202020204" pitchFamily="34" charset="0"/>
                <a:ea typeface="+mn-ea"/>
                <a:cs typeface="+mn-cs"/>
              </a:defRPr>
            </a:lvl9pPr>
          </a:lstStyle>
          <a:p>
            <a:pPr algn="ctr" eaLnBrk="1" hangingPunct="1"/>
            <a:r>
              <a:rPr lang="en-US" altLang="en-US" sz="2400" dirty="0" err="1" smtClean="0">
                <a:latin typeface="Times New Roman" panose="02020603050405020304" pitchFamily="18" charset="0"/>
                <a:cs typeface="Times New Roman" panose="02020603050405020304" pitchFamily="18" charset="0"/>
              </a:rPr>
              <a:t>Trang</a:t>
            </a:r>
            <a:endParaRPr lang="en-US" altLang="en-US" sz="2400" dirty="0">
              <a:latin typeface="Times New Roman" panose="02020603050405020304" pitchFamily="18" charset="0"/>
              <a:cs typeface="Times New Roman" panose="02020603050405020304" pitchFamily="18" charset="0"/>
            </a:endParaRPr>
          </a:p>
          <a:p>
            <a:pPr algn="ctr" eaLnBrk="1" hangingPunct="1"/>
            <a:r>
              <a:rPr lang="en-US" altLang="en-US" sz="2400" dirty="0" smtClean="0">
                <a:latin typeface="Times New Roman" panose="02020603050405020304" pitchFamily="18" charset="0"/>
                <a:cs typeface="Times New Roman" panose="02020603050405020304" pitchFamily="18" charset="0"/>
              </a:rPr>
              <a:t>126-127</a:t>
            </a:r>
            <a:endParaRPr lang="en-US"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99520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14" name="Picture 18" descr="Top 75+ hình nền powerpoint học tập chất lượng full hd cực đẹ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21008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524000" y="0"/>
            <a:ext cx="9144000" cy="461665"/>
          </a:xfrm>
          <a:prstGeom prst="rect">
            <a:avLst/>
          </a:prstGeom>
          <a:noFill/>
        </p:spPr>
        <p:txBody>
          <a:bodyPr wrap="square" rtlCol="0">
            <a:spAutoFit/>
          </a:bodyPr>
          <a:lstStyle/>
          <a:p>
            <a:pPr algn="ctr"/>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bảy</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13 </a:t>
            </a:r>
            <a:r>
              <a:rPr lang="en-US" sz="2400" dirty="0" err="1">
                <a:latin typeface="Times New Roman" panose="02020603050405020304" pitchFamily="18" charset="0"/>
                <a:cs typeface="Times New Roman" panose="02020603050405020304" pitchFamily="18" charset="0"/>
              </a:rPr>
              <a:t>tháng</a:t>
            </a:r>
            <a:r>
              <a:rPr lang="en-US" sz="2400" dirty="0">
                <a:latin typeface="Times New Roman" panose="02020603050405020304" pitchFamily="18" charset="0"/>
                <a:cs typeface="Times New Roman" panose="02020603050405020304" pitchFamily="18" charset="0"/>
              </a:rPr>
              <a:t> 4</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2024</a:t>
            </a:r>
            <a:endParaRPr lang="en-US" sz="2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524000" y="387725"/>
            <a:ext cx="9144000" cy="461665"/>
          </a:xfrm>
          <a:prstGeom prst="rect">
            <a:avLst/>
          </a:prstGeom>
          <a:noFill/>
        </p:spPr>
        <p:txBody>
          <a:bodyPr wrap="square" rtlCol="0">
            <a:spAutoFit/>
          </a:bodyPr>
          <a:lstStyle/>
          <a:p>
            <a:pPr algn="ctr"/>
            <a:r>
              <a:rPr lang="en-US" sz="2400" b="1" u="sng" dirty="0" err="1" smtClean="0">
                <a:latin typeface="Times New Roman" panose="02020603050405020304" pitchFamily="18" charset="0"/>
                <a:cs typeface="Times New Roman" panose="02020603050405020304" pitchFamily="18" charset="0"/>
              </a:rPr>
              <a:t>Tập</a:t>
            </a:r>
            <a:r>
              <a:rPr lang="en-US" sz="2400" b="1" u="sng" dirty="0" smtClean="0">
                <a:latin typeface="Times New Roman" panose="02020603050405020304" pitchFamily="18" charset="0"/>
                <a:cs typeface="Times New Roman" panose="02020603050405020304" pitchFamily="18" charset="0"/>
              </a:rPr>
              <a:t> </a:t>
            </a:r>
            <a:r>
              <a:rPr lang="en-US" sz="2400" b="1" u="sng" dirty="0" err="1" smtClean="0">
                <a:latin typeface="Times New Roman" panose="02020603050405020304" pitchFamily="18" charset="0"/>
                <a:cs typeface="Times New Roman" panose="02020603050405020304" pitchFamily="18" charset="0"/>
              </a:rPr>
              <a:t>đọc</a:t>
            </a:r>
            <a:endParaRPr lang="en-US" sz="2400" b="1" u="sng" dirty="0">
              <a:latin typeface="Times New Roman" panose="02020603050405020304" pitchFamily="18" charset="0"/>
              <a:cs typeface="Times New Roman" panose="02020603050405020304" pitchFamily="18" charset="0"/>
            </a:endParaRPr>
          </a:p>
        </p:txBody>
      </p:sp>
      <p:sp>
        <p:nvSpPr>
          <p:cNvPr id="4" name="TextBox 3"/>
          <p:cNvSpPr txBox="1"/>
          <p:nvPr/>
        </p:nvSpPr>
        <p:spPr>
          <a:xfrm>
            <a:off x="3143413" y="752375"/>
            <a:ext cx="5946114" cy="584775"/>
          </a:xfrm>
          <a:prstGeom prst="rect">
            <a:avLst/>
          </a:prstGeom>
          <a:noFill/>
        </p:spPr>
        <p:txBody>
          <a:bodyPr wrap="square" rtlCol="0">
            <a:spAutoFit/>
          </a:bodyPr>
          <a:lstStyle/>
          <a:p>
            <a:pPr algn="ctr"/>
            <a:r>
              <a:rPr lang="en-US" sz="3200" b="1" dirty="0" err="1" smtClean="0">
                <a:solidFill>
                  <a:srgbClr val="FF0000"/>
                </a:solidFill>
                <a:latin typeface="Times New Roman" panose="02020603050405020304" pitchFamily="18" charset="0"/>
                <a:cs typeface="Times New Roman" panose="02020603050405020304" pitchFamily="18" charset="0"/>
              </a:rPr>
              <a:t>Công</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việc</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đầu</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tiên</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5" name="Oval 4"/>
          <p:cNvSpPr/>
          <p:nvPr/>
        </p:nvSpPr>
        <p:spPr>
          <a:xfrm>
            <a:off x="1674228" y="1753737"/>
            <a:ext cx="2133600" cy="685800"/>
          </a:xfrm>
          <a:prstGeom prst="ellipse">
            <a:avLst/>
          </a:prstGeom>
          <a:blipFill>
            <a:blip r:embed="rId3"/>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latin typeface="Times New Roman" pitchFamily="18" charset="0"/>
                <a:cs typeface="Times New Roman" pitchFamily="18" charset="0"/>
              </a:rPr>
              <a:t>ĐOẠN 1</a:t>
            </a:r>
            <a:endParaRPr lang="en-US" sz="2800" b="1" dirty="0">
              <a:solidFill>
                <a:schemeClr val="tx1"/>
              </a:solidFill>
              <a:latin typeface="Times New Roman" pitchFamily="18" charset="0"/>
              <a:cs typeface="Times New Roman" pitchFamily="18" charset="0"/>
            </a:endParaRPr>
          </a:p>
        </p:txBody>
      </p:sp>
      <p:sp>
        <p:nvSpPr>
          <p:cNvPr id="6" name="Oval 5"/>
          <p:cNvSpPr/>
          <p:nvPr/>
        </p:nvSpPr>
        <p:spPr>
          <a:xfrm>
            <a:off x="1667301" y="2972937"/>
            <a:ext cx="2133600" cy="685800"/>
          </a:xfrm>
          <a:prstGeom prst="ellipse">
            <a:avLst/>
          </a:prstGeom>
          <a:blipFill>
            <a:blip r:embed="rId3"/>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latin typeface="Times New Roman" pitchFamily="18" charset="0"/>
                <a:cs typeface="Times New Roman" pitchFamily="18" charset="0"/>
              </a:rPr>
              <a:t>ĐOẠN 2</a:t>
            </a:r>
            <a:endParaRPr lang="en-US" sz="2800" b="1" dirty="0">
              <a:solidFill>
                <a:schemeClr val="tx1"/>
              </a:solidFill>
              <a:latin typeface="Times New Roman" pitchFamily="18" charset="0"/>
              <a:cs typeface="Times New Roman" pitchFamily="18" charset="0"/>
            </a:endParaRPr>
          </a:p>
        </p:txBody>
      </p:sp>
      <p:sp>
        <p:nvSpPr>
          <p:cNvPr id="7" name="Oval 6"/>
          <p:cNvSpPr/>
          <p:nvPr/>
        </p:nvSpPr>
        <p:spPr>
          <a:xfrm>
            <a:off x="1667301" y="4115937"/>
            <a:ext cx="2133600" cy="685800"/>
          </a:xfrm>
          <a:prstGeom prst="ellipse">
            <a:avLst/>
          </a:prstGeom>
          <a:blipFill>
            <a:blip r:embed="rId3"/>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latin typeface="Times New Roman" pitchFamily="18" charset="0"/>
                <a:cs typeface="Times New Roman" pitchFamily="18" charset="0"/>
              </a:rPr>
              <a:t>ĐOẠN 3</a:t>
            </a:r>
            <a:endParaRPr lang="en-US" sz="2800" b="1" dirty="0">
              <a:solidFill>
                <a:schemeClr val="tx1"/>
              </a:solidFill>
              <a:latin typeface="Times New Roman" pitchFamily="18" charset="0"/>
              <a:cs typeface="Times New Roman" pitchFamily="18" charset="0"/>
            </a:endParaRPr>
          </a:p>
        </p:txBody>
      </p:sp>
      <p:sp>
        <p:nvSpPr>
          <p:cNvPr id="8" name="Rounded Rectangular Callout 7"/>
          <p:cNvSpPr/>
          <p:nvPr/>
        </p:nvSpPr>
        <p:spPr>
          <a:xfrm>
            <a:off x="4181901" y="1829937"/>
            <a:ext cx="6324600" cy="609600"/>
          </a:xfrm>
          <a:prstGeom prst="wedgeRoundRectCallout">
            <a:avLst>
              <a:gd name="adj1" fmla="val -57197"/>
              <a:gd name="adj2" fmla="val -14773"/>
              <a:gd name="adj3" fmla="val 16667"/>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800" b="1" dirty="0" err="1" smtClean="0">
                <a:latin typeface="Times New Roman" pitchFamily="18" charset="0"/>
                <a:cs typeface="Times New Roman" pitchFamily="18" charset="0"/>
              </a:rPr>
              <a:t>Từ</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đầu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đến</a:t>
            </a:r>
            <a:r>
              <a:rPr lang="en-US" sz="2800" b="1" dirty="0" smtClean="0">
                <a:latin typeface="Times New Roman" pitchFamily="18" charset="0"/>
                <a:cs typeface="Times New Roman" pitchFamily="18" charset="0"/>
              </a:rPr>
              <a:t> </a:t>
            </a:r>
            <a:r>
              <a:rPr lang="en-US" sz="2800" b="1" i="1" dirty="0" smtClean="0">
                <a:latin typeface="Times New Roman" pitchFamily="18" charset="0"/>
                <a:cs typeface="Times New Roman" pitchFamily="18" charset="0"/>
              </a:rPr>
              <a:t>“</a:t>
            </a:r>
            <a:r>
              <a:rPr lang="en-US" sz="2800" b="1" i="1" dirty="0" err="1" smtClean="0">
                <a:latin typeface="Times New Roman" pitchFamily="18" charset="0"/>
                <a:cs typeface="Times New Roman" pitchFamily="18" charset="0"/>
              </a:rPr>
              <a:t>không</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biết</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giấy</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gì</a:t>
            </a:r>
            <a:r>
              <a:rPr lang="en-US" sz="2800" b="1" i="1" dirty="0" smtClean="0">
                <a:latin typeface="Times New Roman" pitchFamily="18" charset="0"/>
                <a:cs typeface="Times New Roman" pitchFamily="18" charset="0"/>
              </a:rPr>
              <a:t>”</a:t>
            </a:r>
            <a:endParaRPr lang="en-US" sz="2800" b="1" i="1" dirty="0">
              <a:latin typeface="Times New Roman" pitchFamily="18" charset="0"/>
              <a:cs typeface="Times New Roman" pitchFamily="18" charset="0"/>
            </a:endParaRPr>
          </a:p>
        </p:txBody>
      </p:sp>
      <p:sp>
        <p:nvSpPr>
          <p:cNvPr id="9" name="Rounded Rectangular Callout 8"/>
          <p:cNvSpPr/>
          <p:nvPr/>
        </p:nvSpPr>
        <p:spPr>
          <a:xfrm>
            <a:off x="4181901" y="3069919"/>
            <a:ext cx="6324600" cy="609600"/>
          </a:xfrm>
          <a:prstGeom prst="wedgeRoundRectCallout">
            <a:avLst>
              <a:gd name="adj1" fmla="val -57197"/>
              <a:gd name="adj2" fmla="val -14773"/>
              <a:gd name="adj3" fmla="val 16667"/>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800" b="1" dirty="0" err="1" smtClean="0">
                <a:latin typeface="Times New Roman" pitchFamily="18" charset="0"/>
                <a:cs typeface="Times New Roman" pitchFamily="18" charset="0"/>
              </a:rPr>
              <a:t>Tiếp</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theo</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đến</a:t>
            </a:r>
            <a:r>
              <a:rPr lang="en-US" sz="2800" b="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chạy</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rầm</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rầm</a:t>
            </a:r>
            <a:r>
              <a:rPr lang="en-US" sz="2800" b="1" dirty="0" smtClean="0">
                <a:latin typeface="Times New Roman" pitchFamily="18" charset="0"/>
                <a:cs typeface="Times New Roman" pitchFamily="18" charset="0"/>
              </a:rPr>
              <a:t>”</a:t>
            </a:r>
            <a:endParaRPr lang="en-US" sz="2800" b="1" dirty="0">
              <a:latin typeface="Times New Roman" pitchFamily="18" charset="0"/>
              <a:cs typeface="Times New Roman" pitchFamily="18" charset="0"/>
            </a:endParaRPr>
          </a:p>
        </p:txBody>
      </p:sp>
      <p:sp>
        <p:nvSpPr>
          <p:cNvPr id="10" name="Rounded Rectangular Callout 9"/>
          <p:cNvSpPr/>
          <p:nvPr/>
        </p:nvSpPr>
        <p:spPr>
          <a:xfrm>
            <a:off x="4105701" y="4268337"/>
            <a:ext cx="6324600" cy="609600"/>
          </a:xfrm>
          <a:prstGeom prst="wedgeRoundRectCallout">
            <a:avLst>
              <a:gd name="adj1" fmla="val -57197"/>
              <a:gd name="adj2" fmla="val -14773"/>
              <a:gd name="adj3" fmla="val 16667"/>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800" b="1" dirty="0" err="1" smtClean="0">
                <a:latin typeface="Times New Roman" pitchFamily="18" charset="0"/>
                <a:cs typeface="Times New Roman" pitchFamily="18" charset="0"/>
              </a:rPr>
              <a:t>Còn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lại</a:t>
            </a:r>
            <a:endParaRPr lang="en-US" sz="2800" b="1" dirty="0">
              <a:latin typeface="Times New Roman" pitchFamily="18" charset="0"/>
              <a:cs typeface="Times New Roman" pitchFamily="18" charset="0"/>
            </a:endParaRPr>
          </a:p>
        </p:txBody>
      </p:sp>
      <p:pic>
        <p:nvPicPr>
          <p:cNvPr id="12" name="Picture 11" descr="D:\PÉ HÀ 'S DOCUMENTS\AA HÌNH NỀN PPT\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3886" y="151899"/>
            <a:ext cx="129540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1"/>
          <p:cNvSpPr txBox="1">
            <a:spLocks noChangeArrowheads="1"/>
          </p:cNvSpPr>
          <p:nvPr/>
        </p:nvSpPr>
        <p:spPr bwMode="auto">
          <a:xfrm>
            <a:off x="10329236" y="230832"/>
            <a:ext cx="225756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5pPr>
            <a:lvl6pPr marL="2286000" algn="l" defTabSz="914400" rtl="0" eaLnBrk="1" latinLnBrk="0" hangingPunct="1">
              <a:defRPr b="1" kern="1200">
                <a:solidFill>
                  <a:schemeClr val="tx1"/>
                </a:solidFill>
                <a:latin typeface="Arial" panose="020B0604020202020204" pitchFamily="34" charset="0"/>
                <a:ea typeface="+mn-ea"/>
                <a:cs typeface="+mn-cs"/>
              </a:defRPr>
            </a:lvl6pPr>
            <a:lvl7pPr marL="2743200" algn="l" defTabSz="914400" rtl="0" eaLnBrk="1" latinLnBrk="0" hangingPunct="1">
              <a:defRPr b="1" kern="1200">
                <a:solidFill>
                  <a:schemeClr val="tx1"/>
                </a:solidFill>
                <a:latin typeface="Arial" panose="020B0604020202020204" pitchFamily="34" charset="0"/>
                <a:ea typeface="+mn-ea"/>
                <a:cs typeface="+mn-cs"/>
              </a:defRPr>
            </a:lvl7pPr>
            <a:lvl8pPr marL="3200400" algn="l" defTabSz="914400" rtl="0" eaLnBrk="1" latinLnBrk="0" hangingPunct="1">
              <a:defRPr b="1" kern="1200">
                <a:solidFill>
                  <a:schemeClr val="tx1"/>
                </a:solidFill>
                <a:latin typeface="Arial" panose="020B0604020202020204" pitchFamily="34" charset="0"/>
                <a:ea typeface="+mn-ea"/>
                <a:cs typeface="+mn-cs"/>
              </a:defRPr>
            </a:lvl8pPr>
            <a:lvl9pPr marL="3657600" algn="l" defTabSz="914400" rtl="0" eaLnBrk="1" latinLnBrk="0" hangingPunct="1">
              <a:defRPr b="1" kern="1200">
                <a:solidFill>
                  <a:schemeClr val="tx1"/>
                </a:solidFill>
                <a:latin typeface="Arial" panose="020B0604020202020204" pitchFamily="34" charset="0"/>
                <a:ea typeface="+mn-ea"/>
                <a:cs typeface="+mn-cs"/>
              </a:defRPr>
            </a:lvl9pPr>
          </a:lstStyle>
          <a:p>
            <a:pPr algn="ctr" eaLnBrk="1" hangingPunct="1"/>
            <a:r>
              <a:rPr lang="en-US" altLang="en-US" sz="2400" dirty="0" err="1" smtClean="0">
                <a:latin typeface="Times New Roman" panose="02020603050405020304" pitchFamily="18" charset="0"/>
                <a:cs typeface="Times New Roman" panose="02020603050405020304" pitchFamily="18" charset="0"/>
              </a:rPr>
              <a:t>Trang</a:t>
            </a:r>
            <a:endParaRPr lang="en-US" altLang="en-US" sz="2400" dirty="0">
              <a:latin typeface="Times New Roman" panose="02020603050405020304" pitchFamily="18" charset="0"/>
              <a:cs typeface="Times New Roman" panose="02020603050405020304" pitchFamily="18" charset="0"/>
            </a:endParaRPr>
          </a:p>
          <a:p>
            <a:pPr algn="ctr" eaLnBrk="1" hangingPunct="1"/>
            <a:r>
              <a:rPr lang="en-US" altLang="en-US" sz="2400" dirty="0" smtClean="0">
                <a:latin typeface="Times New Roman" panose="02020603050405020304" pitchFamily="18" charset="0"/>
                <a:cs typeface="Times New Roman" panose="02020603050405020304" pitchFamily="18" charset="0"/>
              </a:rPr>
              <a:t>126-127</a:t>
            </a:r>
            <a:endParaRPr lang="en-US"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0076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0" y="0"/>
            <a:ext cx="9144000" cy="461665"/>
          </a:xfrm>
          <a:prstGeom prst="rect">
            <a:avLst/>
          </a:prstGeom>
          <a:noFill/>
        </p:spPr>
        <p:txBody>
          <a:bodyPr wrap="square" rtlCol="0">
            <a:spAutoFit/>
          </a:bodyPr>
          <a:lstStyle/>
          <a:p>
            <a:pPr algn="ctr"/>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bảy</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13 </a:t>
            </a:r>
            <a:r>
              <a:rPr lang="en-US" sz="2400" dirty="0" err="1">
                <a:latin typeface="Times New Roman" panose="02020603050405020304" pitchFamily="18" charset="0"/>
                <a:cs typeface="Times New Roman" panose="02020603050405020304" pitchFamily="18" charset="0"/>
              </a:rPr>
              <a:t>tháng</a:t>
            </a:r>
            <a:r>
              <a:rPr lang="en-US" sz="2400" dirty="0">
                <a:latin typeface="Times New Roman" panose="02020603050405020304" pitchFamily="18" charset="0"/>
                <a:cs typeface="Times New Roman" panose="02020603050405020304" pitchFamily="18" charset="0"/>
              </a:rPr>
              <a:t> 4</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2024</a:t>
            </a:r>
            <a:endParaRPr lang="en-US" sz="2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524000" y="387725"/>
            <a:ext cx="9144000" cy="461665"/>
          </a:xfrm>
          <a:prstGeom prst="rect">
            <a:avLst/>
          </a:prstGeom>
          <a:noFill/>
        </p:spPr>
        <p:txBody>
          <a:bodyPr wrap="square" rtlCol="0">
            <a:spAutoFit/>
          </a:bodyPr>
          <a:lstStyle/>
          <a:p>
            <a:pPr algn="ctr"/>
            <a:r>
              <a:rPr lang="en-US" sz="2400" b="1" u="sng" dirty="0" err="1" smtClean="0">
                <a:latin typeface="Times New Roman" panose="02020603050405020304" pitchFamily="18" charset="0"/>
                <a:cs typeface="Times New Roman" panose="02020603050405020304" pitchFamily="18" charset="0"/>
              </a:rPr>
              <a:t>Tập</a:t>
            </a:r>
            <a:r>
              <a:rPr lang="en-US" sz="2400" b="1" u="sng" dirty="0" smtClean="0">
                <a:latin typeface="Times New Roman" panose="02020603050405020304" pitchFamily="18" charset="0"/>
                <a:cs typeface="Times New Roman" panose="02020603050405020304" pitchFamily="18" charset="0"/>
              </a:rPr>
              <a:t> </a:t>
            </a:r>
            <a:r>
              <a:rPr lang="en-US" sz="2400" b="1" u="sng" dirty="0" err="1" smtClean="0">
                <a:latin typeface="Times New Roman" panose="02020603050405020304" pitchFamily="18" charset="0"/>
                <a:cs typeface="Times New Roman" panose="02020603050405020304" pitchFamily="18" charset="0"/>
              </a:rPr>
              <a:t>đọc</a:t>
            </a:r>
            <a:endParaRPr lang="en-US" sz="2400" b="1" u="sng" dirty="0">
              <a:latin typeface="Times New Roman" panose="02020603050405020304" pitchFamily="18" charset="0"/>
              <a:cs typeface="Times New Roman" panose="02020603050405020304" pitchFamily="18" charset="0"/>
            </a:endParaRPr>
          </a:p>
        </p:txBody>
      </p:sp>
      <p:grpSp>
        <p:nvGrpSpPr>
          <p:cNvPr id="5" name="Group 4"/>
          <p:cNvGrpSpPr/>
          <p:nvPr/>
        </p:nvGrpSpPr>
        <p:grpSpPr>
          <a:xfrm>
            <a:off x="127379" y="849390"/>
            <a:ext cx="11937242" cy="5967666"/>
            <a:chOff x="127379" y="762142"/>
            <a:chExt cx="11937242" cy="6095858"/>
          </a:xfrm>
        </p:grpSpPr>
        <p:pic>
          <p:nvPicPr>
            <p:cNvPr id="3074" name="Picture 2" descr="SGK Scan] ✓ Tập đọc: Công việc đầu tiên - Sách Giáo Khoa - Học Online Cùng  Sachgiaibaitap.com"/>
            <p:cNvPicPr>
              <a:picLocks noChangeAspect="1" noChangeArrowheads="1"/>
            </p:cNvPicPr>
            <p:nvPr/>
          </p:nvPicPr>
          <p:blipFill rotWithShape="1">
            <a:blip r:embed="rId2">
              <a:extLst>
                <a:ext uri="{28A0092B-C50C-407E-A947-70E740481C1C}">
                  <a14:useLocalDpi xmlns:a14="http://schemas.microsoft.com/office/drawing/2010/main" val="0"/>
                </a:ext>
              </a:extLst>
            </a:blip>
            <a:srcRect l="6730" t="20928" r="5764" b="10292"/>
            <a:stretch/>
          </p:blipFill>
          <p:spPr bwMode="auto">
            <a:xfrm>
              <a:off x="127380" y="803086"/>
              <a:ext cx="6123292" cy="604126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Tập đọc: Công việc đầu tiên"/>
            <p:cNvPicPr>
              <a:picLocks noChangeAspect="1" noChangeArrowheads="1"/>
            </p:cNvPicPr>
            <p:nvPr/>
          </p:nvPicPr>
          <p:blipFill rotWithShape="1">
            <a:blip r:embed="rId3">
              <a:extLst>
                <a:ext uri="{28A0092B-C50C-407E-A947-70E740481C1C}">
                  <a14:useLocalDpi xmlns:a14="http://schemas.microsoft.com/office/drawing/2010/main" val="0"/>
                </a:ext>
              </a:extLst>
            </a:blip>
            <a:srcRect l="5015" t="-388" r="6973" b="52753"/>
            <a:stretch/>
          </p:blipFill>
          <p:spPr bwMode="auto">
            <a:xfrm>
              <a:off x="6250672" y="789438"/>
              <a:ext cx="5759358" cy="453426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27379" y="762142"/>
              <a:ext cx="11937242" cy="609585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Picture 7" descr="D:\PÉ HÀ 'S DOCUMENTS\AA HÌNH NỀN PPT\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3886" y="151899"/>
            <a:ext cx="129540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11"/>
          <p:cNvSpPr txBox="1">
            <a:spLocks noChangeArrowheads="1"/>
          </p:cNvSpPr>
          <p:nvPr/>
        </p:nvSpPr>
        <p:spPr bwMode="auto">
          <a:xfrm>
            <a:off x="10329236" y="230832"/>
            <a:ext cx="225756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5pPr>
            <a:lvl6pPr marL="2286000" algn="l" defTabSz="914400" rtl="0" eaLnBrk="1" latinLnBrk="0" hangingPunct="1">
              <a:defRPr b="1" kern="1200">
                <a:solidFill>
                  <a:schemeClr val="tx1"/>
                </a:solidFill>
                <a:latin typeface="Arial" panose="020B0604020202020204" pitchFamily="34" charset="0"/>
                <a:ea typeface="+mn-ea"/>
                <a:cs typeface="+mn-cs"/>
              </a:defRPr>
            </a:lvl6pPr>
            <a:lvl7pPr marL="2743200" algn="l" defTabSz="914400" rtl="0" eaLnBrk="1" latinLnBrk="0" hangingPunct="1">
              <a:defRPr b="1" kern="1200">
                <a:solidFill>
                  <a:schemeClr val="tx1"/>
                </a:solidFill>
                <a:latin typeface="Arial" panose="020B0604020202020204" pitchFamily="34" charset="0"/>
                <a:ea typeface="+mn-ea"/>
                <a:cs typeface="+mn-cs"/>
              </a:defRPr>
            </a:lvl7pPr>
            <a:lvl8pPr marL="3200400" algn="l" defTabSz="914400" rtl="0" eaLnBrk="1" latinLnBrk="0" hangingPunct="1">
              <a:defRPr b="1" kern="1200">
                <a:solidFill>
                  <a:schemeClr val="tx1"/>
                </a:solidFill>
                <a:latin typeface="Arial" panose="020B0604020202020204" pitchFamily="34" charset="0"/>
                <a:ea typeface="+mn-ea"/>
                <a:cs typeface="+mn-cs"/>
              </a:defRPr>
            </a:lvl8pPr>
            <a:lvl9pPr marL="3657600" algn="l" defTabSz="914400" rtl="0" eaLnBrk="1" latinLnBrk="0" hangingPunct="1">
              <a:defRPr b="1" kern="1200">
                <a:solidFill>
                  <a:schemeClr val="tx1"/>
                </a:solidFill>
                <a:latin typeface="Arial" panose="020B0604020202020204" pitchFamily="34" charset="0"/>
                <a:ea typeface="+mn-ea"/>
                <a:cs typeface="+mn-cs"/>
              </a:defRPr>
            </a:lvl9pPr>
          </a:lstStyle>
          <a:p>
            <a:pPr algn="ctr" eaLnBrk="1" hangingPunct="1"/>
            <a:r>
              <a:rPr lang="en-US" altLang="en-US" sz="2400" dirty="0" err="1" smtClean="0">
                <a:latin typeface="Times New Roman" panose="02020603050405020304" pitchFamily="18" charset="0"/>
                <a:cs typeface="Times New Roman" panose="02020603050405020304" pitchFamily="18" charset="0"/>
              </a:rPr>
              <a:t>Trang</a:t>
            </a:r>
            <a:endParaRPr lang="en-US" altLang="en-US" sz="2400" dirty="0">
              <a:latin typeface="Times New Roman" panose="02020603050405020304" pitchFamily="18" charset="0"/>
              <a:cs typeface="Times New Roman" panose="02020603050405020304" pitchFamily="18" charset="0"/>
            </a:endParaRPr>
          </a:p>
          <a:p>
            <a:pPr algn="ctr" eaLnBrk="1" hangingPunct="1"/>
            <a:r>
              <a:rPr lang="en-US" altLang="en-US" sz="2400" dirty="0" smtClean="0">
                <a:latin typeface="Times New Roman" panose="02020603050405020304" pitchFamily="18" charset="0"/>
                <a:cs typeface="Times New Roman" panose="02020603050405020304" pitchFamily="18" charset="0"/>
              </a:rPr>
              <a:t>126-127</a:t>
            </a:r>
            <a:endParaRPr lang="en-US" altLang="en-US" sz="2400" dirty="0">
              <a:latin typeface="Times New Roman" panose="02020603050405020304" pitchFamily="18" charset="0"/>
              <a:cs typeface="Times New Roman" panose="02020603050405020304" pitchFamily="18" charset="0"/>
            </a:endParaRPr>
          </a:p>
        </p:txBody>
      </p:sp>
      <p:sp>
        <p:nvSpPr>
          <p:cNvPr id="6" name="Oval 5"/>
          <p:cNvSpPr/>
          <p:nvPr/>
        </p:nvSpPr>
        <p:spPr>
          <a:xfrm>
            <a:off x="-80210" y="1283368"/>
            <a:ext cx="931401" cy="46522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latin typeface="Times New Roman" panose="02020603050405020304" pitchFamily="18" charset="0"/>
                <a:cs typeface="Times New Roman" panose="02020603050405020304" pitchFamily="18" charset="0"/>
              </a:rPr>
              <a:t>Đ1</a:t>
            </a:r>
            <a:endParaRPr lang="en-US" b="1" dirty="0">
              <a:solidFill>
                <a:srgbClr val="FF0000"/>
              </a:solidFill>
              <a:latin typeface="Times New Roman" panose="02020603050405020304" pitchFamily="18" charset="0"/>
              <a:cs typeface="Times New Roman" panose="02020603050405020304" pitchFamily="18" charset="0"/>
            </a:endParaRPr>
          </a:p>
        </p:txBody>
      </p:sp>
      <p:cxnSp>
        <p:nvCxnSpPr>
          <p:cNvPr id="10" name="Straight Connector 9"/>
          <p:cNvCxnSpPr/>
          <p:nvPr/>
        </p:nvCxnSpPr>
        <p:spPr>
          <a:xfrm flipH="1">
            <a:off x="803065" y="4796589"/>
            <a:ext cx="155886" cy="32084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85789" y="4924904"/>
            <a:ext cx="931401" cy="46522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latin typeface="Times New Roman" panose="02020603050405020304" pitchFamily="18" charset="0"/>
                <a:cs typeface="Times New Roman" panose="02020603050405020304" pitchFamily="18" charset="0"/>
              </a:rPr>
              <a:t>Đ2</a:t>
            </a:r>
            <a:endParaRPr lang="en-US" b="1" dirty="0">
              <a:solidFill>
                <a:srgbClr val="FF0000"/>
              </a:solidFill>
              <a:latin typeface="Times New Roman" panose="02020603050405020304" pitchFamily="18" charset="0"/>
              <a:cs typeface="Times New Roman" panose="02020603050405020304" pitchFamily="18" charset="0"/>
            </a:endParaRPr>
          </a:p>
        </p:txBody>
      </p:sp>
      <p:cxnSp>
        <p:nvCxnSpPr>
          <p:cNvPr id="14" name="Straight Connector 13"/>
          <p:cNvCxnSpPr/>
          <p:nvPr/>
        </p:nvCxnSpPr>
        <p:spPr>
          <a:xfrm flipH="1">
            <a:off x="7933781" y="1748590"/>
            <a:ext cx="155886" cy="32084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Oval 14"/>
          <p:cNvSpPr/>
          <p:nvPr/>
        </p:nvSpPr>
        <p:spPr>
          <a:xfrm>
            <a:off x="5970106" y="1909011"/>
            <a:ext cx="931401" cy="46522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latin typeface="Times New Roman" panose="02020603050405020304" pitchFamily="18" charset="0"/>
                <a:cs typeface="Times New Roman" panose="02020603050405020304" pitchFamily="18" charset="0"/>
              </a:rPr>
              <a:t>Đ3</a:t>
            </a:r>
            <a:endParaRPr lang="en-US" b="1" dirty="0">
              <a:solidFill>
                <a:srgbClr val="FF0000"/>
              </a:solidFill>
              <a:latin typeface="Times New Roman" panose="02020603050405020304" pitchFamily="18" charset="0"/>
              <a:cs typeface="Times New Roman" panose="02020603050405020304" pitchFamily="18" charset="0"/>
            </a:endParaRPr>
          </a:p>
        </p:txBody>
      </p:sp>
      <p:cxnSp>
        <p:nvCxnSpPr>
          <p:cNvPr id="16" name="Straight Connector 15"/>
          <p:cNvCxnSpPr/>
          <p:nvPr/>
        </p:nvCxnSpPr>
        <p:spPr>
          <a:xfrm flipH="1">
            <a:off x="8023603" y="4227096"/>
            <a:ext cx="155886" cy="32084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97799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TM02892315[[fn=Wisp]]</Template>
  <TotalTime>1371</TotalTime>
  <Words>1093</Words>
  <Application>Microsoft Office PowerPoint</Application>
  <PresentationFormat>Widescreen</PresentationFormat>
  <Paragraphs>205</Paragraphs>
  <Slides>28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Calibri Light</vt:lpstr>
      <vt:lpstr>HP001 5 hàng</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Windows User</cp:lastModifiedBy>
  <cp:revision>27</cp:revision>
  <dcterms:created xsi:type="dcterms:W3CDTF">2024-04-10T02:14:42Z</dcterms:created>
  <dcterms:modified xsi:type="dcterms:W3CDTF">2024-04-13T03:40:52Z</dcterms:modified>
</cp:coreProperties>
</file>