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76" r:id="rId3"/>
    <p:sldId id="310" r:id="rId4"/>
    <p:sldId id="284" r:id="rId5"/>
    <p:sldId id="280" r:id="rId6"/>
    <p:sldId id="269" r:id="rId7"/>
    <p:sldId id="278" r:id="rId8"/>
    <p:sldId id="272" r:id="rId9"/>
    <p:sldId id="273" r:id="rId10"/>
    <p:sldId id="279" r:id="rId11"/>
    <p:sldId id="270" r:id="rId12"/>
    <p:sldId id="282" r:id="rId13"/>
    <p:sldId id="281" r:id="rId14"/>
    <p:sldId id="283" r:id="rId15"/>
    <p:sldId id="285" r:id="rId16"/>
    <p:sldId id="286" r:id="rId17"/>
    <p:sldId id="288" r:id="rId18"/>
    <p:sldId id="287" r:id="rId19"/>
    <p:sldId id="289" r:id="rId20"/>
    <p:sldId id="290" r:id="rId21"/>
    <p:sldId id="291" r:id="rId22"/>
    <p:sldId id="275" r:id="rId23"/>
    <p:sldId id="292" r:id="rId24"/>
    <p:sldId id="294" r:id="rId25"/>
    <p:sldId id="295" r:id="rId26"/>
    <p:sldId id="296" r:id="rId27"/>
    <p:sldId id="301" r:id="rId28"/>
    <p:sldId id="297" r:id="rId29"/>
    <p:sldId id="298" r:id="rId30"/>
    <p:sldId id="299" r:id="rId31"/>
    <p:sldId id="302" r:id="rId32"/>
    <p:sldId id="303" r:id="rId33"/>
    <p:sldId id="304" r:id="rId34"/>
    <p:sldId id="306" r:id="rId35"/>
    <p:sldId id="305" r:id="rId36"/>
    <p:sldId id="307" r:id="rId37"/>
    <p:sldId id="300" r:id="rId38"/>
    <p:sldId id="308" r:id="rId39"/>
    <p:sldId id="309" r:id="rId40"/>
    <p:sldId id="274" r:id="rId41"/>
    <p:sldId id="311" r:id="rId42"/>
    <p:sldId id="312" r:id="rId43"/>
    <p:sldId id="313" r:id="rId44"/>
    <p:sldId id="314" r:id="rId45"/>
    <p:sldId id="316" r:id="rId46"/>
    <p:sldId id="315" r:id="rId47"/>
    <p:sldId id="263" r:id="rId48"/>
    <p:sldId id="262"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1DED"/>
    <a:srgbClr val="FA62F3"/>
    <a:srgbClr val="E608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7" d="100"/>
          <a:sy n="77" d="100"/>
        </p:scale>
        <p:origin x="82" y="2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A0BEB-79FD-9526-A178-4B6AAFAAE2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77725A-A265-2813-2C87-5085B0F4D8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3A2AC0-7FA2-FFA6-217A-D5F00E6451A0}"/>
              </a:ext>
            </a:extLst>
          </p:cNvPr>
          <p:cNvSpPr>
            <a:spLocks noGrp="1"/>
          </p:cNvSpPr>
          <p:nvPr>
            <p:ph type="dt" sz="half" idx="10"/>
          </p:nvPr>
        </p:nvSpPr>
        <p:spPr/>
        <p:txBody>
          <a:bodyPr/>
          <a:lstStyle/>
          <a:p>
            <a:fld id="{56BAFF5B-9F71-4E57-9BE3-0033C1E4CE1B}" type="datetimeFigureOut">
              <a:rPr lang="en-US" smtClean="0"/>
              <a:t>8/15/2022</a:t>
            </a:fld>
            <a:endParaRPr lang="en-US"/>
          </a:p>
        </p:txBody>
      </p:sp>
      <p:sp>
        <p:nvSpPr>
          <p:cNvPr id="5" name="Footer Placeholder 4">
            <a:extLst>
              <a:ext uri="{FF2B5EF4-FFF2-40B4-BE49-F238E27FC236}">
                <a16:creationId xmlns:a16="http://schemas.microsoft.com/office/drawing/2014/main" id="{E7FF5E0E-55E7-D558-BCC5-62E95DD68A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44703D-9758-96BB-FB3F-FAAC5ABCE6C8}"/>
              </a:ext>
            </a:extLst>
          </p:cNvPr>
          <p:cNvSpPr>
            <a:spLocks noGrp="1"/>
          </p:cNvSpPr>
          <p:nvPr>
            <p:ph type="sldNum" sz="quarter" idx="12"/>
          </p:nvPr>
        </p:nvSpPr>
        <p:spPr/>
        <p:txBody>
          <a:bodyPr/>
          <a:lstStyle/>
          <a:p>
            <a:fld id="{91A54B97-AA1E-4F50-92D4-EDD4FDB2AFCC}" type="slidenum">
              <a:rPr lang="en-US" smtClean="0"/>
              <a:t>‹#›</a:t>
            </a:fld>
            <a:endParaRPr lang="en-US"/>
          </a:p>
        </p:txBody>
      </p:sp>
    </p:spTree>
    <p:extLst>
      <p:ext uri="{BB962C8B-B14F-4D97-AF65-F5344CB8AC3E}">
        <p14:creationId xmlns:p14="http://schemas.microsoft.com/office/powerpoint/2010/main" val="3159239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67E0B-4B41-FD9A-7802-52E4DF7EC41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031A40D-55C8-248B-9683-FDCA4B1C042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D0CA0B-7313-406D-6193-3E6192B90337}"/>
              </a:ext>
            </a:extLst>
          </p:cNvPr>
          <p:cNvSpPr>
            <a:spLocks noGrp="1"/>
          </p:cNvSpPr>
          <p:nvPr>
            <p:ph type="dt" sz="half" idx="10"/>
          </p:nvPr>
        </p:nvSpPr>
        <p:spPr/>
        <p:txBody>
          <a:bodyPr/>
          <a:lstStyle/>
          <a:p>
            <a:fld id="{56BAFF5B-9F71-4E57-9BE3-0033C1E4CE1B}" type="datetimeFigureOut">
              <a:rPr lang="en-US" smtClean="0"/>
              <a:t>8/15/2022</a:t>
            </a:fld>
            <a:endParaRPr lang="en-US"/>
          </a:p>
        </p:txBody>
      </p:sp>
      <p:sp>
        <p:nvSpPr>
          <p:cNvPr id="5" name="Footer Placeholder 4">
            <a:extLst>
              <a:ext uri="{FF2B5EF4-FFF2-40B4-BE49-F238E27FC236}">
                <a16:creationId xmlns:a16="http://schemas.microsoft.com/office/drawing/2014/main" id="{887C11D1-1AB3-DE37-0480-9799227335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CF43D2-5C05-5AB4-7664-2848620FC495}"/>
              </a:ext>
            </a:extLst>
          </p:cNvPr>
          <p:cNvSpPr>
            <a:spLocks noGrp="1"/>
          </p:cNvSpPr>
          <p:nvPr>
            <p:ph type="sldNum" sz="quarter" idx="12"/>
          </p:nvPr>
        </p:nvSpPr>
        <p:spPr/>
        <p:txBody>
          <a:bodyPr/>
          <a:lstStyle/>
          <a:p>
            <a:fld id="{91A54B97-AA1E-4F50-92D4-EDD4FDB2AFCC}" type="slidenum">
              <a:rPr lang="en-US" smtClean="0"/>
              <a:t>‹#›</a:t>
            </a:fld>
            <a:endParaRPr lang="en-US"/>
          </a:p>
        </p:txBody>
      </p:sp>
    </p:spTree>
    <p:extLst>
      <p:ext uri="{BB962C8B-B14F-4D97-AF65-F5344CB8AC3E}">
        <p14:creationId xmlns:p14="http://schemas.microsoft.com/office/powerpoint/2010/main" val="2332587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7E8CE0-25EF-3518-2BF7-7B1B2C03F61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250E71D-E3C0-34D1-BBE8-EC6820A849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CD0238-B5EC-0557-CC29-53A735016041}"/>
              </a:ext>
            </a:extLst>
          </p:cNvPr>
          <p:cNvSpPr>
            <a:spLocks noGrp="1"/>
          </p:cNvSpPr>
          <p:nvPr>
            <p:ph type="dt" sz="half" idx="10"/>
          </p:nvPr>
        </p:nvSpPr>
        <p:spPr/>
        <p:txBody>
          <a:bodyPr/>
          <a:lstStyle/>
          <a:p>
            <a:fld id="{56BAFF5B-9F71-4E57-9BE3-0033C1E4CE1B}" type="datetimeFigureOut">
              <a:rPr lang="en-US" smtClean="0"/>
              <a:t>8/15/2022</a:t>
            </a:fld>
            <a:endParaRPr lang="en-US"/>
          </a:p>
        </p:txBody>
      </p:sp>
      <p:sp>
        <p:nvSpPr>
          <p:cNvPr id="5" name="Footer Placeholder 4">
            <a:extLst>
              <a:ext uri="{FF2B5EF4-FFF2-40B4-BE49-F238E27FC236}">
                <a16:creationId xmlns:a16="http://schemas.microsoft.com/office/drawing/2014/main" id="{3179C707-8F50-FB86-4998-AB7B5BA7DE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923B28-45C6-548E-8BE6-B9AB9AC6AC82}"/>
              </a:ext>
            </a:extLst>
          </p:cNvPr>
          <p:cNvSpPr>
            <a:spLocks noGrp="1"/>
          </p:cNvSpPr>
          <p:nvPr>
            <p:ph type="sldNum" sz="quarter" idx="12"/>
          </p:nvPr>
        </p:nvSpPr>
        <p:spPr/>
        <p:txBody>
          <a:bodyPr/>
          <a:lstStyle/>
          <a:p>
            <a:fld id="{91A54B97-AA1E-4F50-92D4-EDD4FDB2AFCC}" type="slidenum">
              <a:rPr lang="en-US" smtClean="0"/>
              <a:t>‹#›</a:t>
            </a:fld>
            <a:endParaRPr lang="en-US"/>
          </a:p>
        </p:txBody>
      </p:sp>
    </p:spTree>
    <p:extLst>
      <p:ext uri="{BB962C8B-B14F-4D97-AF65-F5344CB8AC3E}">
        <p14:creationId xmlns:p14="http://schemas.microsoft.com/office/powerpoint/2010/main" val="1466564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C717B-CBC4-48C1-8ADA-B842BBB69D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B8064A-F9E8-4DF1-FF68-0171D16568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D15F57-0252-D1FE-38B8-7E6FD3AF18D0}"/>
              </a:ext>
            </a:extLst>
          </p:cNvPr>
          <p:cNvSpPr>
            <a:spLocks noGrp="1"/>
          </p:cNvSpPr>
          <p:nvPr>
            <p:ph type="dt" sz="half" idx="10"/>
          </p:nvPr>
        </p:nvSpPr>
        <p:spPr/>
        <p:txBody>
          <a:bodyPr/>
          <a:lstStyle/>
          <a:p>
            <a:fld id="{56BAFF5B-9F71-4E57-9BE3-0033C1E4CE1B}" type="datetimeFigureOut">
              <a:rPr lang="en-US" smtClean="0"/>
              <a:t>8/15/2022</a:t>
            </a:fld>
            <a:endParaRPr lang="en-US"/>
          </a:p>
        </p:txBody>
      </p:sp>
      <p:sp>
        <p:nvSpPr>
          <p:cNvPr id="5" name="Footer Placeholder 4">
            <a:extLst>
              <a:ext uri="{FF2B5EF4-FFF2-40B4-BE49-F238E27FC236}">
                <a16:creationId xmlns:a16="http://schemas.microsoft.com/office/drawing/2014/main" id="{DACD288B-F159-8FB5-BB11-57684B01BE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D2561E-D475-4E4B-3B57-A332AFBD4BC8}"/>
              </a:ext>
            </a:extLst>
          </p:cNvPr>
          <p:cNvSpPr>
            <a:spLocks noGrp="1"/>
          </p:cNvSpPr>
          <p:nvPr>
            <p:ph type="sldNum" sz="quarter" idx="12"/>
          </p:nvPr>
        </p:nvSpPr>
        <p:spPr/>
        <p:txBody>
          <a:bodyPr/>
          <a:lstStyle/>
          <a:p>
            <a:fld id="{91A54B97-AA1E-4F50-92D4-EDD4FDB2AFCC}" type="slidenum">
              <a:rPr lang="en-US" smtClean="0"/>
              <a:t>‹#›</a:t>
            </a:fld>
            <a:endParaRPr lang="en-US"/>
          </a:p>
        </p:txBody>
      </p:sp>
    </p:spTree>
    <p:extLst>
      <p:ext uri="{BB962C8B-B14F-4D97-AF65-F5344CB8AC3E}">
        <p14:creationId xmlns:p14="http://schemas.microsoft.com/office/powerpoint/2010/main" val="2294147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50DE1-5AF0-1AC9-2B7F-41418078435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05AC6ED-89F2-CE2A-D43C-80AFF710C2F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3FB19E-F59B-4B5D-CD60-9704DBA9CC90}"/>
              </a:ext>
            </a:extLst>
          </p:cNvPr>
          <p:cNvSpPr>
            <a:spLocks noGrp="1"/>
          </p:cNvSpPr>
          <p:nvPr>
            <p:ph type="dt" sz="half" idx="10"/>
          </p:nvPr>
        </p:nvSpPr>
        <p:spPr/>
        <p:txBody>
          <a:bodyPr/>
          <a:lstStyle/>
          <a:p>
            <a:fld id="{56BAFF5B-9F71-4E57-9BE3-0033C1E4CE1B}" type="datetimeFigureOut">
              <a:rPr lang="en-US" smtClean="0"/>
              <a:t>8/15/2022</a:t>
            </a:fld>
            <a:endParaRPr lang="en-US"/>
          </a:p>
        </p:txBody>
      </p:sp>
      <p:sp>
        <p:nvSpPr>
          <p:cNvPr id="5" name="Footer Placeholder 4">
            <a:extLst>
              <a:ext uri="{FF2B5EF4-FFF2-40B4-BE49-F238E27FC236}">
                <a16:creationId xmlns:a16="http://schemas.microsoft.com/office/drawing/2014/main" id="{D713D575-C85F-1495-6834-44D67310BF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35984C-64CF-9E7E-7CA0-DB2AE9C5EFB3}"/>
              </a:ext>
            </a:extLst>
          </p:cNvPr>
          <p:cNvSpPr>
            <a:spLocks noGrp="1"/>
          </p:cNvSpPr>
          <p:nvPr>
            <p:ph type="sldNum" sz="quarter" idx="12"/>
          </p:nvPr>
        </p:nvSpPr>
        <p:spPr/>
        <p:txBody>
          <a:bodyPr/>
          <a:lstStyle/>
          <a:p>
            <a:fld id="{91A54B97-AA1E-4F50-92D4-EDD4FDB2AFCC}" type="slidenum">
              <a:rPr lang="en-US" smtClean="0"/>
              <a:t>‹#›</a:t>
            </a:fld>
            <a:endParaRPr lang="en-US"/>
          </a:p>
        </p:txBody>
      </p:sp>
    </p:spTree>
    <p:extLst>
      <p:ext uri="{BB962C8B-B14F-4D97-AF65-F5344CB8AC3E}">
        <p14:creationId xmlns:p14="http://schemas.microsoft.com/office/powerpoint/2010/main" val="2684910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FC17B-EB0F-182E-2320-5867B9F9B2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426DFE-B8B2-E55C-34F4-0946F0AB37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D77535-8F8F-3F2C-1F32-EE81C5D79F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E1B40F0-AC72-DD7A-5CA6-41D5905DEB7D}"/>
              </a:ext>
            </a:extLst>
          </p:cNvPr>
          <p:cNvSpPr>
            <a:spLocks noGrp="1"/>
          </p:cNvSpPr>
          <p:nvPr>
            <p:ph type="dt" sz="half" idx="10"/>
          </p:nvPr>
        </p:nvSpPr>
        <p:spPr/>
        <p:txBody>
          <a:bodyPr/>
          <a:lstStyle/>
          <a:p>
            <a:fld id="{56BAFF5B-9F71-4E57-9BE3-0033C1E4CE1B}" type="datetimeFigureOut">
              <a:rPr lang="en-US" smtClean="0"/>
              <a:t>8/15/2022</a:t>
            </a:fld>
            <a:endParaRPr lang="en-US"/>
          </a:p>
        </p:txBody>
      </p:sp>
      <p:sp>
        <p:nvSpPr>
          <p:cNvPr id="6" name="Footer Placeholder 5">
            <a:extLst>
              <a:ext uri="{FF2B5EF4-FFF2-40B4-BE49-F238E27FC236}">
                <a16:creationId xmlns:a16="http://schemas.microsoft.com/office/drawing/2014/main" id="{7A2FCD71-2BEA-D8DD-3623-F0624E45C0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57FFEB-56E1-375C-7110-D733F3840E46}"/>
              </a:ext>
            </a:extLst>
          </p:cNvPr>
          <p:cNvSpPr>
            <a:spLocks noGrp="1"/>
          </p:cNvSpPr>
          <p:nvPr>
            <p:ph type="sldNum" sz="quarter" idx="12"/>
          </p:nvPr>
        </p:nvSpPr>
        <p:spPr/>
        <p:txBody>
          <a:bodyPr/>
          <a:lstStyle/>
          <a:p>
            <a:fld id="{91A54B97-AA1E-4F50-92D4-EDD4FDB2AFCC}" type="slidenum">
              <a:rPr lang="en-US" smtClean="0"/>
              <a:t>‹#›</a:t>
            </a:fld>
            <a:endParaRPr lang="en-US"/>
          </a:p>
        </p:txBody>
      </p:sp>
    </p:spTree>
    <p:extLst>
      <p:ext uri="{BB962C8B-B14F-4D97-AF65-F5344CB8AC3E}">
        <p14:creationId xmlns:p14="http://schemas.microsoft.com/office/powerpoint/2010/main" val="4095315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B5F51-8690-691A-8245-9187E047559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6EF6175-5A6F-EF91-42D4-441DF410F5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36A1F3D-537E-C86F-66CB-14399F28991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A620C0C-3479-7E7C-6963-2062312FE7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3FEEAD-C7D2-69D6-894D-B837B8C579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D9C9B4-43B6-FAEF-65B7-9B3C65DF8F69}"/>
              </a:ext>
            </a:extLst>
          </p:cNvPr>
          <p:cNvSpPr>
            <a:spLocks noGrp="1"/>
          </p:cNvSpPr>
          <p:nvPr>
            <p:ph type="dt" sz="half" idx="10"/>
          </p:nvPr>
        </p:nvSpPr>
        <p:spPr/>
        <p:txBody>
          <a:bodyPr/>
          <a:lstStyle/>
          <a:p>
            <a:fld id="{56BAFF5B-9F71-4E57-9BE3-0033C1E4CE1B}" type="datetimeFigureOut">
              <a:rPr lang="en-US" smtClean="0"/>
              <a:t>8/15/2022</a:t>
            </a:fld>
            <a:endParaRPr lang="en-US"/>
          </a:p>
        </p:txBody>
      </p:sp>
      <p:sp>
        <p:nvSpPr>
          <p:cNvPr id="8" name="Footer Placeholder 7">
            <a:extLst>
              <a:ext uri="{FF2B5EF4-FFF2-40B4-BE49-F238E27FC236}">
                <a16:creationId xmlns:a16="http://schemas.microsoft.com/office/drawing/2014/main" id="{CFF6ED02-AB73-2F95-A6DF-78BC0D88D1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A3F1A80-4B1F-6224-B3A1-604B392D3889}"/>
              </a:ext>
            </a:extLst>
          </p:cNvPr>
          <p:cNvSpPr>
            <a:spLocks noGrp="1"/>
          </p:cNvSpPr>
          <p:nvPr>
            <p:ph type="sldNum" sz="quarter" idx="12"/>
          </p:nvPr>
        </p:nvSpPr>
        <p:spPr/>
        <p:txBody>
          <a:bodyPr/>
          <a:lstStyle/>
          <a:p>
            <a:fld id="{91A54B97-AA1E-4F50-92D4-EDD4FDB2AFCC}" type="slidenum">
              <a:rPr lang="en-US" smtClean="0"/>
              <a:t>‹#›</a:t>
            </a:fld>
            <a:endParaRPr lang="en-US"/>
          </a:p>
        </p:txBody>
      </p:sp>
    </p:spTree>
    <p:extLst>
      <p:ext uri="{BB962C8B-B14F-4D97-AF65-F5344CB8AC3E}">
        <p14:creationId xmlns:p14="http://schemas.microsoft.com/office/powerpoint/2010/main" val="2858553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56890-1880-D31E-5A8D-DB30B2FFD6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FBFF3C-DC5D-8FC3-B77A-85A53BC2F8D9}"/>
              </a:ext>
            </a:extLst>
          </p:cNvPr>
          <p:cNvSpPr>
            <a:spLocks noGrp="1"/>
          </p:cNvSpPr>
          <p:nvPr>
            <p:ph type="dt" sz="half" idx="10"/>
          </p:nvPr>
        </p:nvSpPr>
        <p:spPr/>
        <p:txBody>
          <a:bodyPr/>
          <a:lstStyle/>
          <a:p>
            <a:fld id="{56BAFF5B-9F71-4E57-9BE3-0033C1E4CE1B}" type="datetimeFigureOut">
              <a:rPr lang="en-US" smtClean="0"/>
              <a:t>8/15/2022</a:t>
            </a:fld>
            <a:endParaRPr lang="en-US"/>
          </a:p>
        </p:txBody>
      </p:sp>
      <p:sp>
        <p:nvSpPr>
          <p:cNvPr id="4" name="Footer Placeholder 3">
            <a:extLst>
              <a:ext uri="{FF2B5EF4-FFF2-40B4-BE49-F238E27FC236}">
                <a16:creationId xmlns:a16="http://schemas.microsoft.com/office/drawing/2014/main" id="{E5533E65-66CB-27AD-3F96-1464FAE763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BC3B25F-6D1C-2762-7128-0810387A7748}"/>
              </a:ext>
            </a:extLst>
          </p:cNvPr>
          <p:cNvSpPr>
            <a:spLocks noGrp="1"/>
          </p:cNvSpPr>
          <p:nvPr>
            <p:ph type="sldNum" sz="quarter" idx="12"/>
          </p:nvPr>
        </p:nvSpPr>
        <p:spPr/>
        <p:txBody>
          <a:bodyPr/>
          <a:lstStyle/>
          <a:p>
            <a:fld id="{91A54B97-AA1E-4F50-92D4-EDD4FDB2AFCC}" type="slidenum">
              <a:rPr lang="en-US" smtClean="0"/>
              <a:t>‹#›</a:t>
            </a:fld>
            <a:endParaRPr lang="en-US"/>
          </a:p>
        </p:txBody>
      </p:sp>
    </p:spTree>
    <p:extLst>
      <p:ext uri="{BB962C8B-B14F-4D97-AF65-F5344CB8AC3E}">
        <p14:creationId xmlns:p14="http://schemas.microsoft.com/office/powerpoint/2010/main" val="507415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E9F822-2DD1-53C2-79A7-05AE4A850EE4}"/>
              </a:ext>
            </a:extLst>
          </p:cNvPr>
          <p:cNvSpPr>
            <a:spLocks noGrp="1"/>
          </p:cNvSpPr>
          <p:nvPr>
            <p:ph type="dt" sz="half" idx="10"/>
          </p:nvPr>
        </p:nvSpPr>
        <p:spPr/>
        <p:txBody>
          <a:bodyPr/>
          <a:lstStyle/>
          <a:p>
            <a:fld id="{56BAFF5B-9F71-4E57-9BE3-0033C1E4CE1B}" type="datetimeFigureOut">
              <a:rPr lang="en-US" smtClean="0"/>
              <a:t>8/15/2022</a:t>
            </a:fld>
            <a:endParaRPr lang="en-US"/>
          </a:p>
        </p:txBody>
      </p:sp>
      <p:sp>
        <p:nvSpPr>
          <p:cNvPr id="3" name="Footer Placeholder 2">
            <a:extLst>
              <a:ext uri="{FF2B5EF4-FFF2-40B4-BE49-F238E27FC236}">
                <a16:creationId xmlns:a16="http://schemas.microsoft.com/office/drawing/2014/main" id="{81B68188-4B37-9D38-28AB-B2D2D8A575A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61ABC0-B190-E7C3-1C89-0E14F7F1544C}"/>
              </a:ext>
            </a:extLst>
          </p:cNvPr>
          <p:cNvSpPr>
            <a:spLocks noGrp="1"/>
          </p:cNvSpPr>
          <p:nvPr>
            <p:ph type="sldNum" sz="quarter" idx="12"/>
          </p:nvPr>
        </p:nvSpPr>
        <p:spPr/>
        <p:txBody>
          <a:bodyPr/>
          <a:lstStyle/>
          <a:p>
            <a:fld id="{91A54B97-AA1E-4F50-92D4-EDD4FDB2AFCC}" type="slidenum">
              <a:rPr lang="en-US" smtClean="0"/>
              <a:t>‹#›</a:t>
            </a:fld>
            <a:endParaRPr lang="en-US"/>
          </a:p>
        </p:txBody>
      </p:sp>
    </p:spTree>
    <p:extLst>
      <p:ext uri="{BB962C8B-B14F-4D97-AF65-F5344CB8AC3E}">
        <p14:creationId xmlns:p14="http://schemas.microsoft.com/office/powerpoint/2010/main" val="1322947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53A90-D3D6-3CFB-F4D0-029D13F12F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BD44B41-819E-9887-A292-C401628977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D42E340-7AE2-3F92-CDF6-6158DF8975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D03583-ECA5-66F1-9C8C-C17C8C283E2C}"/>
              </a:ext>
            </a:extLst>
          </p:cNvPr>
          <p:cNvSpPr>
            <a:spLocks noGrp="1"/>
          </p:cNvSpPr>
          <p:nvPr>
            <p:ph type="dt" sz="half" idx="10"/>
          </p:nvPr>
        </p:nvSpPr>
        <p:spPr/>
        <p:txBody>
          <a:bodyPr/>
          <a:lstStyle/>
          <a:p>
            <a:fld id="{56BAFF5B-9F71-4E57-9BE3-0033C1E4CE1B}" type="datetimeFigureOut">
              <a:rPr lang="en-US" smtClean="0"/>
              <a:t>8/15/2022</a:t>
            </a:fld>
            <a:endParaRPr lang="en-US"/>
          </a:p>
        </p:txBody>
      </p:sp>
      <p:sp>
        <p:nvSpPr>
          <p:cNvPr id="6" name="Footer Placeholder 5">
            <a:extLst>
              <a:ext uri="{FF2B5EF4-FFF2-40B4-BE49-F238E27FC236}">
                <a16:creationId xmlns:a16="http://schemas.microsoft.com/office/drawing/2014/main" id="{67AB4F21-B0D7-6C0D-1643-61235F6975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7B6D44-273B-ECEF-CAF7-CB48741545AF}"/>
              </a:ext>
            </a:extLst>
          </p:cNvPr>
          <p:cNvSpPr>
            <a:spLocks noGrp="1"/>
          </p:cNvSpPr>
          <p:nvPr>
            <p:ph type="sldNum" sz="quarter" idx="12"/>
          </p:nvPr>
        </p:nvSpPr>
        <p:spPr/>
        <p:txBody>
          <a:bodyPr/>
          <a:lstStyle/>
          <a:p>
            <a:fld id="{91A54B97-AA1E-4F50-92D4-EDD4FDB2AFCC}" type="slidenum">
              <a:rPr lang="en-US" smtClean="0"/>
              <a:t>‹#›</a:t>
            </a:fld>
            <a:endParaRPr lang="en-US"/>
          </a:p>
        </p:txBody>
      </p:sp>
    </p:spTree>
    <p:extLst>
      <p:ext uri="{BB962C8B-B14F-4D97-AF65-F5344CB8AC3E}">
        <p14:creationId xmlns:p14="http://schemas.microsoft.com/office/powerpoint/2010/main" val="3032048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BE7F1-CA66-45CD-0302-E7F31D5D02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2F7C0E0-6C7C-4E3B-1056-5A2A594B56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63DE05D-B47D-AE8A-DE09-650CBCFEF7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D251E4-76A2-48FF-516F-987678FF1A41}"/>
              </a:ext>
            </a:extLst>
          </p:cNvPr>
          <p:cNvSpPr>
            <a:spLocks noGrp="1"/>
          </p:cNvSpPr>
          <p:nvPr>
            <p:ph type="dt" sz="half" idx="10"/>
          </p:nvPr>
        </p:nvSpPr>
        <p:spPr/>
        <p:txBody>
          <a:bodyPr/>
          <a:lstStyle/>
          <a:p>
            <a:fld id="{56BAFF5B-9F71-4E57-9BE3-0033C1E4CE1B}" type="datetimeFigureOut">
              <a:rPr lang="en-US" smtClean="0"/>
              <a:t>8/15/2022</a:t>
            </a:fld>
            <a:endParaRPr lang="en-US"/>
          </a:p>
        </p:txBody>
      </p:sp>
      <p:sp>
        <p:nvSpPr>
          <p:cNvPr id="6" name="Footer Placeholder 5">
            <a:extLst>
              <a:ext uri="{FF2B5EF4-FFF2-40B4-BE49-F238E27FC236}">
                <a16:creationId xmlns:a16="http://schemas.microsoft.com/office/drawing/2014/main" id="{D1A23699-FBB2-F726-654C-6E32A8C638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CC245D-B2B0-5B1A-B3F7-41DDAD0359C3}"/>
              </a:ext>
            </a:extLst>
          </p:cNvPr>
          <p:cNvSpPr>
            <a:spLocks noGrp="1"/>
          </p:cNvSpPr>
          <p:nvPr>
            <p:ph type="sldNum" sz="quarter" idx="12"/>
          </p:nvPr>
        </p:nvSpPr>
        <p:spPr/>
        <p:txBody>
          <a:bodyPr/>
          <a:lstStyle/>
          <a:p>
            <a:fld id="{91A54B97-AA1E-4F50-92D4-EDD4FDB2AFCC}" type="slidenum">
              <a:rPr lang="en-US" smtClean="0"/>
              <a:t>‹#›</a:t>
            </a:fld>
            <a:endParaRPr lang="en-US"/>
          </a:p>
        </p:txBody>
      </p:sp>
    </p:spTree>
    <p:extLst>
      <p:ext uri="{BB962C8B-B14F-4D97-AF65-F5344CB8AC3E}">
        <p14:creationId xmlns:p14="http://schemas.microsoft.com/office/powerpoint/2010/main" val="1262290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D60DAB-5976-5672-A440-25F31732DF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992A7B-6148-0D6D-34CA-01AB1E2B49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F35D7F-17A7-1CF2-DC4C-BC34DA0A99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BAFF5B-9F71-4E57-9BE3-0033C1E4CE1B}" type="datetimeFigureOut">
              <a:rPr lang="en-US" smtClean="0"/>
              <a:t>8/15/2022</a:t>
            </a:fld>
            <a:endParaRPr lang="en-US"/>
          </a:p>
        </p:txBody>
      </p:sp>
      <p:sp>
        <p:nvSpPr>
          <p:cNvPr id="5" name="Footer Placeholder 4">
            <a:extLst>
              <a:ext uri="{FF2B5EF4-FFF2-40B4-BE49-F238E27FC236}">
                <a16:creationId xmlns:a16="http://schemas.microsoft.com/office/drawing/2014/main" id="{708A927C-B4A3-924F-D827-D172B33475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58C2193-9E3F-2077-157D-4FC2980596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A54B97-AA1E-4F50-92D4-EDD4FDB2AFCC}" type="slidenum">
              <a:rPr lang="en-US" smtClean="0"/>
              <a:t>‹#›</a:t>
            </a:fld>
            <a:endParaRPr lang="en-US"/>
          </a:p>
        </p:txBody>
      </p:sp>
    </p:spTree>
    <p:extLst>
      <p:ext uri="{BB962C8B-B14F-4D97-AF65-F5344CB8AC3E}">
        <p14:creationId xmlns:p14="http://schemas.microsoft.com/office/powerpoint/2010/main" val="869072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8.png"/><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8.png"/><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2.xml"/><Relationship Id="rId4" Type="http://schemas.microsoft.com/office/2007/relationships/hdphoto" Target="../media/hdphoto4.wdp"/></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2.xml"/><Relationship Id="rId4" Type="http://schemas.microsoft.com/office/2007/relationships/hdphoto" Target="../media/hdphoto4.wdp"/></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2.xml"/><Relationship Id="rId4" Type="http://schemas.microsoft.com/office/2007/relationships/hdphoto" Target="../media/hdphoto4.wdp"/></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2.xml"/><Relationship Id="rId4" Type="http://schemas.microsoft.com/office/2007/relationships/hdphoto" Target="../media/hdphoto4.wdp"/></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2.xml"/><Relationship Id="rId4" Type="http://schemas.microsoft.com/office/2007/relationships/hdphoto" Target="../media/hdphoto4.wdp"/></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image" Target="../media/image11.pn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1.png"/><Relationship Id="rId4" Type="http://schemas.microsoft.com/office/2007/relationships/hdphoto" Target="../media/hdphoto5.wdp"/></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4.jpeg"/><Relationship Id="rId4" Type="http://schemas.microsoft.com/office/2007/relationships/hdphoto" Target="../media/hdphoto5.wdp"/></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4.jpeg"/><Relationship Id="rId4" Type="http://schemas.microsoft.com/office/2007/relationships/hdphoto" Target="../media/hdphoto5.wdp"/></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2.xml"/><Relationship Id="rId4" Type="http://schemas.microsoft.com/office/2007/relationships/hdphoto" Target="../media/hdphoto7.wdp"/></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microsoft.com/office/2007/relationships/hdphoto" Target="../media/hdphoto2.wdp"/></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29">
            <a:extLst>
              <a:ext uri="{FF2B5EF4-FFF2-40B4-BE49-F238E27FC236}">
                <a16:creationId xmlns:a16="http://schemas.microsoft.com/office/drawing/2014/main" id="{42650C24-23D9-8C6A-2260-CF44AF511C21}"/>
              </a:ext>
            </a:extLst>
          </p:cNvPr>
          <p:cNvSpPr txBox="1"/>
          <p:nvPr/>
        </p:nvSpPr>
        <p:spPr>
          <a:xfrm>
            <a:off x="2140226" y="704713"/>
            <a:ext cx="9144000" cy="1641475"/>
          </a:xfrm>
          <a:prstGeom prst="rect">
            <a:avLst/>
          </a:prstGeom>
        </p:spPr>
        <p:txBody>
          <a:bodyPr wrap="square" lIns="0" tIns="0" rIns="0" bIns="0" rtlCol="0" anchor="t">
            <a:spAutoFit/>
          </a:bodyPr>
          <a:lstStyle/>
          <a:p>
            <a:pPr>
              <a:lnSpc>
                <a:spcPts val="6400"/>
              </a:lnSpc>
              <a:spcBef>
                <a:spcPct val="0"/>
              </a:spcBef>
            </a:pPr>
            <a:r>
              <a:rPr lang="en-US" sz="5334" spc="-133">
                <a:solidFill>
                  <a:srgbClr val="272626"/>
                </a:solidFill>
                <a:latin typeface="Sriracha"/>
              </a:rPr>
              <a:t>  </a:t>
            </a:r>
            <a:r>
              <a:rPr lang="en-US" sz="4800" spc="-133">
                <a:solidFill>
                  <a:srgbClr val="7030A0"/>
                </a:solidFill>
                <a:latin typeface="Nunito Black" pitchFamily="2" charset="0"/>
              </a:rPr>
              <a:t>Thứ </a:t>
            </a:r>
            <a:r>
              <a:rPr lang="en-US" sz="4800" spc="-133" dirty="0">
                <a:solidFill>
                  <a:srgbClr val="7030A0"/>
                </a:solidFill>
                <a:latin typeface="Nunito Black" pitchFamily="2" charset="0"/>
              </a:rPr>
              <a:t>...</a:t>
            </a:r>
            <a:r>
              <a:rPr lang="en-US" sz="4800" spc="-133" err="1">
                <a:solidFill>
                  <a:srgbClr val="7030A0"/>
                </a:solidFill>
                <a:latin typeface="Nunito Black" pitchFamily="2" charset="0"/>
              </a:rPr>
              <a:t>ngày</a:t>
            </a:r>
            <a:r>
              <a:rPr lang="en-US" sz="4800" spc="-133">
                <a:solidFill>
                  <a:srgbClr val="7030A0"/>
                </a:solidFill>
                <a:latin typeface="Nunito Black" pitchFamily="2" charset="0"/>
              </a:rPr>
              <a:t> ... tháng </a:t>
            </a:r>
            <a:r>
              <a:rPr lang="en-US" sz="4800" spc="-133" err="1">
                <a:solidFill>
                  <a:srgbClr val="7030A0"/>
                </a:solidFill>
                <a:latin typeface="Nunito Black" pitchFamily="2" charset="0"/>
              </a:rPr>
              <a:t>năm</a:t>
            </a:r>
            <a:r>
              <a:rPr lang="en-US" sz="4800" spc="-133">
                <a:solidFill>
                  <a:srgbClr val="7030A0"/>
                </a:solidFill>
                <a:latin typeface="Nunito Black" pitchFamily="2" charset="0"/>
              </a:rPr>
              <a:t> 2022</a:t>
            </a:r>
            <a:endParaRPr lang="en-US" sz="5334" spc="-133">
              <a:solidFill>
                <a:srgbClr val="7030A0"/>
              </a:solidFill>
              <a:latin typeface="Nunito Black" pitchFamily="2" charset="0"/>
            </a:endParaRPr>
          </a:p>
          <a:p>
            <a:pPr>
              <a:lnSpc>
                <a:spcPts val="6400"/>
              </a:lnSpc>
              <a:spcBef>
                <a:spcPct val="0"/>
              </a:spcBef>
            </a:pPr>
            <a:r>
              <a:rPr lang="en-US" sz="5334" spc="-133">
                <a:solidFill>
                  <a:srgbClr val="272626"/>
                </a:solidFill>
                <a:latin typeface="Sriracha"/>
              </a:rPr>
              <a:t>                     </a:t>
            </a:r>
            <a:r>
              <a:rPr lang="en-US" sz="5334" spc="-133">
                <a:solidFill>
                  <a:srgbClr val="008000"/>
                </a:solidFill>
                <a:latin typeface="Nunito Black" pitchFamily="2" charset="0"/>
              </a:rPr>
              <a:t>Tiếng Việt                 </a:t>
            </a:r>
          </a:p>
        </p:txBody>
      </p:sp>
      <p:sp>
        <p:nvSpPr>
          <p:cNvPr id="5" name="TextBox 4">
            <a:extLst>
              <a:ext uri="{FF2B5EF4-FFF2-40B4-BE49-F238E27FC236}">
                <a16:creationId xmlns:a16="http://schemas.microsoft.com/office/drawing/2014/main" id="{6956DEB3-B2FA-6842-0E0B-C0345CB6D76C}"/>
              </a:ext>
            </a:extLst>
          </p:cNvPr>
          <p:cNvSpPr txBox="1"/>
          <p:nvPr/>
        </p:nvSpPr>
        <p:spPr>
          <a:xfrm>
            <a:off x="1366182" y="2568096"/>
            <a:ext cx="2512381" cy="1015663"/>
          </a:xfrm>
          <a:prstGeom prst="rect">
            <a:avLst/>
          </a:prstGeom>
          <a:noFill/>
        </p:spPr>
        <p:txBody>
          <a:bodyPr wrap="square" rtlCol="0">
            <a:spAutoFit/>
          </a:bodyPr>
          <a:lstStyle/>
          <a:p>
            <a:r>
              <a:rPr lang="en-US" sz="4000" b="1">
                <a:solidFill>
                  <a:srgbClr val="0070C0"/>
                </a:solidFill>
                <a:latin typeface="Nunito Black" pitchFamily="2" charset="0"/>
              </a:rPr>
              <a:t>Tuần</a:t>
            </a:r>
            <a:r>
              <a:rPr lang="en-US" sz="3200" b="1">
                <a:solidFill>
                  <a:srgbClr val="0070C0"/>
                </a:solidFill>
                <a:latin typeface="Nunito Black" pitchFamily="2" charset="0"/>
              </a:rPr>
              <a:t> </a:t>
            </a:r>
            <a:r>
              <a:rPr lang="en-US" sz="6000" b="1">
                <a:solidFill>
                  <a:srgbClr val="0070C0"/>
                </a:solidFill>
                <a:latin typeface="Nunito Black" pitchFamily="2" charset="0"/>
              </a:rPr>
              <a:t>12</a:t>
            </a:r>
            <a:endParaRPr lang="en-US" sz="3200" b="1">
              <a:solidFill>
                <a:srgbClr val="0070C0"/>
              </a:solidFill>
              <a:latin typeface="Nunito Black" pitchFamily="2" charset="0"/>
            </a:endParaRPr>
          </a:p>
        </p:txBody>
      </p:sp>
      <p:pic>
        <p:nvPicPr>
          <p:cNvPr id="6" name="Picture 5">
            <a:extLst>
              <a:ext uri="{FF2B5EF4-FFF2-40B4-BE49-F238E27FC236}">
                <a16:creationId xmlns:a16="http://schemas.microsoft.com/office/drawing/2014/main" id="{1720CCC8-1A92-54D0-5F02-BBBEB2DAEF0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043" b="90426" l="651" r="99164">
                        <a14:foregroundMark x1="3625" y1="28191" x2="13476" y2="69149"/>
                        <a14:foregroundMark x1="11896" y1="88830" x2="12421" y2="89582"/>
                        <a14:foregroundMark x1="11524" y1="88298" x2="11896" y2="88830"/>
                        <a14:foregroundMark x1="7063" y1="81915" x2="11524" y2="88298"/>
                        <a14:foregroundMark x1="2121" y1="58126" x2="3625" y2="78723"/>
                        <a14:foregroundMark x1="3625" y1="78723" x2="4275" y2="82979"/>
                        <a14:foregroundMark x1="2220" y1="58137" x2="4368" y2="84043"/>
                        <a14:foregroundMark x1="4368" y1="78191" x2="7435" y2="88830"/>
                        <a14:foregroundMark x1="1966" y1="58108" x2="4275" y2="82979"/>
                        <a14:foregroundMark x1="4275" y1="82979" x2="4833" y2="85638"/>
                        <a14:foregroundMark x1="1766" y1="58085" x2="4182" y2="82979"/>
                        <a14:foregroundMark x1="1805" y1="58090" x2="4089" y2="85638"/>
                        <a14:foregroundMark x1="13044" y1="84616" x2="14684" y2="82979"/>
                        <a14:foregroundMark x1="6691" y1="90957" x2="12890" y2="84769"/>
                        <a14:foregroundMark x1="14684" y1="82979" x2="14684" y2="82447"/>
                        <a14:foregroundMark x1="94331" y1="12766" x2="93030" y2="35106"/>
                        <a14:foregroundMark x1="92565" y1="52128" x2="97007" y2="63929"/>
                        <a14:foregroundMark x1="97677" y1="83511" x2="97398" y2="84043"/>
                        <a14:foregroundMark x1="97398" y1="22340" x2="97398" y2="22340"/>
                        <a14:foregroundMark x1="1673" y1="40426" x2="2045" y2="71277"/>
                        <a14:foregroundMark x1="2045" y1="71277" x2="2323" y2="75000"/>
                        <a14:foregroundMark x1="1859" y1="65957" x2="1301" y2="48404"/>
                        <a14:foregroundMark x1="1208" y1="52128" x2="3903" y2="84574"/>
                        <a14:foregroundMark x1="2509" y1="72340" x2="4089" y2="84574"/>
                        <a14:foregroundMark x1="97212" y1="87234" x2="97972" y2="80979"/>
                        <a14:foregroundMark x1="97305" y1="82979" x2="97305" y2="82979"/>
                        <a14:backgroundMark x1="929" y1="31383" x2="896" y2="40731"/>
                        <a14:backgroundMark x1="929" y1="36170" x2="929" y2="40719"/>
                        <a14:backgroundMark x1="12268" y1="92021" x2="12454" y2="91489"/>
                        <a14:backgroundMark x1="12268" y1="90957" x2="12361" y2="90957"/>
                        <a14:backgroundMark x1="12361" y1="88298" x2="12361" y2="88298"/>
                        <a14:backgroundMark x1="12361" y1="88830" x2="12361" y2="88830"/>
                        <a14:backgroundMark x1="97119" y1="63298" x2="98792" y2="69681"/>
                        <a14:backgroundMark x1="98048" y1="79787" x2="98699" y2="70745"/>
                        <a14:backgroundMark x1="99721" y1="73936" x2="99721" y2="83511"/>
                        <a14:backgroundMark x1="99535" y1="72872" x2="99071" y2="78723"/>
                        <a14:backgroundMark x1="98048" y1="80851" x2="98048" y2="80851"/>
                        <a14:backgroundMark x1="97398" y1="87766" x2="97398" y2="87766"/>
                      </a14:backgroundRemoval>
                    </a14:imgEffect>
                  </a14:imgLayer>
                </a14:imgProps>
              </a:ext>
            </a:extLst>
          </a:blip>
          <a:stretch>
            <a:fillRect/>
          </a:stretch>
        </p:blipFill>
        <p:spPr>
          <a:xfrm>
            <a:off x="3961685" y="2152525"/>
            <a:ext cx="6277690" cy="1455379"/>
          </a:xfrm>
          <a:prstGeom prst="rect">
            <a:avLst/>
          </a:prstGeom>
        </p:spPr>
      </p:pic>
    </p:spTree>
    <p:extLst>
      <p:ext uri="{BB962C8B-B14F-4D97-AF65-F5344CB8AC3E}">
        <p14:creationId xmlns:p14="http://schemas.microsoft.com/office/powerpoint/2010/main" val="1685933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61EE542-5F90-C4A0-954C-A88F3BEE8936}"/>
              </a:ext>
            </a:extLst>
          </p:cNvPr>
          <p:cNvPicPr>
            <a:picLocks noChangeAspect="1"/>
          </p:cNvPicPr>
          <p:nvPr/>
        </p:nvPicPr>
        <p:blipFill>
          <a:blip r:embed="rId3"/>
          <a:stretch>
            <a:fillRect/>
          </a:stretch>
        </p:blipFill>
        <p:spPr>
          <a:xfrm>
            <a:off x="252520" y="247650"/>
            <a:ext cx="957155" cy="762066"/>
          </a:xfrm>
          <a:prstGeom prst="rect">
            <a:avLst/>
          </a:prstGeom>
        </p:spPr>
      </p:pic>
      <p:sp>
        <p:nvSpPr>
          <p:cNvPr id="6" name="TextBox 5">
            <a:extLst>
              <a:ext uri="{FF2B5EF4-FFF2-40B4-BE49-F238E27FC236}">
                <a16:creationId xmlns:a16="http://schemas.microsoft.com/office/drawing/2014/main" id="{F7A71560-D47E-7AC3-D6FB-A4CF8F62F3FE}"/>
              </a:ext>
            </a:extLst>
          </p:cNvPr>
          <p:cNvSpPr txBox="1"/>
          <p:nvPr/>
        </p:nvSpPr>
        <p:spPr>
          <a:xfrm>
            <a:off x="1209675" y="247650"/>
            <a:ext cx="5105400" cy="783193"/>
          </a:xfrm>
          <a:prstGeom prst="roundRect">
            <a:avLst/>
          </a:prstGeom>
          <a:solidFill>
            <a:srgbClr val="FFFFCC"/>
          </a:solidFill>
          <a:ln w="28575">
            <a:solidFill>
              <a:srgbClr val="217875"/>
            </a:solidFill>
            <a:prstDash val="sysDash"/>
          </a:ln>
        </p:spPr>
        <p:txBody>
          <a:bodyPr wrap="square">
            <a:spAutoFit/>
          </a:bodyPr>
          <a:lstStyle/>
          <a:p>
            <a:pPr algn="ctr"/>
            <a:r>
              <a:rPr lang="en-US" sz="4000" b="1" dirty="0" err="1">
                <a:solidFill>
                  <a:srgbClr val="00B050"/>
                </a:solidFill>
                <a:latin typeface="Nunito Black" pitchFamily="2" charset="0"/>
                <a:cs typeface="Baloo 2 SemiBold" pitchFamily="2" charset="0"/>
              </a:rPr>
              <a:t>Luyện</a:t>
            </a:r>
            <a:r>
              <a:rPr lang="en-US" sz="4000" b="1" dirty="0">
                <a:solidFill>
                  <a:srgbClr val="00B050"/>
                </a:solidFill>
                <a:latin typeface="Nunito Black" pitchFamily="2" charset="0"/>
                <a:cs typeface="Baloo 2 SemiBold" pitchFamily="2" charset="0"/>
              </a:rPr>
              <a:t> </a:t>
            </a:r>
            <a:r>
              <a:rPr lang="en-US" sz="4000" b="1" dirty="0" err="1">
                <a:solidFill>
                  <a:srgbClr val="00B050"/>
                </a:solidFill>
                <a:latin typeface="Nunito Black" pitchFamily="2" charset="0"/>
                <a:cs typeface="Baloo 2 SemiBold" pitchFamily="2" charset="0"/>
              </a:rPr>
              <a:t>đọc</a:t>
            </a:r>
            <a:r>
              <a:rPr lang="en-US" sz="4000" b="1" dirty="0">
                <a:solidFill>
                  <a:srgbClr val="00B050"/>
                </a:solidFill>
                <a:latin typeface="Nunito Black" pitchFamily="2" charset="0"/>
                <a:cs typeface="Baloo 2 SemiBold" pitchFamily="2" charset="0"/>
              </a:rPr>
              <a:t> </a:t>
            </a:r>
            <a:r>
              <a:rPr lang="en-US" sz="4000" b="1" dirty="0" err="1">
                <a:solidFill>
                  <a:srgbClr val="00B050"/>
                </a:solidFill>
                <a:latin typeface="Nunito Black" pitchFamily="2" charset="0"/>
                <a:cs typeface="Baloo 2 SemiBold" pitchFamily="2" charset="0"/>
              </a:rPr>
              <a:t>từ</a:t>
            </a:r>
            <a:r>
              <a:rPr lang="en-US" sz="4000" b="1" dirty="0">
                <a:solidFill>
                  <a:srgbClr val="00B050"/>
                </a:solidFill>
                <a:latin typeface="Nunito Black" pitchFamily="2" charset="0"/>
                <a:cs typeface="Baloo 2 SemiBold" pitchFamily="2" charset="0"/>
              </a:rPr>
              <a:t>  </a:t>
            </a:r>
            <a:r>
              <a:rPr lang="en-US" sz="4000" b="1" dirty="0" err="1">
                <a:solidFill>
                  <a:srgbClr val="00B050"/>
                </a:solidFill>
                <a:latin typeface="Nunito Black" pitchFamily="2" charset="0"/>
                <a:cs typeface="Baloo 2 SemiBold" pitchFamily="2" charset="0"/>
              </a:rPr>
              <a:t>khó</a:t>
            </a:r>
            <a:endParaRPr lang="en-US" sz="4000" b="1" dirty="0">
              <a:solidFill>
                <a:srgbClr val="00B050"/>
              </a:solidFill>
              <a:latin typeface="Nunito Black" pitchFamily="2" charset="0"/>
              <a:cs typeface="Baloo 2 SemiBold" pitchFamily="2" charset="0"/>
            </a:endParaRPr>
          </a:p>
        </p:txBody>
      </p:sp>
      <p:sp>
        <p:nvSpPr>
          <p:cNvPr id="7" name="TextBox 6">
            <a:extLst>
              <a:ext uri="{FF2B5EF4-FFF2-40B4-BE49-F238E27FC236}">
                <a16:creationId xmlns:a16="http://schemas.microsoft.com/office/drawing/2014/main" id="{7BB721E7-7BA6-7D38-9C50-360A147C4488}"/>
              </a:ext>
            </a:extLst>
          </p:cNvPr>
          <p:cNvSpPr txBox="1"/>
          <p:nvPr/>
        </p:nvSpPr>
        <p:spPr>
          <a:xfrm>
            <a:off x="2325329" y="2782670"/>
            <a:ext cx="7541342" cy="646330"/>
          </a:xfrm>
          <a:prstGeom prst="rect">
            <a:avLst/>
          </a:prstGeom>
          <a:noFill/>
        </p:spPr>
        <p:txBody>
          <a:bodyPr wrap="square">
            <a:spAutoFit/>
          </a:bodyPr>
          <a:lstStyle/>
          <a:p>
            <a:pPr algn="ctr"/>
            <a:r>
              <a:rPr lang="en-US" sz="3600">
                <a:solidFill>
                  <a:srgbClr val="002060"/>
                </a:solidFill>
                <a:latin typeface="Nunito Black" pitchFamily="2" charset="0"/>
                <a:cs typeface="Baloo 2 SemiBold" pitchFamily="2" charset="0"/>
              </a:rPr>
              <a:t>Tháp Bà Pô – nô - ga</a:t>
            </a:r>
            <a:endParaRPr lang="en-US" sz="3600" dirty="0">
              <a:solidFill>
                <a:srgbClr val="002060"/>
              </a:solidFill>
              <a:latin typeface="Nunito Black" pitchFamily="2" charset="0"/>
              <a:cs typeface="Baloo 2 SemiBold" pitchFamily="2" charset="0"/>
            </a:endParaRPr>
          </a:p>
        </p:txBody>
      </p:sp>
      <p:sp>
        <p:nvSpPr>
          <p:cNvPr id="8" name="TextBox 7">
            <a:extLst>
              <a:ext uri="{FF2B5EF4-FFF2-40B4-BE49-F238E27FC236}">
                <a16:creationId xmlns:a16="http://schemas.microsoft.com/office/drawing/2014/main" id="{492EE3CC-E64B-C669-CCC8-5A8778C25343}"/>
              </a:ext>
            </a:extLst>
          </p:cNvPr>
          <p:cNvSpPr txBox="1"/>
          <p:nvPr/>
        </p:nvSpPr>
        <p:spPr>
          <a:xfrm>
            <a:off x="3828426" y="4055478"/>
            <a:ext cx="4535148" cy="646330"/>
          </a:xfrm>
          <a:prstGeom prst="rect">
            <a:avLst/>
          </a:prstGeom>
          <a:noFill/>
        </p:spPr>
        <p:txBody>
          <a:bodyPr wrap="square">
            <a:spAutoFit/>
          </a:bodyPr>
          <a:lstStyle/>
          <a:p>
            <a:pPr algn="ctr"/>
            <a:r>
              <a:rPr lang="en-US" sz="3600">
                <a:solidFill>
                  <a:srgbClr val="002060"/>
                </a:solidFill>
                <a:latin typeface="Nunito Black" pitchFamily="2" charset="0"/>
                <a:cs typeface="Baloo 2 SemiBold" pitchFamily="2" charset="0"/>
              </a:rPr>
              <a:t>chạm trổ</a:t>
            </a:r>
            <a:endParaRPr lang="en-US" sz="3600" dirty="0">
              <a:solidFill>
                <a:srgbClr val="002060"/>
              </a:solidFill>
              <a:latin typeface="Nunito Black" pitchFamily="2" charset="0"/>
              <a:cs typeface="Baloo 2 SemiBold" pitchFamily="2" charset="0"/>
            </a:endParaRPr>
          </a:p>
        </p:txBody>
      </p:sp>
      <p:sp>
        <p:nvSpPr>
          <p:cNvPr id="9" name="TextBox 8">
            <a:extLst>
              <a:ext uri="{FF2B5EF4-FFF2-40B4-BE49-F238E27FC236}">
                <a16:creationId xmlns:a16="http://schemas.microsoft.com/office/drawing/2014/main" id="{7E6F2C02-60CA-BABB-1E6C-86456E62CF4E}"/>
              </a:ext>
            </a:extLst>
          </p:cNvPr>
          <p:cNvSpPr txBox="1"/>
          <p:nvPr/>
        </p:nvSpPr>
        <p:spPr>
          <a:xfrm>
            <a:off x="4044255" y="5417691"/>
            <a:ext cx="4103489" cy="646929"/>
          </a:xfrm>
          <a:prstGeom prst="rect">
            <a:avLst/>
          </a:prstGeom>
          <a:noFill/>
        </p:spPr>
        <p:txBody>
          <a:bodyPr wrap="square">
            <a:spAutoFit/>
          </a:bodyPr>
          <a:lstStyle/>
          <a:p>
            <a:pPr algn="ctr"/>
            <a:r>
              <a:rPr lang="en-US" sz="3600">
                <a:solidFill>
                  <a:srgbClr val="002060"/>
                </a:solidFill>
                <a:latin typeface="Nunito Black" pitchFamily="2" charset="0"/>
                <a:cs typeface="Baloo 2 SemiBold" pitchFamily="2" charset="0"/>
              </a:rPr>
              <a:t>tinh xảo</a:t>
            </a:r>
            <a:endParaRPr lang="en-US" sz="3600" dirty="0">
              <a:solidFill>
                <a:srgbClr val="002060"/>
              </a:solidFill>
              <a:latin typeface="Nunito Black" pitchFamily="2" charset="0"/>
              <a:cs typeface="Baloo 2 SemiBold" pitchFamily="2" charset="0"/>
            </a:endParaRPr>
          </a:p>
        </p:txBody>
      </p:sp>
    </p:spTree>
    <p:extLst>
      <p:ext uri="{BB962C8B-B14F-4D97-AF65-F5344CB8AC3E}">
        <p14:creationId xmlns:p14="http://schemas.microsoft.com/office/powerpoint/2010/main" val="1853617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F107A3-3696-FEC7-9E17-A652427F0AD4}"/>
              </a:ext>
            </a:extLst>
          </p:cNvPr>
          <p:cNvPicPr>
            <a:picLocks noChangeAspect="1"/>
          </p:cNvPicPr>
          <p:nvPr/>
        </p:nvPicPr>
        <p:blipFill>
          <a:blip r:embed="rId3"/>
          <a:stretch>
            <a:fillRect/>
          </a:stretch>
        </p:blipFill>
        <p:spPr>
          <a:xfrm>
            <a:off x="252520" y="247650"/>
            <a:ext cx="957155" cy="762066"/>
          </a:xfrm>
          <a:prstGeom prst="rect">
            <a:avLst/>
          </a:prstGeom>
        </p:spPr>
      </p:pic>
      <p:sp>
        <p:nvSpPr>
          <p:cNvPr id="14" name="TextBox 13">
            <a:extLst>
              <a:ext uri="{FF2B5EF4-FFF2-40B4-BE49-F238E27FC236}">
                <a16:creationId xmlns:a16="http://schemas.microsoft.com/office/drawing/2014/main" id="{44C19E1D-F859-6FB8-F559-32071B08F327}"/>
              </a:ext>
            </a:extLst>
          </p:cNvPr>
          <p:cNvSpPr txBox="1"/>
          <p:nvPr/>
        </p:nvSpPr>
        <p:spPr>
          <a:xfrm>
            <a:off x="1095750" y="153136"/>
            <a:ext cx="8545207" cy="1233812"/>
          </a:xfrm>
          <a:prstGeom prst="round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000" b="1">
                <a:solidFill>
                  <a:srgbClr val="008000"/>
                </a:solidFill>
                <a:latin typeface="Nunito Black" pitchFamily="2" charset="0"/>
                <a:ea typeface="+mj-ea"/>
                <a:cs typeface="+mj-cs"/>
              </a:rPr>
              <a:t>Luyện đọc diễn cảm lời nhân vật</a:t>
            </a:r>
          </a:p>
        </p:txBody>
      </p:sp>
      <p:pic>
        <p:nvPicPr>
          <p:cNvPr id="15" name="Picture 2" descr="100+ Hình Ảnh Học Bài, Học Tập Chăm Chỉ [Chill Nhẹ Nhàng]">
            <a:extLst>
              <a:ext uri="{FF2B5EF4-FFF2-40B4-BE49-F238E27FC236}">
                <a16:creationId xmlns:a16="http://schemas.microsoft.com/office/drawing/2014/main" id="{1651C037-67FF-DDA8-66AF-B19F3DF65DA8}"/>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794" b="89691" l="1931" r="92278">
                        <a14:foregroundMark x1="14672" y1="49485" x2="58687" y2="73196"/>
                        <a14:foregroundMark x1="72201" y1="33505" x2="77220" y2="64948"/>
                        <a14:foregroundMark x1="77220" y1="64948" x2="77220" y2="64433"/>
                        <a14:foregroundMark x1="83784" y1="52577" x2="84556" y2="58763"/>
                        <a14:foregroundMark x1="34363" y1="29897" x2="34749" y2="33505"/>
                        <a14:foregroundMark x1="41313" y1="29897" x2="44402" y2="29897"/>
                        <a14:foregroundMark x1="68726" y1="26289" x2="67181" y2="24227"/>
                        <a14:foregroundMark x1="93050" y1="41237" x2="93050" y2="43814"/>
                        <a14:foregroundMark x1="7722" y1="47938" x2="8108" y2="52062"/>
                        <a14:foregroundMark x1="1931" y1="67010" x2="2317" y2="59278"/>
                        <a14:foregroundMark x1="18147" y1="40722" x2="22780" y2="39175"/>
                      </a14:backgroundRemoval>
                    </a14:imgEffect>
                  </a14:imgLayer>
                </a14:imgProps>
              </a:ext>
              <a:ext uri="{28A0092B-C50C-407E-A947-70E740481C1C}">
                <a14:useLocalDpi xmlns:a14="http://schemas.microsoft.com/office/drawing/2010/main" val="0"/>
              </a:ext>
            </a:extLst>
          </a:blip>
          <a:srcRect/>
          <a:stretch>
            <a:fillRect/>
          </a:stretch>
        </p:blipFill>
        <p:spPr bwMode="auto">
          <a:xfrm>
            <a:off x="4430668" y="3429000"/>
            <a:ext cx="4295888" cy="3735102"/>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184C4C8-EE2B-BDB6-BA8D-C0D8E7F476F9}"/>
              </a:ext>
            </a:extLst>
          </p:cNvPr>
          <p:cNvSpPr txBox="1"/>
          <p:nvPr/>
        </p:nvSpPr>
        <p:spPr>
          <a:xfrm>
            <a:off x="1209674" y="1432753"/>
            <a:ext cx="9177199" cy="575483"/>
          </a:xfrm>
          <a:prstGeom prst="roundRect">
            <a:avLst/>
          </a:prstGeom>
        </p:spPr>
        <p:txBody>
          <a:bodyPr vert="horz" lIns="91440" tIns="45720" rIns="91440" bIns="45720" rtlCol="0">
            <a:normAutofit lnSpcReduction="10000"/>
          </a:bodyPr>
          <a:lstStyle/>
          <a:p>
            <a:pPr defTabSz="914400" fontAlgn="t">
              <a:lnSpc>
                <a:spcPct val="90000"/>
              </a:lnSpc>
              <a:spcAft>
                <a:spcPts val="600"/>
              </a:spcAft>
            </a:pPr>
            <a:r>
              <a:rPr lang="en-US" sz="2800">
                <a:solidFill>
                  <a:srgbClr val="002060"/>
                </a:solidFill>
                <a:latin typeface="Nunito Black" pitchFamily="2" charset="0"/>
              </a:rPr>
              <a:t>    </a:t>
            </a:r>
            <a:r>
              <a:rPr lang="en-US" sz="3200">
                <a:solidFill>
                  <a:srgbClr val="002060"/>
                </a:solidFill>
                <a:latin typeface="Nunito Black" pitchFamily="2" charset="0"/>
              </a:rPr>
              <a:t>Ông ngoại ơi,</a:t>
            </a:r>
            <a:r>
              <a:rPr lang="en-US" sz="3200">
                <a:solidFill>
                  <a:srgbClr val="FF0000"/>
                </a:solidFill>
                <a:latin typeface="Nunito Black" pitchFamily="2" charset="0"/>
              </a:rPr>
              <a:t>/ </a:t>
            </a:r>
            <a:r>
              <a:rPr lang="en-US" sz="3200">
                <a:solidFill>
                  <a:srgbClr val="002060"/>
                </a:solidFill>
                <a:latin typeface="Nunito Black" pitchFamily="2" charset="0"/>
              </a:rPr>
              <a:t>cháu yêu ông nhiều lắm!</a:t>
            </a:r>
            <a:r>
              <a:rPr lang="en-US" sz="3200">
                <a:solidFill>
                  <a:srgbClr val="FF0000"/>
                </a:solidFill>
                <a:latin typeface="Nunito Black" pitchFamily="2" charset="0"/>
              </a:rPr>
              <a:t>/</a:t>
            </a:r>
            <a:endParaRPr lang="en-US" sz="2800">
              <a:solidFill>
                <a:srgbClr val="002060"/>
              </a:solidFill>
              <a:latin typeface="Nunito Black" pitchFamily="2" charset="0"/>
            </a:endParaRPr>
          </a:p>
        </p:txBody>
      </p:sp>
    </p:spTree>
    <p:extLst>
      <p:ext uri="{BB962C8B-B14F-4D97-AF65-F5344CB8AC3E}">
        <p14:creationId xmlns:p14="http://schemas.microsoft.com/office/powerpoint/2010/main" val="3627313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6B536E-5D56-2599-B36E-04F9F063CE5C}"/>
              </a:ext>
            </a:extLst>
          </p:cNvPr>
          <p:cNvPicPr>
            <a:picLocks noChangeAspect="1"/>
          </p:cNvPicPr>
          <p:nvPr/>
        </p:nvPicPr>
        <p:blipFill>
          <a:blip r:embed="rId3"/>
          <a:stretch>
            <a:fillRect/>
          </a:stretch>
        </p:blipFill>
        <p:spPr>
          <a:xfrm>
            <a:off x="252520" y="247650"/>
            <a:ext cx="957155" cy="762066"/>
          </a:xfrm>
          <a:prstGeom prst="rect">
            <a:avLst/>
          </a:prstGeom>
        </p:spPr>
      </p:pic>
      <p:sp>
        <p:nvSpPr>
          <p:cNvPr id="5" name="TextBox 4">
            <a:extLst>
              <a:ext uri="{FF2B5EF4-FFF2-40B4-BE49-F238E27FC236}">
                <a16:creationId xmlns:a16="http://schemas.microsoft.com/office/drawing/2014/main" id="{FB7F034F-86B4-466E-612D-A2899EBC1257}"/>
              </a:ext>
            </a:extLst>
          </p:cNvPr>
          <p:cNvSpPr txBox="1"/>
          <p:nvPr/>
        </p:nvSpPr>
        <p:spPr>
          <a:xfrm>
            <a:off x="1136186" y="362730"/>
            <a:ext cx="3111876" cy="646986"/>
          </a:xfrm>
          <a:prstGeom prst="roundRect">
            <a:avLst/>
          </a:prstGeom>
          <a:solidFill>
            <a:srgbClr val="FFFFCC"/>
          </a:solidFill>
          <a:ln w="28575">
            <a:solidFill>
              <a:srgbClr val="217875"/>
            </a:solidFill>
            <a:prstDash val="sysDash"/>
          </a:ln>
        </p:spPr>
        <p:txBody>
          <a:bodyPr wrap="square">
            <a:spAutoFit/>
          </a:bodyPr>
          <a:lstStyle/>
          <a:p>
            <a:pPr algn="ctr"/>
            <a:r>
              <a:rPr lang="en-US" sz="3200" b="1" dirty="0">
                <a:solidFill>
                  <a:srgbClr val="008000"/>
                </a:solidFill>
                <a:latin typeface="Nunito Black" pitchFamily="2" charset="0"/>
                <a:cs typeface="Baloo 2 SemiBold" pitchFamily="2" charset="0"/>
              </a:rPr>
              <a:t>Chia </a:t>
            </a:r>
            <a:r>
              <a:rPr lang="en-US" sz="3200" b="1" dirty="0" err="1">
                <a:solidFill>
                  <a:srgbClr val="008000"/>
                </a:solidFill>
                <a:latin typeface="Nunito Black" pitchFamily="2" charset="0"/>
                <a:cs typeface="Baloo 2 SemiBold" pitchFamily="2" charset="0"/>
              </a:rPr>
              <a:t>đoạn</a:t>
            </a:r>
            <a:endParaRPr lang="en-US" sz="3200" b="1" dirty="0">
              <a:solidFill>
                <a:srgbClr val="008000"/>
              </a:solidFill>
              <a:latin typeface="Nunito Black" pitchFamily="2" charset="0"/>
              <a:cs typeface="Baloo 2 SemiBold" pitchFamily="2" charset="0"/>
            </a:endParaRPr>
          </a:p>
        </p:txBody>
      </p:sp>
      <p:pic>
        <p:nvPicPr>
          <p:cNvPr id="6" name="Picture 5">
            <a:extLst>
              <a:ext uri="{FF2B5EF4-FFF2-40B4-BE49-F238E27FC236}">
                <a16:creationId xmlns:a16="http://schemas.microsoft.com/office/drawing/2014/main" id="{995455DE-72E5-8B26-BD68-76CCB6FECDDE}"/>
              </a:ext>
            </a:extLst>
          </p:cNvPr>
          <p:cNvPicPr>
            <a:picLocks noChangeAspect="1"/>
          </p:cNvPicPr>
          <p:nvPr/>
        </p:nvPicPr>
        <p:blipFill>
          <a:blip r:embed="rId4"/>
          <a:stretch>
            <a:fillRect/>
          </a:stretch>
        </p:blipFill>
        <p:spPr>
          <a:xfrm>
            <a:off x="1392154" y="1357772"/>
            <a:ext cx="10196873" cy="4615645"/>
          </a:xfrm>
          <a:prstGeom prst="rect">
            <a:avLst/>
          </a:prstGeom>
        </p:spPr>
      </p:pic>
      <p:sp>
        <p:nvSpPr>
          <p:cNvPr id="7" name="TextBox 6">
            <a:extLst>
              <a:ext uri="{FF2B5EF4-FFF2-40B4-BE49-F238E27FC236}">
                <a16:creationId xmlns:a16="http://schemas.microsoft.com/office/drawing/2014/main" id="{3FBB4E6E-904B-15D1-DD7E-1FC1F6A6FD93}"/>
              </a:ext>
            </a:extLst>
          </p:cNvPr>
          <p:cNvSpPr txBox="1"/>
          <p:nvPr/>
        </p:nvSpPr>
        <p:spPr>
          <a:xfrm>
            <a:off x="2369149" y="1956545"/>
            <a:ext cx="8242882" cy="578882"/>
          </a:xfrm>
          <a:prstGeom prst="roundRect">
            <a:avLst/>
          </a:prstGeom>
          <a:solidFill>
            <a:srgbClr val="FFFFCC"/>
          </a:solidFill>
          <a:ln w="28575">
            <a:solidFill>
              <a:srgbClr val="217875"/>
            </a:solidFill>
            <a:prstDash val="sysDash"/>
          </a:ln>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lang="en-US" sz="2800" dirty="0" err="1">
                <a:solidFill>
                  <a:srgbClr val="F79646">
                    <a:lumMod val="50000"/>
                  </a:srgbClr>
                </a:solidFill>
                <a:latin typeface="Nunito Black" pitchFamily="2" charset="0"/>
                <a:cs typeface="Baloo 2 SemiBold" pitchFamily="2" charset="0"/>
              </a:rPr>
              <a:t>Đoạn</a:t>
            </a:r>
            <a:r>
              <a:rPr lang="en-US" sz="2800" dirty="0">
                <a:solidFill>
                  <a:srgbClr val="F79646">
                    <a:lumMod val="50000"/>
                  </a:srgbClr>
                </a:solidFill>
                <a:latin typeface="Nunito Black" pitchFamily="2" charset="0"/>
                <a:cs typeface="Baloo 2 SemiBold" pitchFamily="2" charset="0"/>
              </a:rPr>
              <a:t> 1: </a:t>
            </a:r>
            <a:r>
              <a:rPr lang="en-US" sz="2800" dirty="0" err="1">
                <a:solidFill>
                  <a:srgbClr val="F79646">
                    <a:lumMod val="50000"/>
                  </a:srgbClr>
                </a:solidFill>
                <a:latin typeface="Nunito Black" pitchFamily="2" charset="0"/>
                <a:cs typeface="Baloo 2 SemiBold" pitchFamily="2" charset="0"/>
              </a:rPr>
              <a:t>Từ</a:t>
            </a:r>
            <a:r>
              <a:rPr lang="en-US" sz="2800" dirty="0">
                <a:solidFill>
                  <a:srgbClr val="F79646">
                    <a:lumMod val="50000"/>
                  </a:srgbClr>
                </a:solidFill>
                <a:latin typeface="Nunito Black" pitchFamily="2" charset="0"/>
                <a:cs typeface="Baloo 2 SemiBold" pitchFamily="2" charset="0"/>
              </a:rPr>
              <a:t> </a:t>
            </a:r>
            <a:r>
              <a:rPr lang="en-US" sz="2800" dirty="0" err="1">
                <a:solidFill>
                  <a:srgbClr val="F79646">
                    <a:lumMod val="50000"/>
                  </a:srgbClr>
                </a:solidFill>
                <a:latin typeface="Nunito Black" pitchFamily="2" charset="0"/>
                <a:cs typeface="Baloo 2 SemiBold" pitchFamily="2" charset="0"/>
              </a:rPr>
              <a:t>đầu</a:t>
            </a:r>
            <a:r>
              <a:rPr lang="en-US" sz="2800" dirty="0">
                <a:solidFill>
                  <a:srgbClr val="F79646">
                    <a:lumMod val="50000"/>
                  </a:srgbClr>
                </a:solidFill>
                <a:latin typeface="Nunito Black" pitchFamily="2" charset="0"/>
                <a:cs typeface="Baloo 2 SemiBold" pitchFamily="2" charset="0"/>
              </a:rPr>
              <a:t> </a:t>
            </a:r>
            <a:r>
              <a:rPr lang="en-US" sz="2800" err="1">
                <a:solidFill>
                  <a:srgbClr val="F79646">
                    <a:lumMod val="50000"/>
                  </a:srgbClr>
                </a:solidFill>
                <a:latin typeface="Nunito Black" pitchFamily="2" charset="0"/>
                <a:cs typeface="Baloo 2 SemiBold" pitchFamily="2" charset="0"/>
              </a:rPr>
              <a:t>đến</a:t>
            </a:r>
            <a:r>
              <a:rPr lang="en-US" sz="2800">
                <a:solidFill>
                  <a:srgbClr val="F79646">
                    <a:lumMod val="50000"/>
                  </a:srgbClr>
                </a:solidFill>
                <a:latin typeface="Nunito Black" pitchFamily="2" charset="0"/>
                <a:cs typeface="Baloo 2 SemiBold" pitchFamily="2" charset="0"/>
              </a:rPr>
              <a:t> </a:t>
            </a:r>
            <a:r>
              <a:rPr lang="en-US" sz="2800">
                <a:solidFill>
                  <a:srgbClr val="FF0000"/>
                </a:solidFill>
                <a:latin typeface="Nunito Black" pitchFamily="2" charset="0"/>
                <a:cs typeface="Baloo 2 SemiBold" pitchFamily="2" charset="0"/>
              </a:rPr>
              <a:t>cùng bố mẹ và ông ngoại</a:t>
            </a:r>
            <a:endParaRPr kumimoji="0" lang="en-US" sz="2800" b="0" i="0" u="none" strike="noStrike" kern="1200" cap="none" spc="0" normalizeH="0" baseline="0" noProof="0" dirty="0">
              <a:ln>
                <a:noFill/>
              </a:ln>
              <a:solidFill>
                <a:srgbClr val="FF0000"/>
              </a:solidFill>
              <a:effectLst/>
              <a:uLnTx/>
              <a:uFillTx/>
              <a:latin typeface="Nunito Black" pitchFamily="2" charset="0"/>
              <a:cs typeface="Baloo 2 SemiBold" pitchFamily="2" charset="0"/>
            </a:endParaRPr>
          </a:p>
        </p:txBody>
      </p:sp>
      <p:sp>
        <p:nvSpPr>
          <p:cNvPr id="8" name="TextBox 7">
            <a:extLst>
              <a:ext uri="{FF2B5EF4-FFF2-40B4-BE49-F238E27FC236}">
                <a16:creationId xmlns:a16="http://schemas.microsoft.com/office/drawing/2014/main" id="{E7EC0ACE-BDD8-812B-983F-460D0C737DD5}"/>
              </a:ext>
            </a:extLst>
          </p:cNvPr>
          <p:cNvSpPr txBox="1"/>
          <p:nvPr/>
        </p:nvSpPr>
        <p:spPr>
          <a:xfrm>
            <a:off x="2698260" y="2847468"/>
            <a:ext cx="7913771" cy="578882"/>
          </a:xfrm>
          <a:prstGeom prst="roundRect">
            <a:avLst/>
          </a:prstGeom>
          <a:solidFill>
            <a:srgbClr val="FFFFCC"/>
          </a:solidFill>
          <a:ln w="28575">
            <a:solidFill>
              <a:srgbClr val="217875"/>
            </a:solidFill>
            <a:prstDash val="sysDash"/>
          </a:ln>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lang="en-US" sz="2800" err="1">
                <a:solidFill>
                  <a:srgbClr val="F79646">
                    <a:lumMod val="50000"/>
                  </a:srgbClr>
                </a:solidFill>
                <a:latin typeface="Nunito Black" pitchFamily="2" charset="0"/>
                <a:cs typeface="Baloo 2 SemiBold" pitchFamily="2" charset="0"/>
              </a:rPr>
              <a:t>Đoạn</a:t>
            </a:r>
            <a:r>
              <a:rPr lang="en-US" sz="2800">
                <a:solidFill>
                  <a:srgbClr val="F79646">
                    <a:lumMod val="50000"/>
                  </a:srgbClr>
                </a:solidFill>
                <a:latin typeface="Nunito Black" pitchFamily="2" charset="0"/>
                <a:cs typeface="Baloo 2 SemiBold" pitchFamily="2" charset="0"/>
              </a:rPr>
              <a:t> 2: Tiếp theo đến </a:t>
            </a:r>
            <a:r>
              <a:rPr lang="en-US" sz="2800">
                <a:solidFill>
                  <a:srgbClr val="FF0000"/>
                </a:solidFill>
                <a:latin typeface="Nunito Black" pitchFamily="2" charset="0"/>
                <a:cs typeface="Baloo 2 SemiBold" pitchFamily="2" charset="0"/>
              </a:rPr>
              <a:t>yêu thương khó tả</a:t>
            </a:r>
            <a:endParaRPr kumimoji="0" lang="en-US" sz="2800" b="0" i="0" u="none" strike="noStrike" kern="1200" cap="none" spc="0" normalizeH="0" baseline="0" noProof="0" dirty="0">
              <a:ln>
                <a:noFill/>
              </a:ln>
              <a:solidFill>
                <a:srgbClr val="FF0000"/>
              </a:solidFill>
              <a:effectLst/>
              <a:uLnTx/>
              <a:uFillTx/>
              <a:latin typeface="Nunito Black" pitchFamily="2" charset="0"/>
              <a:cs typeface="Baloo 2 SemiBold" pitchFamily="2" charset="0"/>
            </a:endParaRPr>
          </a:p>
        </p:txBody>
      </p:sp>
      <p:sp>
        <p:nvSpPr>
          <p:cNvPr id="9" name="TextBox 8">
            <a:extLst>
              <a:ext uri="{FF2B5EF4-FFF2-40B4-BE49-F238E27FC236}">
                <a16:creationId xmlns:a16="http://schemas.microsoft.com/office/drawing/2014/main" id="{A20C64D6-FFB6-883F-1D9C-48D229C97382}"/>
              </a:ext>
            </a:extLst>
          </p:cNvPr>
          <p:cNvSpPr txBox="1"/>
          <p:nvPr/>
        </p:nvSpPr>
        <p:spPr>
          <a:xfrm>
            <a:off x="2188174" y="3889819"/>
            <a:ext cx="8242882" cy="578882"/>
          </a:xfrm>
          <a:prstGeom prst="roundRect">
            <a:avLst/>
          </a:prstGeom>
          <a:solidFill>
            <a:srgbClr val="FFFFCC"/>
          </a:solidFill>
          <a:ln w="28575">
            <a:solidFill>
              <a:srgbClr val="217875"/>
            </a:solidFill>
            <a:prstDash val="sysDash"/>
          </a:ln>
        </p:spPr>
        <p:txBody>
          <a:bodyPr wrap="square">
            <a:spAutoFit/>
          </a:bodyPr>
          <a:lstStyle/>
          <a:p>
            <a:pPr lvl="0" algn="ctr" defTabSz="609539">
              <a:defRPr/>
            </a:pPr>
            <a:r>
              <a:rPr lang="en-US" sz="2800" err="1">
                <a:solidFill>
                  <a:srgbClr val="F79646">
                    <a:lumMod val="50000"/>
                  </a:srgbClr>
                </a:solidFill>
                <a:latin typeface="Nunito Black" pitchFamily="2" charset="0"/>
                <a:cs typeface="Baloo 2 SemiBold" pitchFamily="2" charset="0"/>
              </a:rPr>
              <a:t>Đoạn</a:t>
            </a:r>
            <a:r>
              <a:rPr lang="en-US" sz="2800">
                <a:solidFill>
                  <a:srgbClr val="F79646">
                    <a:lumMod val="50000"/>
                  </a:srgbClr>
                </a:solidFill>
                <a:latin typeface="Nunito Black" pitchFamily="2" charset="0"/>
                <a:cs typeface="Baloo 2 SemiBold" pitchFamily="2" charset="0"/>
              </a:rPr>
              <a:t> 3: Tiếp theo đến </a:t>
            </a:r>
            <a:r>
              <a:rPr lang="en-US" sz="2800">
                <a:solidFill>
                  <a:srgbClr val="FF0000"/>
                </a:solidFill>
                <a:latin typeface="Nunito Black" pitchFamily="2" charset="0"/>
                <a:cs typeface="Baloo 2 SemiBold" pitchFamily="2" charset="0"/>
              </a:rPr>
              <a:t>yêu ông nhiều lắm</a:t>
            </a:r>
            <a:endParaRPr kumimoji="0" lang="en-US" sz="2800" b="0" i="0" u="none" strike="noStrike" kern="1200" cap="none" spc="0" normalizeH="0" baseline="0" noProof="0" dirty="0">
              <a:ln>
                <a:noFill/>
              </a:ln>
              <a:solidFill>
                <a:srgbClr val="FF0000"/>
              </a:solidFill>
              <a:effectLst/>
              <a:uLnTx/>
              <a:uFillTx/>
              <a:latin typeface="Nunito Black" pitchFamily="2" charset="0"/>
              <a:cs typeface="Baloo 2 SemiBold" pitchFamily="2" charset="0"/>
            </a:endParaRPr>
          </a:p>
        </p:txBody>
      </p:sp>
      <p:sp>
        <p:nvSpPr>
          <p:cNvPr id="10" name="TextBox 9">
            <a:extLst>
              <a:ext uri="{FF2B5EF4-FFF2-40B4-BE49-F238E27FC236}">
                <a16:creationId xmlns:a16="http://schemas.microsoft.com/office/drawing/2014/main" id="{1BF3BCED-1DD2-3908-DE2E-5AFA99D31B31}"/>
              </a:ext>
            </a:extLst>
          </p:cNvPr>
          <p:cNvSpPr txBox="1"/>
          <p:nvPr/>
        </p:nvSpPr>
        <p:spPr>
          <a:xfrm>
            <a:off x="5675612" y="4860928"/>
            <a:ext cx="4260251" cy="578882"/>
          </a:xfrm>
          <a:prstGeom prst="roundRect">
            <a:avLst/>
          </a:prstGeom>
          <a:solidFill>
            <a:srgbClr val="FFFFCC"/>
          </a:solidFill>
          <a:ln w="28575">
            <a:solidFill>
              <a:srgbClr val="217875"/>
            </a:solidFill>
            <a:prstDash val="sysDash"/>
          </a:ln>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lang="en-US" sz="2800" err="1">
                <a:solidFill>
                  <a:srgbClr val="F79646">
                    <a:lumMod val="50000"/>
                  </a:srgbClr>
                </a:solidFill>
                <a:latin typeface="Nunito Black" pitchFamily="2" charset="0"/>
                <a:cs typeface="Baloo 2 SemiBold" pitchFamily="2" charset="0"/>
              </a:rPr>
              <a:t>Đoạn</a:t>
            </a:r>
            <a:r>
              <a:rPr lang="en-US" sz="2800">
                <a:solidFill>
                  <a:srgbClr val="F79646">
                    <a:lumMod val="50000"/>
                  </a:srgbClr>
                </a:solidFill>
                <a:latin typeface="Nunito Black" pitchFamily="2" charset="0"/>
                <a:cs typeface="Baloo 2 SemiBold" pitchFamily="2" charset="0"/>
              </a:rPr>
              <a:t> 4: Còn lại </a:t>
            </a:r>
            <a:endParaRPr kumimoji="0" lang="en-US" sz="2800" b="0" i="0" u="none" strike="noStrike" kern="1200" cap="none" spc="0" normalizeH="0" baseline="0" noProof="0" dirty="0">
              <a:ln>
                <a:noFill/>
              </a:ln>
              <a:solidFill>
                <a:srgbClr val="FF0000"/>
              </a:solidFill>
              <a:effectLst/>
              <a:uLnTx/>
              <a:uFillTx/>
              <a:latin typeface="Nunito Black" pitchFamily="2" charset="0"/>
              <a:cs typeface="Baloo 2 SemiBold" pitchFamily="2" charset="0"/>
            </a:endParaRPr>
          </a:p>
        </p:txBody>
      </p:sp>
    </p:spTree>
    <p:extLst>
      <p:ext uri="{BB962C8B-B14F-4D97-AF65-F5344CB8AC3E}">
        <p14:creationId xmlns:p14="http://schemas.microsoft.com/office/powerpoint/2010/main" val="1186859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B24EBB9-5C6D-3F54-6D42-727D6F7A380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227835" y="171450"/>
            <a:ext cx="1071645" cy="853220"/>
          </a:xfrm>
          <a:prstGeom prst="rect">
            <a:avLst/>
          </a:prstGeom>
        </p:spPr>
      </p:pic>
      <p:sp>
        <p:nvSpPr>
          <p:cNvPr id="10" name="TextBox 9">
            <a:extLst>
              <a:ext uri="{FF2B5EF4-FFF2-40B4-BE49-F238E27FC236}">
                <a16:creationId xmlns:a16="http://schemas.microsoft.com/office/drawing/2014/main" id="{7801A3D7-2E00-66FD-B084-C73C03418787}"/>
              </a:ext>
            </a:extLst>
          </p:cNvPr>
          <p:cNvSpPr txBox="1"/>
          <p:nvPr/>
        </p:nvSpPr>
        <p:spPr>
          <a:xfrm>
            <a:off x="1223280" y="377684"/>
            <a:ext cx="5351702" cy="646986"/>
          </a:xfrm>
          <a:prstGeom prst="roundRect">
            <a:avLst/>
          </a:prstGeom>
          <a:solidFill>
            <a:srgbClr val="FFFFCC"/>
          </a:solidFill>
          <a:ln w="28575">
            <a:solidFill>
              <a:srgbClr val="217875"/>
            </a:solidFill>
            <a:prstDash val="sysDash"/>
          </a:ln>
        </p:spPr>
        <p:txBody>
          <a:bodyPr wrap="square">
            <a:spAutoFit/>
          </a:bodyPr>
          <a:lstStyle/>
          <a:p>
            <a:pPr algn="ctr"/>
            <a:r>
              <a:rPr lang="en-US" sz="3200" b="1" dirty="0" err="1">
                <a:solidFill>
                  <a:srgbClr val="008000"/>
                </a:solidFill>
                <a:latin typeface="Nunito Black" pitchFamily="2" charset="0"/>
                <a:cs typeface="Baloo 2 SemiBold" pitchFamily="2" charset="0"/>
              </a:rPr>
              <a:t>Luyện</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đọc</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đoạn</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nối</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tiếp</a:t>
            </a:r>
            <a:endParaRPr lang="en-US" sz="3200" b="1" dirty="0">
              <a:solidFill>
                <a:srgbClr val="008000"/>
              </a:solidFill>
              <a:latin typeface="Nunito Black" pitchFamily="2" charset="0"/>
              <a:cs typeface="Baloo 2 SemiBold" pitchFamily="2" charset="0"/>
            </a:endParaRPr>
          </a:p>
        </p:txBody>
      </p:sp>
      <p:grpSp>
        <p:nvGrpSpPr>
          <p:cNvPr id="11" name="Group 10">
            <a:extLst>
              <a:ext uri="{FF2B5EF4-FFF2-40B4-BE49-F238E27FC236}">
                <a16:creationId xmlns:a16="http://schemas.microsoft.com/office/drawing/2014/main" id="{4C306BCD-3873-AFC9-A744-186E051AB27B}"/>
              </a:ext>
            </a:extLst>
          </p:cNvPr>
          <p:cNvGrpSpPr/>
          <p:nvPr/>
        </p:nvGrpSpPr>
        <p:grpSpPr>
          <a:xfrm>
            <a:off x="160480" y="1126732"/>
            <a:ext cx="914801" cy="584333"/>
            <a:chOff x="104615" y="807451"/>
            <a:chExt cx="851094" cy="584333"/>
          </a:xfrm>
        </p:grpSpPr>
        <p:pic>
          <p:nvPicPr>
            <p:cNvPr id="12" name="Picture 11">
              <a:extLst>
                <a:ext uri="{FF2B5EF4-FFF2-40B4-BE49-F238E27FC236}">
                  <a16:creationId xmlns:a16="http://schemas.microsoft.com/office/drawing/2014/main" id="{1446DB6A-3E5F-D2F2-B1C9-8E773B2AA8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615" y="807451"/>
              <a:ext cx="851094" cy="584333"/>
            </a:xfrm>
            <a:prstGeom prst="rect">
              <a:avLst/>
            </a:prstGeom>
          </p:spPr>
        </p:pic>
        <p:sp>
          <p:nvSpPr>
            <p:cNvPr id="13" name="TextBox 12">
              <a:extLst>
                <a:ext uri="{FF2B5EF4-FFF2-40B4-BE49-F238E27FC236}">
                  <a16:creationId xmlns:a16="http://schemas.microsoft.com/office/drawing/2014/main" id="{E71B7ED0-0ED0-F556-0971-174F4135A0E0}"/>
                </a:ext>
              </a:extLst>
            </p:cNvPr>
            <p:cNvSpPr txBox="1"/>
            <p:nvPr/>
          </p:nvSpPr>
          <p:spPr>
            <a:xfrm>
              <a:off x="397437" y="853301"/>
              <a:ext cx="328936" cy="523220"/>
            </a:xfrm>
            <a:prstGeom prst="rect">
              <a:avLst/>
            </a:prstGeom>
            <a:noFill/>
          </p:spPr>
          <p:txBody>
            <a:bodyPr wrap="none" rtlCol="0">
              <a:spAutoFit/>
            </a:bodyPr>
            <a:lstStyle/>
            <a:p>
              <a:r>
                <a:rPr lang="en-US" sz="2800" dirty="0">
                  <a:solidFill>
                    <a:schemeClr val="tx1">
                      <a:lumMod val="95000"/>
                      <a:lumOff val="5000"/>
                    </a:schemeClr>
                  </a:solidFill>
                  <a:latin typeface="#9Slide03 AmpleSoft Bold" panose="02000000000000000000" pitchFamily="2" charset="0"/>
                  <a:cs typeface="Baloo 2 Medium" pitchFamily="2" charset="0"/>
                </a:rPr>
                <a:t>1</a:t>
              </a:r>
            </a:p>
          </p:txBody>
        </p:sp>
      </p:grpSp>
      <p:sp>
        <p:nvSpPr>
          <p:cNvPr id="14" name="TextBox 13">
            <a:extLst>
              <a:ext uri="{FF2B5EF4-FFF2-40B4-BE49-F238E27FC236}">
                <a16:creationId xmlns:a16="http://schemas.microsoft.com/office/drawing/2014/main" id="{12D81200-9C50-B99E-03FD-9FA6A5C9B108}"/>
              </a:ext>
            </a:extLst>
          </p:cNvPr>
          <p:cNvSpPr txBox="1"/>
          <p:nvPr/>
        </p:nvSpPr>
        <p:spPr>
          <a:xfrm>
            <a:off x="1075281" y="1172582"/>
            <a:ext cx="9986855" cy="1055608"/>
          </a:xfrm>
          <a:prstGeom prst="roundRect">
            <a:avLst/>
          </a:prstGeom>
          <a:solidFill>
            <a:schemeClr val="accent2">
              <a:lumMod val="20000"/>
              <a:lumOff val="80000"/>
            </a:schemeClr>
          </a:solidFill>
          <a:ln w="28575">
            <a:noFill/>
            <a:prstDash val="sysDash"/>
          </a:ln>
        </p:spPr>
        <p:txBody>
          <a:bodyPr wrap="square">
            <a:spAutoFit/>
          </a:bodyPr>
          <a:lstStyle/>
          <a:p>
            <a:pPr algn="just"/>
            <a:r>
              <a:rPr lang="en-US" sz="2800">
                <a:solidFill>
                  <a:schemeClr val="accent6">
                    <a:lumMod val="50000"/>
                  </a:schemeClr>
                </a:solidFill>
                <a:latin typeface="Nunito Black" pitchFamily="2" charset="0"/>
              </a:rPr>
              <a:t>	</a:t>
            </a:r>
            <a:r>
              <a:rPr lang="vi-VN" sz="2800">
                <a:solidFill>
                  <a:schemeClr val="accent1">
                    <a:lumMod val="75000"/>
                  </a:schemeClr>
                </a:solidFill>
                <a:latin typeface="Nunito Black" pitchFamily="2" charset="0"/>
              </a:rPr>
              <a:t>Hè năm nay, Dương được đi du lịch ở Nha Trang cùng bố mẹ và ông ngoại.</a:t>
            </a:r>
            <a:endParaRPr lang="vi-VN" sz="2600" dirty="0">
              <a:latin typeface="Nunito Black" pitchFamily="2" charset="0"/>
            </a:endParaRPr>
          </a:p>
        </p:txBody>
      </p:sp>
      <p:sp>
        <p:nvSpPr>
          <p:cNvPr id="15" name="TextBox 14">
            <a:extLst>
              <a:ext uri="{FF2B5EF4-FFF2-40B4-BE49-F238E27FC236}">
                <a16:creationId xmlns:a16="http://schemas.microsoft.com/office/drawing/2014/main" id="{0A6D4282-AAED-55F6-A6DB-E88C9AACCCA5}"/>
              </a:ext>
            </a:extLst>
          </p:cNvPr>
          <p:cNvSpPr txBox="1"/>
          <p:nvPr/>
        </p:nvSpPr>
        <p:spPr>
          <a:xfrm>
            <a:off x="1102572" y="2598402"/>
            <a:ext cx="9986855" cy="3439239"/>
          </a:xfrm>
          <a:prstGeom prst="roundRect">
            <a:avLst/>
          </a:prstGeom>
          <a:solidFill>
            <a:schemeClr val="accent5">
              <a:lumMod val="20000"/>
              <a:lumOff val="80000"/>
            </a:schemeClr>
          </a:solidFill>
          <a:ln w="28575">
            <a:noFill/>
            <a:prstDash val="sysDash"/>
          </a:ln>
        </p:spPr>
        <p:txBody>
          <a:bodyPr wrap="square">
            <a:spAutoFit/>
          </a:bodyPr>
          <a:lstStyle/>
          <a:p>
            <a:pPr algn="just"/>
            <a:r>
              <a:rPr lang="en-US" sz="2800">
                <a:solidFill>
                  <a:schemeClr val="accent6">
                    <a:lumMod val="50000"/>
                  </a:schemeClr>
                </a:solidFill>
                <a:latin typeface="Nunito Black" pitchFamily="2" charset="0"/>
              </a:rPr>
              <a:t>	</a:t>
            </a:r>
            <a:r>
              <a:rPr lang="vi-VN" sz="2800">
                <a:solidFill>
                  <a:schemeClr val="accent1">
                    <a:lumMod val="75000"/>
                  </a:schemeClr>
                </a:solidFill>
                <a:latin typeface="Nunito Black" pitchFamily="2" charset="0"/>
              </a:rPr>
              <a:t>Tháp Bà Pô-na-ga là địa điểm tham quan cuối cùng của đoàn. Ngôi đền vàng rực trong khuôn viên xanh rợp bóng cây. Ông ngoại cứ đứng trầm ngâm trước những bức vẽ chạm trổ tinh xảo. Bàn tay ông run run khi chạm vào các cột đá nhuốm màu thời gian. Dương nhìn ông, lòng trào lên cảm xúc yêu thương khó tả.</a:t>
            </a:r>
            <a:endParaRPr lang="vi-VN" sz="2600" dirty="0">
              <a:latin typeface="Nunito Black" pitchFamily="2" charset="0"/>
            </a:endParaRPr>
          </a:p>
        </p:txBody>
      </p:sp>
      <p:grpSp>
        <p:nvGrpSpPr>
          <p:cNvPr id="16" name="Group 15">
            <a:extLst>
              <a:ext uri="{FF2B5EF4-FFF2-40B4-BE49-F238E27FC236}">
                <a16:creationId xmlns:a16="http://schemas.microsoft.com/office/drawing/2014/main" id="{386A4D09-93E8-4A3B-9F00-014B43864CF2}"/>
              </a:ext>
            </a:extLst>
          </p:cNvPr>
          <p:cNvGrpSpPr/>
          <p:nvPr/>
        </p:nvGrpSpPr>
        <p:grpSpPr>
          <a:xfrm>
            <a:off x="160479" y="2479282"/>
            <a:ext cx="914801" cy="584333"/>
            <a:chOff x="104615" y="807451"/>
            <a:chExt cx="851094" cy="584333"/>
          </a:xfrm>
        </p:grpSpPr>
        <p:pic>
          <p:nvPicPr>
            <p:cNvPr id="17" name="Picture 16">
              <a:extLst>
                <a:ext uri="{FF2B5EF4-FFF2-40B4-BE49-F238E27FC236}">
                  <a16:creationId xmlns:a16="http://schemas.microsoft.com/office/drawing/2014/main" id="{7694A49A-7377-A829-E7E1-AFD4AA97F6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615" y="807451"/>
              <a:ext cx="851094" cy="584333"/>
            </a:xfrm>
            <a:prstGeom prst="rect">
              <a:avLst/>
            </a:prstGeom>
          </p:spPr>
        </p:pic>
        <p:sp>
          <p:nvSpPr>
            <p:cNvPr id="18" name="TextBox 17">
              <a:extLst>
                <a:ext uri="{FF2B5EF4-FFF2-40B4-BE49-F238E27FC236}">
                  <a16:creationId xmlns:a16="http://schemas.microsoft.com/office/drawing/2014/main" id="{CC663AAB-5395-7FC0-A93A-F5949092B5DA}"/>
                </a:ext>
              </a:extLst>
            </p:cNvPr>
            <p:cNvSpPr txBox="1"/>
            <p:nvPr/>
          </p:nvSpPr>
          <p:spPr>
            <a:xfrm>
              <a:off x="397437" y="853301"/>
              <a:ext cx="358228" cy="523220"/>
            </a:xfrm>
            <a:prstGeom prst="rect">
              <a:avLst/>
            </a:prstGeom>
            <a:noFill/>
          </p:spPr>
          <p:txBody>
            <a:bodyPr wrap="none" rtlCol="0">
              <a:spAutoFit/>
            </a:bodyPr>
            <a:lstStyle/>
            <a:p>
              <a:r>
                <a:rPr lang="en-US" sz="2800">
                  <a:solidFill>
                    <a:schemeClr val="tx1">
                      <a:lumMod val="95000"/>
                      <a:lumOff val="5000"/>
                    </a:schemeClr>
                  </a:solidFill>
                  <a:latin typeface="#9Slide03 AmpleSoft Bold" panose="02000000000000000000" pitchFamily="2" charset="0"/>
                  <a:cs typeface="Baloo 2 Medium" pitchFamily="2" charset="0"/>
                </a:rPr>
                <a:t>2</a:t>
              </a:r>
              <a:endParaRPr lang="en-US" sz="2800" dirty="0">
                <a:solidFill>
                  <a:schemeClr val="tx1">
                    <a:lumMod val="95000"/>
                    <a:lumOff val="5000"/>
                  </a:schemeClr>
                </a:solidFill>
                <a:latin typeface="#9Slide03 AmpleSoft Bold" panose="02000000000000000000" pitchFamily="2" charset="0"/>
                <a:cs typeface="Baloo 2 Medium" pitchFamily="2" charset="0"/>
              </a:endParaRPr>
            </a:p>
          </p:txBody>
        </p:sp>
      </p:grpSp>
    </p:spTree>
    <p:extLst>
      <p:ext uri="{BB962C8B-B14F-4D97-AF65-F5344CB8AC3E}">
        <p14:creationId xmlns:p14="http://schemas.microsoft.com/office/powerpoint/2010/main" val="47167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351CDB5-D5A9-DAA2-ED0A-B9A27A5507CA}"/>
              </a:ext>
            </a:extLst>
          </p:cNvPr>
          <p:cNvGrpSpPr/>
          <p:nvPr/>
        </p:nvGrpSpPr>
        <p:grpSpPr>
          <a:xfrm>
            <a:off x="160480" y="1126732"/>
            <a:ext cx="914801" cy="584333"/>
            <a:chOff x="104615" y="807451"/>
            <a:chExt cx="851094" cy="584333"/>
          </a:xfrm>
        </p:grpSpPr>
        <p:pic>
          <p:nvPicPr>
            <p:cNvPr id="5" name="Picture 4">
              <a:extLst>
                <a:ext uri="{FF2B5EF4-FFF2-40B4-BE49-F238E27FC236}">
                  <a16:creationId xmlns:a16="http://schemas.microsoft.com/office/drawing/2014/main" id="{B83C601C-1770-EA5F-4996-B887F06EA0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15" y="807451"/>
              <a:ext cx="851094" cy="584333"/>
            </a:xfrm>
            <a:prstGeom prst="rect">
              <a:avLst/>
            </a:prstGeom>
          </p:spPr>
        </p:pic>
        <p:sp>
          <p:nvSpPr>
            <p:cNvPr id="6" name="TextBox 5">
              <a:extLst>
                <a:ext uri="{FF2B5EF4-FFF2-40B4-BE49-F238E27FC236}">
                  <a16:creationId xmlns:a16="http://schemas.microsoft.com/office/drawing/2014/main" id="{8DE02DC6-DFDB-E4E2-E278-8FC66B532ABA}"/>
                </a:ext>
              </a:extLst>
            </p:cNvPr>
            <p:cNvSpPr txBox="1"/>
            <p:nvPr/>
          </p:nvSpPr>
          <p:spPr>
            <a:xfrm>
              <a:off x="397437" y="853301"/>
              <a:ext cx="358228" cy="523220"/>
            </a:xfrm>
            <a:prstGeom prst="rect">
              <a:avLst/>
            </a:prstGeom>
            <a:noFill/>
          </p:spPr>
          <p:txBody>
            <a:bodyPr wrap="none" rtlCol="0">
              <a:spAutoFit/>
            </a:bodyPr>
            <a:lstStyle/>
            <a:p>
              <a:r>
                <a:rPr lang="en-US" sz="2800">
                  <a:solidFill>
                    <a:schemeClr val="tx1">
                      <a:lumMod val="95000"/>
                      <a:lumOff val="5000"/>
                    </a:schemeClr>
                  </a:solidFill>
                  <a:latin typeface="#9Slide03 AmpleSoft Bold" panose="02000000000000000000" pitchFamily="2" charset="0"/>
                  <a:cs typeface="Baloo 2 Medium" pitchFamily="2" charset="0"/>
                </a:rPr>
                <a:t>3</a:t>
              </a:r>
              <a:endParaRPr lang="en-US" sz="2800" dirty="0">
                <a:solidFill>
                  <a:schemeClr val="tx1">
                    <a:lumMod val="95000"/>
                    <a:lumOff val="5000"/>
                  </a:schemeClr>
                </a:solidFill>
                <a:latin typeface="#9Slide03 AmpleSoft Bold" panose="02000000000000000000" pitchFamily="2" charset="0"/>
                <a:cs typeface="Baloo 2 Medium" pitchFamily="2" charset="0"/>
              </a:endParaRPr>
            </a:p>
          </p:txBody>
        </p:sp>
      </p:grpSp>
      <p:pic>
        <p:nvPicPr>
          <p:cNvPr id="7" name="Picture 6">
            <a:extLst>
              <a:ext uri="{FF2B5EF4-FFF2-40B4-BE49-F238E27FC236}">
                <a16:creationId xmlns:a16="http://schemas.microsoft.com/office/drawing/2014/main" id="{9E9F5628-2D20-3F78-7827-861889174EB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227835" y="171450"/>
            <a:ext cx="1071645" cy="853220"/>
          </a:xfrm>
          <a:prstGeom prst="rect">
            <a:avLst/>
          </a:prstGeom>
        </p:spPr>
      </p:pic>
      <p:sp>
        <p:nvSpPr>
          <p:cNvPr id="8" name="TextBox 7">
            <a:extLst>
              <a:ext uri="{FF2B5EF4-FFF2-40B4-BE49-F238E27FC236}">
                <a16:creationId xmlns:a16="http://schemas.microsoft.com/office/drawing/2014/main" id="{2EE03454-7E38-3F62-BEEB-60030F325C5E}"/>
              </a:ext>
            </a:extLst>
          </p:cNvPr>
          <p:cNvSpPr txBox="1"/>
          <p:nvPr/>
        </p:nvSpPr>
        <p:spPr>
          <a:xfrm>
            <a:off x="1223280" y="274567"/>
            <a:ext cx="5351702" cy="646986"/>
          </a:xfrm>
          <a:prstGeom prst="roundRect">
            <a:avLst/>
          </a:prstGeom>
          <a:solidFill>
            <a:srgbClr val="FFFFCC"/>
          </a:solidFill>
          <a:ln w="28575">
            <a:solidFill>
              <a:srgbClr val="217875"/>
            </a:solidFill>
            <a:prstDash val="sysDash"/>
          </a:ln>
        </p:spPr>
        <p:txBody>
          <a:bodyPr wrap="square">
            <a:spAutoFit/>
          </a:bodyPr>
          <a:lstStyle/>
          <a:p>
            <a:pPr algn="ctr"/>
            <a:r>
              <a:rPr lang="en-US" sz="3200" b="1" dirty="0" err="1">
                <a:solidFill>
                  <a:srgbClr val="008000"/>
                </a:solidFill>
                <a:latin typeface="Nunito Black" pitchFamily="2" charset="0"/>
                <a:cs typeface="Baloo 2 SemiBold" pitchFamily="2" charset="0"/>
              </a:rPr>
              <a:t>Luyện</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đọc</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đoạn</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nối</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tiếp</a:t>
            </a:r>
            <a:endParaRPr lang="en-US" sz="3200" b="1" dirty="0">
              <a:solidFill>
                <a:srgbClr val="008000"/>
              </a:solidFill>
              <a:latin typeface="Nunito Black" pitchFamily="2" charset="0"/>
              <a:cs typeface="Baloo 2 SemiBold" pitchFamily="2" charset="0"/>
            </a:endParaRPr>
          </a:p>
        </p:txBody>
      </p:sp>
      <p:sp>
        <p:nvSpPr>
          <p:cNvPr id="10" name="TextBox 9">
            <a:extLst>
              <a:ext uri="{FF2B5EF4-FFF2-40B4-BE49-F238E27FC236}">
                <a16:creationId xmlns:a16="http://schemas.microsoft.com/office/drawing/2014/main" id="{DF73AE36-4189-5BCC-F01F-C27F89AD834D}"/>
              </a:ext>
            </a:extLst>
          </p:cNvPr>
          <p:cNvSpPr txBox="1"/>
          <p:nvPr/>
        </p:nvSpPr>
        <p:spPr>
          <a:xfrm>
            <a:off x="860263" y="1024670"/>
            <a:ext cx="11103902" cy="5822871"/>
          </a:xfrm>
          <a:prstGeom prst="roundRect">
            <a:avLst/>
          </a:prstGeom>
          <a:solidFill>
            <a:schemeClr val="accent5">
              <a:lumMod val="20000"/>
              <a:lumOff val="80000"/>
            </a:schemeClr>
          </a:solidFill>
          <a:ln w="28575">
            <a:noFill/>
            <a:prstDash val="sysDash"/>
          </a:ln>
        </p:spPr>
        <p:txBody>
          <a:bodyPr wrap="square">
            <a:spAutoFit/>
          </a:bodyPr>
          <a:lstStyle/>
          <a:p>
            <a:pPr algn="just"/>
            <a:r>
              <a:rPr lang="en-US" sz="2800">
                <a:solidFill>
                  <a:schemeClr val="accent6">
                    <a:lumMod val="50000"/>
                  </a:schemeClr>
                </a:solidFill>
                <a:latin typeface="Nunito Black" pitchFamily="2" charset="0"/>
              </a:rPr>
              <a:t>	</a:t>
            </a:r>
            <a:r>
              <a:rPr lang="vi-VN" sz="2800">
                <a:solidFill>
                  <a:schemeClr val="accent1">
                    <a:lumMod val="75000"/>
                  </a:schemeClr>
                </a:solidFill>
                <a:latin typeface="Nunito Black" pitchFamily="2" charset="0"/>
              </a:rPr>
              <a:t>Tiếng hướng dẫn viên du lịch giục đoàn rời điểm tham quan. Ông ngoại chần chừ chưa muốn đi nên rớt lại phía sau. Dương rời đoàn, chạy đến nắm tay ông dắt đi. Nó chợt thấy ông chậm chạp, ngơ ngác quá. Thường ngày, Dương luôn nghĩ ông rất nhanh nhẹn. Ông đưa nó đi học mỗi khi bố mẹ bận rộn. Ông hào hứng chơi trò các ngựa cùng nó.</a:t>
            </a:r>
            <a:endParaRPr lang="en-US" sz="2800">
              <a:solidFill>
                <a:schemeClr val="accent1">
                  <a:lumMod val="75000"/>
                </a:schemeClr>
              </a:solidFill>
              <a:latin typeface="Nunito Black" pitchFamily="2" charset="0"/>
            </a:endParaRPr>
          </a:p>
          <a:p>
            <a:pPr algn="just"/>
            <a:r>
              <a:rPr lang="en-US" sz="2800">
                <a:solidFill>
                  <a:schemeClr val="accent5">
                    <a:lumMod val="50000"/>
                  </a:schemeClr>
                </a:solidFill>
                <a:latin typeface="Nunito Black" pitchFamily="2" charset="0"/>
              </a:rPr>
              <a:t>T</a:t>
            </a:r>
            <a:r>
              <a:rPr lang="vi-VN" sz="2800">
                <a:solidFill>
                  <a:schemeClr val="accent5">
                    <a:lumMod val="50000"/>
                  </a:schemeClr>
                </a:solidFill>
                <a:latin typeface="Nunito Black" pitchFamily="2" charset="0"/>
              </a:rPr>
              <a:t>ừ trước đến nay, ông luôn là người dắt tay dẫn nó đi, là người bảo vệ nó. Đây là lần đầu tiên Dương nhận ra ông không còn khỏe như trước. Mỗi một ngày trôi qua, ông đang già đi, còn nó sẽ mạnh mẽ hơn. Dương choàng tay ông ôm, thủ thỉ:</a:t>
            </a:r>
          </a:p>
          <a:p>
            <a:pPr algn="just"/>
            <a:r>
              <a:rPr lang="vi-VN" sz="2800">
                <a:solidFill>
                  <a:schemeClr val="accent5">
                    <a:lumMod val="50000"/>
                  </a:schemeClr>
                </a:solidFill>
                <a:latin typeface="Nunito Black" pitchFamily="2" charset="0"/>
              </a:rPr>
              <a:t>- Ông ngoại ơi, cháu yêu ông nhiều lắm!</a:t>
            </a:r>
            <a:endParaRPr lang="vi-VN" sz="2600" dirty="0">
              <a:latin typeface="Nunito Black" pitchFamily="2" charset="0"/>
            </a:endParaRPr>
          </a:p>
        </p:txBody>
      </p:sp>
    </p:spTree>
    <p:extLst>
      <p:ext uri="{BB962C8B-B14F-4D97-AF65-F5344CB8AC3E}">
        <p14:creationId xmlns:p14="http://schemas.microsoft.com/office/powerpoint/2010/main" val="460300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47FB884-08E7-C935-557E-398A1C6A2A6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227835" y="171450"/>
            <a:ext cx="1071645" cy="853220"/>
          </a:xfrm>
          <a:prstGeom prst="rect">
            <a:avLst/>
          </a:prstGeom>
        </p:spPr>
      </p:pic>
      <p:sp>
        <p:nvSpPr>
          <p:cNvPr id="5" name="TextBox 4">
            <a:extLst>
              <a:ext uri="{FF2B5EF4-FFF2-40B4-BE49-F238E27FC236}">
                <a16:creationId xmlns:a16="http://schemas.microsoft.com/office/drawing/2014/main" id="{FFEF9846-434D-FF35-E58C-DF18BFF9C0C2}"/>
              </a:ext>
            </a:extLst>
          </p:cNvPr>
          <p:cNvSpPr txBox="1"/>
          <p:nvPr/>
        </p:nvSpPr>
        <p:spPr>
          <a:xfrm>
            <a:off x="1223280" y="274567"/>
            <a:ext cx="5351702" cy="646986"/>
          </a:xfrm>
          <a:prstGeom prst="roundRect">
            <a:avLst/>
          </a:prstGeom>
          <a:solidFill>
            <a:srgbClr val="FFFFCC"/>
          </a:solidFill>
          <a:ln w="28575">
            <a:solidFill>
              <a:srgbClr val="217875"/>
            </a:solidFill>
            <a:prstDash val="sysDash"/>
          </a:ln>
        </p:spPr>
        <p:txBody>
          <a:bodyPr wrap="square">
            <a:spAutoFit/>
          </a:bodyPr>
          <a:lstStyle/>
          <a:p>
            <a:pPr algn="ctr"/>
            <a:r>
              <a:rPr lang="en-US" sz="3200" b="1" dirty="0" err="1">
                <a:solidFill>
                  <a:srgbClr val="008000"/>
                </a:solidFill>
                <a:latin typeface="Nunito Black" pitchFamily="2" charset="0"/>
                <a:cs typeface="Baloo 2 SemiBold" pitchFamily="2" charset="0"/>
              </a:rPr>
              <a:t>Luyện</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đọc</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đoạn</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nối</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tiếp</a:t>
            </a:r>
            <a:endParaRPr lang="en-US" sz="3200" b="1" dirty="0">
              <a:solidFill>
                <a:srgbClr val="008000"/>
              </a:solidFill>
              <a:latin typeface="Nunito Black" pitchFamily="2" charset="0"/>
              <a:cs typeface="Baloo 2 SemiBold" pitchFamily="2" charset="0"/>
            </a:endParaRPr>
          </a:p>
        </p:txBody>
      </p:sp>
      <p:sp>
        <p:nvSpPr>
          <p:cNvPr id="6" name="TextBox 5">
            <a:extLst>
              <a:ext uri="{FF2B5EF4-FFF2-40B4-BE49-F238E27FC236}">
                <a16:creationId xmlns:a16="http://schemas.microsoft.com/office/drawing/2014/main" id="{E0609828-7ABB-19D6-49F5-5F8CE410CD24}"/>
              </a:ext>
            </a:extLst>
          </p:cNvPr>
          <p:cNvSpPr txBox="1"/>
          <p:nvPr/>
        </p:nvSpPr>
        <p:spPr>
          <a:xfrm>
            <a:off x="1089279" y="1545832"/>
            <a:ext cx="9986855" cy="1055608"/>
          </a:xfrm>
          <a:prstGeom prst="roundRect">
            <a:avLst/>
          </a:prstGeom>
          <a:solidFill>
            <a:schemeClr val="accent2">
              <a:lumMod val="20000"/>
              <a:lumOff val="80000"/>
            </a:schemeClr>
          </a:solidFill>
          <a:ln w="28575">
            <a:noFill/>
            <a:prstDash val="sysDash"/>
          </a:ln>
        </p:spPr>
        <p:txBody>
          <a:bodyPr wrap="square">
            <a:spAutoFit/>
          </a:bodyPr>
          <a:lstStyle/>
          <a:p>
            <a:pPr algn="just"/>
            <a:r>
              <a:rPr lang="en-US" sz="2800">
                <a:solidFill>
                  <a:schemeClr val="accent6">
                    <a:lumMod val="50000"/>
                  </a:schemeClr>
                </a:solidFill>
                <a:latin typeface="Nunito Black" pitchFamily="2" charset="0"/>
              </a:rPr>
              <a:t>	</a:t>
            </a:r>
            <a:r>
              <a:rPr lang="vi-VN" sz="2800">
                <a:solidFill>
                  <a:srgbClr val="0070C0"/>
                </a:solidFill>
                <a:latin typeface="Nunito Black" pitchFamily="2" charset="0"/>
              </a:rPr>
              <a:t>Dương nghĩ, từ bây giờ nó mới là người đưa tay cho ông nắm</a:t>
            </a:r>
            <a:r>
              <a:rPr lang="en-US" sz="2800">
                <a:solidFill>
                  <a:srgbClr val="0070C0"/>
                </a:solidFill>
                <a:latin typeface="Nunito Black" pitchFamily="2" charset="0"/>
              </a:rPr>
              <a:t>.</a:t>
            </a:r>
            <a:endParaRPr lang="vi-VN" sz="2600" dirty="0">
              <a:latin typeface="Nunito Black" pitchFamily="2" charset="0"/>
            </a:endParaRPr>
          </a:p>
        </p:txBody>
      </p:sp>
      <p:grpSp>
        <p:nvGrpSpPr>
          <p:cNvPr id="7" name="Group 6">
            <a:extLst>
              <a:ext uri="{FF2B5EF4-FFF2-40B4-BE49-F238E27FC236}">
                <a16:creationId xmlns:a16="http://schemas.microsoft.com/office/drawing/2014/main" id="{7A66DF20-3413-B893-DFE6-93AA615E6EBB}"/>
              </a:ext>
            </a:extLst>
          </p:cNvPr>
          <p:cNvGrpSpPr/>
          <p:nvPr/>
        </p:nvGrpSpPr>
        <p:grpSpPr>
          <a:xfrm>
            <a:off x="74755" y="1545832"/>
            <a:ext cx="914801" cy="584333"/>
            <a:chOff x="104615" y="807451"/>
            <a:chExt cx="851094" cy="584333"/>
          </a:xfrm>
        </p:grpSpPr>
        <p:pic>
          <p:nvPicPr>
            <p:cNvPr id="8" name="Picture 7">
              <a:extLst>
                <a:ext uri="{FF2B5EF4-FFF2-40B4-BE49-F238E27FC236}">
                  <a16:creationId xmlns:a16="http://schemas.microsoft.com/office/drawing/2014/main" id="{290A4C5A-8769-D13C-DAEE-BB8D74D80C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615" y="807451"/>
              <a:ext cx="851094" cy="584333"/>
            </a:xfrm>
            <a:prstGeom prst="rect">
              <a:avLst/>
            </a:prstGeom>
          </p:spPr>
        </p:pic>
        <p:sp>
          <p:nvSpPr>
            <p:cNvPr id="9" name="TextBox 8">
              <a:extLst>
                <a:ext uri="{FF2B5EF4-FFF2-40B4-BE49-F238E27FC236}">
                  <a16:creationId xmlns:a16="http://schemas.microsoft.com/office/drawing/2014/main" id="{0640160F-A9A1-348B-4634-1C85E7CDC4E7}"/>
                </a:ext>
              </a:extLst>
            </p:cNvPr>
            <p:cNvSpPr txBox="1"/>
            <p:nvPr/>
          </p:nvSpPr>
          <p:spPr>
            <a:xfrm>
              <a:off x="397437" y="853301"/>
              <a:ext cx="358228" cy="523220"/>
            </a:xfrm>
            <a:prstGeom prst="rect">
              <a:avLst/>
            </a:prstGeom>
            <a:noFill/>
          </p:spPr>
          <p:txBody>
            <a:bodyPr wrap="none" rtlCol="0">
              <a:spAutoFit/>
            </a:bodyPr>
            <a:lstStyle/>
            <a:p>
              <a:r>
                <a:rPr lang="en-US" sz="2800">
                  <a:solidFill>
                    <a:schemeClr val="tx1">
                      <a:lumMod val="95000"/>
                      <a:lumOff val="5000"/>
                    </a:schemeClr>
                  </a:solidFill>
                  <a:latin typeface="#9Slide03 AmpleSoft Bold" panose="02000000000000000000" pitchFamily="2" charset="0"/>
                  <a:cs typeface="Baloo 2 Medium" pitchFamily="2" charset="0"/>
                </a:rPr>
                <a:t>4</a:t>
              </a:r>
              <a:endParaRPr lang="en-US" sz="2800" dirty="0">
                <a:solidFill>
                  <a:schemeClr val="tx1">
                    <a:lumMod val="95000"/>
                    <a:lumOff val="5000"/>
                  </a:schemeClr>
                </a:solidFill>
                <a:latin typeface="#9Slide03 AmpleSoft Bold" panose="02000000000000000000" pitchFamily="2" charset="0"/>
                <a:cs typeface="Baloo 2 Medium" pitchFamily="2" charset="0"/>
              </a:endParaRPr>
            </a:p>
          </p:txBody>
        </p:sp>
      </p:grpSp>
      <p:pic>
        <p:nvPicPr>
          <p:cNvPr id="2" name="Picture 1">
            <a:extLst>
              <a:ext uri="{FF2B5EF4-FFF2-40B4-BE49-F238E27FC236}">
                <a16:creationId xmlns:a16="http://schemas.microsoft.com/office/drawing/2014/main" id="{024BD8AD-B405-1ECB-AD97-1DBF811B0CB4}"/>
              </a:ext>
            </a:extLst>
          </p:cNvPr>
          <p:cNvPicPr>
            <a:picLocks noChangeAspect="1"/>
          </p:cNvPicPr>
          <p:nvPr/>
        </p:nvPicPr>
        <p:blipFill>
          <a:blip r:embed="rId6"/>
          <a:stretch>
            <a:fillRect/>
          </a:stretch>
        </p:blipFill>
        <p:spPr>
          <a:xfrm>
            <a:off x="2801178" y="2678719"/>
            <a:ext cx="6589644" cy="328142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2131655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64F34B5-80F9-8C0E-CC39-864EC217263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215348" y="210267"/>
            <a:ext cx="1071645" cy="853220"/>
          </a:xfrm>
          <a:prstGeom prst="rect">
            <a:avLst/>
          </a:prstGeom>
        </p:spPr>
      </p:pic>
      <p:sp>
        <p:nvSpPr>
          <p:cNvPr id="5" name="TextBox 4">
            <a:extLst>
              <a:ext uri="{FF2B5EF4-FFF2-40B4-BE49-F238E27FC236}">
                <a16:creationId xmlns:a16="http://schemas.microsoft.com/office/drawing/2014/main" id="{E4E76186-AEF0-B5FC-AA64-4A5012E2B705}"/>
              </a:ext>
            </a:extLst>
          </p:cNvPr>
          <p:cNvSpPr txBox="1"/>
          <p:nvPr/>
        </p:nvSpPr>
        <p:spPr>
          <a:xfrm>
            <a:off x="1212807" y="313384"/>
            <a:ext cx="4628503" cy="646986"/>
          </a:xfrm>
          <a:prstGeom prst="roundRect">
            <a:avLst/>
          </a:prstGeom>
          <a:solidFill>
            <a:srgbClr val="FFFFCC"/>
          </a:solidFill>
          <a:ln w="28575">
            <a:solidFill>
              <a:srgbClr val="217875"/>
            </a:solidFill>
            <a:prstDash val="sysDash"/>
          </a:ln>
        </p:spPr>
        <p:txBody>
          <a:bodyPr wrap="square">
            <a:spAutoFit/>
          </a:bodyPr>
          <a:lstStyle/>
          <a:p>
            <a:pPr algn="ctr"/>
            <a:r>
              <a:rPr lang="en-US" sz="3200" b="1" dirty="0" err="1">
                <a:solidFill>
                  <a:srgbClr val="008000"/>
                </a:solidFill>
                <a:latin typeface="Nunito Black" pitchFamily="2" charset="0"/>
                <a:cs typeface="Baloo 2 SemiBold" pitchFamily="2" charset="0"/>
              </a:rPr>
              <a:t>Luyện</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đọc</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theo</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nhóm</a:t>
            </a:r>
            <a:endParaRPr lang="en-US" sz="3200" b="1" dirty="0">
              <a:solidFill>
                <a:srgbClr val="008000"/>
              </a:solidFill>
              <a:latin typeface="Nunito Black" pitchFamily="2" charset="0"/>
              <a:cs typeface="Baloo 2 SemiBold" pitchFamily="2" charset="0"/>
            </a:endParaRPr>
          </a:p>
        </p:txBody>
      </p:sp>
      <p:sp>
        <p:nvSpPr>
          <p:cNvPr id="6" name="Rectangle: Rounded Corners 5">
            <a:extLst>
              <a:ext uri="{FF2B5EF4-FFF2-40B4-BE49-F238E27FC236}">
                <a16:creationId xmlns:a16="http://schemas.microsoft.com/office/drawing/2014/main" id="{AD459746-DCE6-FBF7-6152-CD16D0C51BE9}"/>
              </a:ext>
            </a:extLst>
          </p:cNvPr>
          <p:cNvSpPr/>
          <p:nvPr/>
        </p:nvSpPr>
        <p:spPr>
          <a:xfrm>
            <a:off x="190500" y="847725"/>
            <a:ext cx="11811000" cy="5829300"/>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800" b="1" i="0">
                <a:solidFill>
                  <a:srgbClr val="2888E1"/>
                </a:solidFill>
                <a:effectLst/>
                <a:latin typeface="Nunito Black" pitchFamily="2" charset="0"/>
              </a:rPr>
              <a:t>B</a:t>
            </a:r>
            <a:r>
              <a:rPr lang="vi-VN" sz="2800" b="1" i="0">
                <a:solidFill>
                  <a:srgbClr val="2888E1"/>
                </a:solidFill>
                <a:effectLst/>
                <a:latin typeface="Nunito Black" pitchFamily="2" charset="0"/>
              </a:rPr>
              <a:t>ài đọc</a:t>
            </a:r>
            <a:endParaRPr lang="vi-VN" sz="2800" b="0" i="0">
              <a:solidFill>
                <a:srgbClr val="000000"/>
              </a:solidFill>
              <a:effectLst/>
              <a:latin typeface="Nunito Black" pitchFamily="2" charset="0"/>
            </a:endParaRPr>
          </a:p>
          <a:p>
            <a:pPr algn="ctr"/>
            <a:r>
              <a:rPr lang="vi-VN" sz="2400" b="1" i="0">
                <a:solidFill>
                  <a:srgbClr val="C00000"/>
                </a:solidFill>
                <a:effectLst/>
                <a:latin typeface="Nunito Black" pitchFamily="2" charset="0"/>
              </a:rPr>
              <a:t>Để cháu nắm tay ông</a:t>
            </a:r>
            <a:endParaRPr lang="vi-VN" sz="2400" b="0" i="0">
              <a:solidFill>
                <a:srgbClr val="C00000"/>
              </a:solidFill>
              <a:effectLst/>
              <a:latin typeface="Nunito Black" pitchFamily="2" charset="0"/>
            </a:endParaRPr>
          </a:p>
          <a:p>
            <a:pPr algn="just"/>
            <a:r>
              <a:rPr lang="en-US" sz="2400" b="0" i="0">
                <a:solidFill>
                  <a:schemeClr val="accent1">
                    <a:lumMod val="75000"/>
                  </a:schemeClr>
                </a:solidFill>
                <a:effectLst/>
                <a:latin typeface="Nunito Black" pitchFamily="2" charset="0"/>
              </a:rPr>
              <a:t>    </a:t>
            </a:r>
            <a:r>
              <a:rPr lang="vi-VN" sz="2400" b="0" i="0">
                <a:solidFill>
                  <a:schemeClr val="accent1">
                    <a:lumMod val="75000"/>
                  </a:schemeClr>
                </a:solidFill>
                <a:effectLst/>
                <a:latin typeface="Nunito Black" pitchFamily="2" charset="0"/>
              </a:rPr>
              <a:t>Hè năm nay, Dương được đi du lịch ở Nha Trang cùng bố mẹ và ông ngoại.</a:t>
            </a:r>
          </a:p>
          <a:p>
            <a:pPr algn="just"/>
            <a:r>
              <a:rPr lang="vi-VN" sz="2400" b="0" i="0">
                <a:solidFill>
                  <a:schemeClr val="accent1">
                    <a:lumMod val="75000"/>
                  </a:schemeClr>
                </a:solidFill>
                <a:effectLst/>
                <a:latin typeface="Nunito Black" pitchFamily="2" charset="0"/>
              </a:rPr>
              <a:t>Tháp Bà Pô-na-ga là địa điểm tham quan cuối cùng của đoàn. Ngôi đền vàng rực trong khuôn viên xanh rợp bóng cây. Ông ngoại cứ đứng trầm ngâm trước những bức vẽ chạm trổ tinh xảo. Bàn tay ông run run khi chạm vào các cột đá nhuốm màu thời gian. Dương nhìn ông, lòng trào lên cảm xúc yêu thương khó tả.</a:t>
            </a:r>
          </a:p>
          <a:p>
            <a:pPr algn="just"/>
            <a:r>
              <a:rPr lang="en-US" sz="2400" b="0" i="0">
                <a:solidFill>
                  <a:schemeClr val="accent1">
                    <a:lumMod val="75000"/>
                  </a:schemeClr>
                </a:solidFill>
                <a:effectLst/>
                <a:latin typeface="Nunito Black" pitchFamily="2" charset="0"/>
              </a:rPr>
              <a:t>    </a:t>
            </a:r>
            <a:r>
              <a:rPr lang="vi-VN" sz="2400" b="0" i="0">
                <a:solidFill>
                  <a:schemeClr val="accent1">
                    <a:lumMod val="75000"/>
                  </a:schemeClr>
                </a:solidFill>
                <a:effectLst/>
                <a:latin typeface="Nunito Black" pitchFamily="2" charset="0"/>
              </a:rPr>
              <a:t>Tiếng hướng dẫn viên du lịch giục đoàn rời điểm tham quan. Ông ngoại chần chừ chưa muốn đi nên rớt lại phía sau. Dương rời đoàn, chạy đến nắm tay ông dắt đi. Nó chợt thấy ông chậm chạp, ngơ ngác quá. Thường ngày, Dương luôn nghĩ ông rất nhanh nhẹn. Ông đưa nó đi học mỗi khi bố mẹ bận rộn. Ông hào hứng chơi trò các ngựa cùng nó.</a:t>
            </a:r>
          </a:p>
          <a:p>
            <a:pPr algn="ctr"/>
            <a:endParaRPr lang="en-US"/>
          </a:p>
        </p:txBody>
      </p:sp>
    </p:spTree>
    <p:extLst>
      <p:ext uri="{BB962C8B-B14F-4D97-AF65-F5344CB8AC3E}">
        <p14:creationId xmlns:p14="http://schemas.microsoft.com/office/powerpoint/2010/main" val="42401339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BE9B387-064B-0651-A979-D892A5D40DE8}"/>
              </a:ext>
            </a:extLst>
          </p:cNvPr>
          <p:cNvSpPr/>
          <p:nvPr/>
        </p:nvSpPr>
        <p:spPr>
          <a:xfrm>
            <a:off x="357807" y="1588189"/>
            <a:ext cx="11277601" cy="2924176"/>
          </a:xfrm>
          <a:prstGeom prst="roundRect">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a:solidFill>
                  <a:srgbClr val="000000"/>
                </a:solidFill>
                <a:latin typeface="Nunito Black" pitchFamily="2" charset="0"/>
              </a:rPr>
              <a:t>      </a:t>
            </a:r>
            <a:r>
              <a:rPr lang="en-US" sz="2400">
                <a:solidFill>
                  <a:schemeClr val="accent1">
                    <a:lumMod val="75000"/>
                  </a:schemeClr>
                </a:solidFill>
                <a:latin typeface="Nunito Black" pitchFamily="2" charset="0"/>
              </a:rPr>
              <a:t>T</a:t>
            </a:r>
            <a:r>
              <a:rPr lang="vi-VN" sz="2400" b="0" i="0">
                <a:solidFill>
                  <a:schemeClr val="accent1">
                    <a:lumMod val="75000"/>
                  </a:schemeClr>
                </a:solidFill>
                <a:effectLst/>
                <a:latin typeface="Nunito Black" pitchFamily="2" charset="0"/>
              </a:rPr>
              <a:t>ừ trước đến nay, ông luôn là người dắt tay dẫn nó đi, là người bảo vệ nó. Đây là lần đầu tiên Dương nhận ra ông không còn khỏe như trước. Mỗi một ngày trôi qua, ông đang già đi, còn nó sẽ mạnh mẽ hơn. Dương choàng tay ông ôm, thủ thỉ:</a:t>
            </a:r>
          </a:p>
          <a:p>
            <a:pPr algn="just"/>
            <a:r>
              <a:rPr lang="vi-VN" sz="2400" b="0" i="0">
                <a:solidFill>
                  <a:schemeClr val="accent1">
                    <a:lumMod val="75000"/>
                  </a:schemeClr>
                </a:solidFill>
                <a:effectLst/>
                <a:latin typeface="Nunito Black" pitchFamily="2" charset="0"/>
              </a:rPr>
              <a:t>- Ông ngoại ơi, cháu yêu ông nhiều lắm!</a:t>
            </a:r>
          </a:p>
          <a:p>
            <a:pPr algn="just"/>
            <a:r>
              <a:rPr lang="vi-VN" sz="2400" b="0" i="0">
                <a:solidFill>
                  <a:schemeClr val="accent1">
                    <a:lumMod val="75000"/>
                  </a:schemeClr>
                </a:solidFill>
                <a:effectLst/>
                <a:latin typeface="Nunito Black" pitchFamily="2" charset="0"/>
              </a:rPr>
              <a:t>Dương nghĩ, từ bây giờ nó mới là người đưa tay cho ông nắm</a:t>
            </a:r>
            <a:r>
              <a:rPr lang="en-US" sz="2400" b="0" i="0">
                <a:solidFill>
                  <a:schemeClr val="accent1">
                    <a:lumMod val="75000"/>
                  </a:schemeClr>
                </a:solidFill>
                <a:effectLst/>
                <a:latin typeface="Nunito Black" pitchFamily="2" charset="0"/>
              </a:rPr>
              <a:t>.</a:t>
            </a:r>
          </a:p>
          <a:p>
            <a:pPr algn="just"/>
            <a:r>
              <a:rPr lang="en-US" sz="2400">
                <a:solidFill>
                  <a:schemeClr val="accent1">
                    <a:lumMod val="75000"/>
                  </a:schemeClr>
                </a:solidFill>
                <a:latin typeface="Nunito Black" pitchFamily="2" charset="0"/>
              </a:rPr>
              <a:t>                                                                                              (Dương Thụy)</a:t>
            </a:r>
            <a:endParaRPr lang="en-US" sz="2400" b="0" i="0">
              <a:solidFill>
                <a:schemeClr val="accent1">
                  <a:lumMod val="75000"/>
                </a:schemeClr>
              </a:solidFill>
              <a:effectLst/>
              <a:latin typeface="Nunito Black" pitchFamily="2" charset="0"/>
            </a:endParaRPr>
          </a:p>
          <a:p>
            <a:pPr algn="just"/>
            <a:r>
              <a:rPr lang="en-US" sz="2400">
                <a:solidFill>
                  <a:srgbClr val="0070C0"/>
                </a:solidFill>
                <a:latin typeface="Nunito Black" pitchFamily="2" charset="0"/>
              </a:rPr>
              <a:t>    </a:t>
            </a:r>
            <a:endParaRPr lang="vi-VN" sz="2400" b="0" i="0">
              <a:solidFill>
                <a:srgbClr val="0070C0"/>
              </a:solidFill>
              <a:effectLst/>
              <a:latin typeface="Nunito Black" pitchFamily="2" charset="0"/>
            </a:endParaRPr>
          </a:p>
        </p:txBody>
      </p:sp>
      <p:pic>
        <p:nvPicPr>
          <p:cNvPr id="5" name="Picture 4">
            <a:extLst>
              <a:ext uri="{FF2B5EF4-FFF2-40B4-BE49-F238E27FC236}">
                <a16:creationId xmlns:a16="http://schemas.microsoft.com/office/drawing/2014/main" id="{039E8B5B-1DA5-6294-4201-D82001AC45C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215348" y="210267"/>
            <a:ext cx="1071645" cy="853220"/>
          </a:xfrm>
          <a:prstGeom prst="rect">
            <a:avLst/>
          </a:prstGeom>
        </p:spPr>
      </p:pic>
      <p:sp>
        <p:nvSpPr>
          <p:cNvPr id="6" name="TextBox 5">
            <a:extLst>
              <a:ext uri="{FF2B5EF4-FFF2-40B4-BE49-F238E27FC236}">
                <a16:creationId xmlns:a16="http://schemas.microsoft.com/office/drawing/2014/main" id="{018A47E5-7706-E2E2-6438-DC078EBC2EBF}"/>
              </a:ext>
            </a:extLst>
          </p:cNvPr>
          <p:cNvSpPr txBox="1"/>
          <p:nvPr/>
        </p:nvSpPr>
        <p:spPr>
          <a:xfrm>
            <a:off x="1238896" y="210267"/>
            <a:ext cx="4628503" cy="646986"/>
          </a:xfrm>
          <a:prstGeom prst="roundRect">
            <a:avLst/>
          </a:prstGeom>
          <a:solidFill>
            <a:srgbClr val="FFFFCC"/>
          </a:solidFill>
          <a:ln w="28575">
            <a:solidFill>
              <a:srgbClr val="217875"/>
            </a:solidFill>
            <a:prstDash val="sysDash"/>
          </a:ln>
        </p:spPr>
        <p:txBody>
          <a:bodyPr wrap="square">
            <a:spAutoFit/>
          </a:bodyPr>
          <a:lstStyle/>
          <a:p>
            <a:pPr algn="ctr"/>
            <a:r>
              <a:rPr lang="en-US" sz="3200" b="1" dirty="0" err="1">
                <a:solidFill>
                  <a:srgbClr val="008000"/>
                </a:solidFill>
                <a:latin typeface="Nunito Black" pitchFamily="2" charset="0"/>
                <a:cs typeface="Baloo 2 SemiBold" pitchFamily="2" charset="0"/>
              </a:rPr>
              <a:t>Luyện</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đọc</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theo</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nhóm</a:t>
            </a:r>
            <a:endParaRPr lang="en-US" sz="3200" b="1" dirty="0">
              <a:solidFill>
                <a:srgbClr val="008000"/>
              </a:solidFill>
              <a:latin typeface="Nunito Black" pitchFamily="2" charset="0"/>
              <a:cs typeface="Baloo 2 SemiBold" pitchFamily="2" charset="0"/>
            </a:endParaRPr>
          </a:p>
        </p:txBody>
      </p:sp>
    </p:spTree>
    <p:extLst>
      <p:ext uri="{BB962C8B-B14F-4D97-AF65-F5344CB8AC3E}">
        <p14:creationId xmlns:p14="http://schemas.microsoft.com/office/powerpoint/2010/main" val="2966982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CFDE92-1B1C-CD3F-E45C-4F3BFB56EC2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133350" y="161925"/>
            <a:ext cx="1071645" cy="853220"/>
          </a:xfrm>
          <a:prstGeom prst="rect">
            <a:avLst/>
          </a:prstGeom>
        </p:spPr>
      </p:pic>
      <p:sp>
        <p:nvSpPr>
          <p:cNvPr id="5" name="TextBox 4">
            <a:extLst>
              <a:ext uri="{FF2B5EF4-FFF2-40B4-BE49-F238E27FC236}">
                <a16:creationId xmlns:a16="http://schemas.microsoft.com/office/drawing/2014/main" id="{12032B05-146F-7DFF-7560-E87FE330E3BA}"/>
              </a:ext>
            </a:extLst>
          </p:cNvPr>
          <p:cNvSpPr txBox="1"/>
          <p:nvPr/>
        </p:nvSpPr>
        <p:spPr>
          <a:xfrm>
            <a:off x="1111815" y="265042"/>
            <a:ext cx="3354224" cy="646986"/>
          </a:xfrm>
          <a:prstGeom prst="roundRect">
            <a:avLst/>
          </a:prstGeom>
          <a:solidFill>
            <a:srgbClr val="FFFFCC"/>
          </a:solidFill>
          <a:ln w="28575">
            <a:solidFill>
              <a:srgbClr val="217875"/>
            </a:solidFill>
            <a:prstDash val="sysDash"/>
          </a:ln>
        </p:spPr>
        <p:txBody>
          <a:bodyPr wrap="square">
            <a:spAutoFit/>
          </a:bodyPr>
          <a:lstStyle/>
          <a:p>
            <a:pPr algn="ctr"/>
            <a:r>
              <a:rPr lang="en-US" sz="3200" b="1">
                <a:solidFill>
                  <a:srgbClr val="008000"/>
                </a:solidFill>
                <a:latin typeface="Nunito Black" pitchFamily="2" charset="0"/>
                <a:cs typeface="Baloo 2 SemiBold" pitchFamily="2" charset="0"/>
              </a:rPr>
              <a:t>Đọc toàn bài</a:t>
            </a:r>
            <a:endParaRPr lang="en-US" sz="3200" b="1" dirty="0">
              <a:solidFill>
                <a:srgbClr val="008000"/>
              </a:solidFill>
              <a:latin typeface="Nunito Black" pitchFamily="2" charset="0"/>
              <a:cs typeface="Baloo 2 SemiBold" pitchFamily="2" charset="0"/>
            </a:endParaRPr>
          </a:p>
        </p:txBody>
      </p:sp>
      <p:sp>
        <p:nvSpPr>
          <p:cNvPr id="6" name="Rectangle: Rounded Corners 5">
            <a:extLst>
              <a:ext uri="{FF2B5EF4-FFF2-40B4-BE49-F238E27FC236}">
                <a16:creationId xmlns:a16="http://schemas.microsoft.com/office/drawing/2014/main" id="{8085332B-B848-6116-347E-A31CF4C3D6CE}"/>
              </a:ext>
            </a:extLst>
          </p:cNvPr>
          <p:cNvSpPr/>
          <p:nvPr/>
        </p:nvSpPr>
        <p:spPr>
          <a:xfrm>
            <a:off x="190500" y="847725"/>
            <a:ext cx="11811000" cy="5829300"/>
          </a:xfrm>
          <a:prstGeom prst="roundRect">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800" b="1" i="0">
                <a:solidFill>
                  <a:srgbClr val="2888E1"/>
                </a:solidFill>
                <a:effectLst/>
                <a:latin typeface="Nunito Black" pitchFamily="2" charset="0"/>
              </a:rPr>
              <a:t>B</a:t>
            </a:r>
            <a:r>
              <a:rPr lang="vi-VN" sz="2800" b="1" i="0">
                <a:solidFill>
                  <a:srgbClr val="2888E1"/>
                </a:solidFill>
                <a:effectLst/>
                <a:latin typeface="Nunito Black" pitchFamily="2" charset="0"/>
              </a:rPr>
              <a:t>ài đọc</a:t>
            </a:r>
            <a:endParaRPr lang="vi-VN" sz="2800" b="0" i="0">
              <a:solidFill>
                <a:srgbClr val="000000"/>
              </a:solidFill>
              <a:effectLst/>
              <a:latin typeface="Nunito Black" pitchFamily="2" charset="0"/>
            </a:endParaRPr>
          </a:p>
          <a:p>
            <a:pPr algn="ctr"/>
            <a:r>
              <a:rPr lang="vi-VN" sz="2400" b="1" i="0">
                <a:solidFill>
                  <a:srgbClr val="C00000"/>
                </a:solidFill>
                <a:effectLst/>
                <a:latin typeface="Nunito Black" pitchFamily="2" charset="0"/>
              </a:rPr>
              <a:t>Để cháu nắm tay ông</a:t>
            </a:r>
            <a:endParaRPr lang="vi-VN" sz="2400" b="0" i="0">
              <a:solidFill>
                <a:srgbClr val="C00000"/>
              </a:solidFill>
              <a:effectLst/>
              <a:latin typeface="Nunito Black" pitchFamily="2" charset="0"/>
            </a:endParaRPr>
          </a:p>
          <a:p>
            <a:pPr algn="just"/>
            <a:r>
              <a:rPr lang="en-US" sz="2400" b="0" i="0">
                <a:solidFill>
                  <a:schemeClr val="accent1">
                    <a:lumMod val="75000"/>
                  </a:schemeClr>
                </a:solidFill>
                <a:effectLst/>
                <a:latin typeface="Nunito Black" pitchFamily="2" charset="0"/>
              </a:rPr>
              <a:t>    </a:t>
            </a:r>
            <a:r>
              <a:rPr lang="vi-VN" sz="2400" b="0" i="0">
                <a:solidFill>
                  <a:schemeClr val="accent1">
                    <a:lumMod val="75000"/>
                  </a:schemeClr>
                </a:solidFill>
                <a:effectLst/>
                <a:latin typeface="Nunito Black" pitchFamily="2" charset="0"/>
              </a:rPr>
              <a:t>Hè năm nay, Dương được đi du lịch ở Nha Trang cùng bố mẹ và ông ngoại.</a:t>
            </a:r>
          </a:p>
          <a:p>
            <a:pPr algn="just"/>
            <a:r>
              <a:rPr lang="vi-VN" sz="2400" b="0" i="0">
                <a:solidFill>
                  <a:schemeClr val="accent1">
                    <a:lumMod val="75000"/>
                  </a:schemeClr>
                </a:solidFill>
                <a:effectLst/>
                <a:latin typeface="Nunito Black" pitchFamily="2" charset="0"/>
              </a:rPr>
              <a:t>Tháp Bà Pô-na-ga là địa điểm tham quan cuối cùng của đoàn. Ngôi đền vàng rực trong khuôn viên xanh rợp bóng cây. Ông ngoại cứ đứng trầm ngâm trước những bức vẽ chạm trổ tinh xảo. Bàn tay ông run run khi chạm vào các cột đá nhuốm màu thời gian. Dương nhìn ông, lòng trào lên cảm xúc yêu thương khó tả.</a:t>
            </a:r>
          </a:p>
          <a:p>
            <a:pPr algn="just"/>
            <a:r>
              <a:rPr lang="en-US" sz="2400" b="0" i="0">
                <a:solidFill>
                  <a:schemeClr val="accent1">
                    <a:lumMod val="75000"/>
                  </a:schemeClr>
                </a:solidFill>
                <a:effectLst/>
                <a:latin typeface="Nunito Black" pitchFamily="2" charset="0"/>
              </a:rPr>
              <a:t>    </a:t>
            </a:r>
            <a:r>
              <a:rPr lang="vi-VN" sz="2400" b="0" i="0">
                <a:solidFill>
                  <a:schemeClr val="accent1">
                    <a:lumMod val="75000"/>
                  </a:schemeClr>
                </a:solidFill>
                <a:effectLst/>
                <a:latin typeface="Nunito Black" pitchFamily="2" charset="0"/>
              </a:rPr>
              <a:t>Tiếng hướng dẫn viên du lịch giục đoàn rời điểm tham quan. Ông ngoại chần chừ chưa muốn đi nên rớt lại phía sau. Dương rời đoàn, chạy đến nắm tay ông dắt đi. Nó chợt thấy ông chậm chạp, ngơ ngác quá. Thường ngày, Dương luôn nghĩ ông rất nhanh nhẹn. Ông đưa nó đi học mỗi khi bố mẹ bận rộn. Ông hào hứng chơi trò các ngựa cùng nó.</a:t>
            </a:r>
          </a:p>
          <a:p>
            <a:pPr algn="ctr"/>
            <a:endParaRPr lang="en-US"/>
          </a:p>
        </p:txBody>
      </p:sp>
    </p:spTree>
    <p:extLst>
      <p:ext uri="{BB962C8B-B14F-4D97-AF65-F5344CB8AC3E}">
        <p14:creationId xmlns:p14="http://schemas.microsoft.com/office/powerpoint/2010/main" val="2327344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0CBA942-0CED-1F5D-A5E3-907C7E7B4B63}"/>
              </a:ext>
            </a:extLst>
          </p:cNvPr>
          <p:cNvSpPr/>
          <p:nvPr/>
        </p:nvSpPr>
        <p:spPr>
          <a:xfrm>
            <a:off x="308111" y="1329772"/>
            <a:ext cx="11277601" cy="2924176"/>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a:solidFill>
                  <a:srgbClr val="000000"/>
                </a:solidFill>
                <a:latin typeface="Nunito Black" pitchFamily="2" charset="0"/>
              </a:rPr>
              <a:t>      </a:t>
            </a:r>
            <a:r>
              <a:rPr lang="en-US" sz="2400">
                <a:solidFill>
                  <a:schemeClr val="accent1">
                    <a:lumMod val="75000"/>
                  </a:schemeClr>
                </a:solidFill>
                <a:latin typeface="Nunito Black" pitchFamily="2" charset="0"/>
              </a:rPr>
              <a:t>T</a:t>
            </a:r>
            <a:r>
              <a:rPr lang="vi-VN" sz="2400" b="0" i="0">
                <a:solidFill>
                  <a:schemeClr val="accent1">
                    <a:lumMod val="75000"/>
                  </a:schemeClr>
                </a:solidFill>
                <a:effectLst/>
                <a:latin typeface="Nunito Black" pitchFamily="2" charset="0"/>
              </a:rPr>
              <a:t>ừ trước đến nay, ông luôn là người dắt tay dẫn nó đi, là người bảo vệ nó. Đây là lần đầu tiên Dương nhận ra ông không còn khỏe như trước. Mỗi một ngày trôi qua, ông đang già đi, còn nó sẽ mạnh mẽ hơn. Dương choàng tay ông ôm, thủ thỉ:</a:t>
            </a:r>
          </a:p>
          <a:p>
            <a:pPr algn="just"/>
            <a:r>
              <a:rPr lang="vi-VN" sz="2400" b="0" i="0">
                <a:solidFill>
                  <a:schemeClr val="accent1">
                    <a:lumMod val="75000"/>
                  </a:schemeClr>
                </a:solidFill>
                <a:effectLst/>
                <a:latin typeface="Nunito Black" pitchFamily="2" charset="0"/>
              </a:rPr>
              <a:t>- Ông ngoại ơi, cháu yêu ông nhiều lắm!</a:t>
            </a:r>
          </a:p>
          <a:p>
            <a:pPr algn="just"/>
            <a:r>
              <a:rPr lang="vi-VN" sz="2400" b="0" i="0">
                <a:solidFill>
                  <a:schemeClr val="accent1">
                    <a:lumMod val="75000"/>
                  </a:schemeClr>
                </a:solidFill>
                <a:effectLst/>
                <a:latin typeface="Nunito Black" pitchFamily="2" charset="0"/>
              </a:rPr>
              <a:t>Dương nghĩ, từ bây giờ nó mới là người đưa tay cho ông nắm</a:t>
            </a:r>
            <a:r>
              <a:rPr lang="en-US" sz="2400" b="0" i="0">
                <a:solidFill>
                  <a:schemeClr val="accent1">
                    <a:lumMod val="75000"/>
                  </a:schemeClr>
                </a:solidFill>
                <a:effectLst/>
                <a:latin typeface="Nunito Black" pitchFamily="2" charset="0"/>
              </a:rPr>
              <a:t>.</a:t>
            </a:r>
          </a:p>
          <a:p>
            <a:pPr algn="just"/>
            <a:r>
              <a:rPr lang="en-US" sz="2400">
                <a:solidFill>
                  <a:schemeClr val="accent1">
                    <a:lumMod val="75000"/>
                  </a:schemeClr>
                </a:solidFill>
                <a:latin typeface="Nunito Black" pitchFamily="2" charset="0"/>
              </a:rPr>
              <a:t>                                                                                              (Dương Thụy)</a:t>
            </a:r>
            <a:endParaRPr lang="en-US" sz="2400" b="0" i="0">
              <a:solidFill>
                <a:schemeClr val="accent1">
                  <a:lumMod val="75000"/>
                </a:schemeClr>
              </a:solidFill>
              <a:effectLst/>
              <a:latin typeface="Nunito Black" pitchFamily="2" charset="0"/>
            </a:endParaRPr>
          </a:p>
          <a:p>
            <a:pPr algn="just"/>
            <a:r>
              <a:rPr lang="en-US" sz="2400">
                <a:solidFill>
                  <a:srgbClr val="0070C0"/>
                </a:solidFill>
                <a:latin typeface="Nunito Black" pitchFamily="2" charset="0"/>
              </a:rPr>
              <a:t>    </a:t>
            </a:r>
            <a:endParaRPr lang="vi-VN" sz="2400" b="0" i="0">
              <a:solidFill>
                <a:srgbClr val="0070C0"/>
              </a:solidFill>
              <a:effectLst/>
              <a:latin typeface="Nunito Black" pitchFamily="2" charset="0"/>
            </a:endParaRPr>
          </a:p>
        </p:txBody>
      </p:sp>
      <p:pic>
        <p:nvPicPr>
          <p:cNvPr id="5" name="Picture 4">
            <a:extLst>
              <a:ext uri="{FF2B5EF4-FFF2-40B4-BE49-F238E27FC236}">
                <a16:creationId xmlns:a16="http://schemas.microsoft.com/office/drawing/2014/main" id="{079D321F-66B7-5994-E0EE-43A0D49F0E4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133350" y="161925"/>
            <a:ext cx="1071645" cy="853220"/>
          </a:xfrm>
          <a:prstGeom prst="rect">
            <a:avLst/>
          </a:prstGeom>
        </p:spPr>
      </p:pic>
      <p:sp>
        <p:nvSpPr>
          <p:cNvPr id="6" name="TextBox 5">
            <a:extLst>
              <a:ext uri="{FF2B5EF4-FFF2-40B4-BE49-F238E27FC236}">
                <a16:creationId xmlns:a16="http://schemas.microsoft.com/office/drawing/2014/main" id="{2532C3A7-DCBD-CAA5-9914-E6B2F5C9124C}"/>
              </a:ext>
            </a:extLst>
          </p:cNvPr>
          <p:cNvSpPr txBox="1"/>
          <p:nvPr/>
        </p:nvSpPr>
        <p:spPr>
          <a:xfrm>
            <a:off x="1111815" y="265042"/>
            <a:ext cx="3354224" cy="646986"/>
          </a:xfrm>
          <a:prstGeom prst="roundRect">
            <a:avLst/>
          </a:prstGeom>
          <a:solidFill>
            <a:srgbClr val="FFFFCC"/>
          </a:solidFill>
          <a:ln w="28575">
            <a:solidFill>
              <a:srgbClr val="217875"/>
            </a:solidFill>
            <a:prstDash val="sysDash"/>
          </a:ln>
        </p:spPr>
        <p:txBody>
          <a:bodyPr wrap="square">
            <a:spAutoFit/>
          </a:bodyPr>
          <a:lstStyle/>
          <a:p>
            <a:pPr algn="ctr"/>
            <a:r>
              <a:rPr lang="en-US" sz="3200" b="1">
                <a:solidFill>
                  <a:srgbClr val="008000"/>
                </a:solidFill>
                <a:latin typeface="Nunito Black" pitchFamily="2" charset="0"/>
                <a:cs typeface="Baloo 2 SemiBold" pitchFamily="2" charset="0"/>
              </a:rPr>
              <a:t>Đọc toàn bài</a:t>
            </a:r>
            <a:endParaRPr lang="en-US" sz="3200" b="1" dirty="0">
              <a:solidFill>
                <a:srgbClr val="008000"/>
              </a:solidFill>
              <a:latin typeface="Nunito Black" pitchFamily="2" charset="0"/>
              <a:cs typeface="Baloo 2 SemiBold" pitchFamily="2" charset="0"/>
            </a:endParaRPr>
          </a:p>
        </p:txBody>
      </p:sp>
    </p:spTree>
    <p:extLst>
      <p:ext uri="{BB962C8B-B14F-4D97-AF65-F5344CB8AC3E}">
        <p14:creationId xmlns:p14="http://schemas.microsoft.com/office/powerpoint/2010/main" val="3275775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29">
            <a:extLst>
              <a:ext uri="{FF2B5EF4-FFF2-40B4-BE49-F238E27FC236}">
                <a16:creationId xmlns:a16="http://schemas.microsoft.com/office/drawing/2014/main" id="{CE497047-3641-AF06-88B4-FD6153644ED1}"/>
              </a:ext>
            </a:extLst>
          </p:cNvPr>
          <p:cNvSpPr txBox="1"/>
          <p:nvPr/>
        </p:nvSpPr>
        <p:spPr>
          <a:xfrm>
            <a:off x="2662103" y="1427143"/>
            <a:ext cx="8511127" cy="954107"/>
          </a:xfrm>
          <a:prstGeom prst="rect">
            <a:avLst/>
          </a:prstGeom>
        </p:spPr>
        <p:txBody>
          <a:bodyPr wrap="square" lIns="0" tIns="0" rIns="0" bIns="0" rtlCol="0" anchor="t">
            <a:spAutoFit/>
          </a:bodyPr>
          <a:lstStyle/>
          <a:p>
            <a:pPr algn="ctr">
              <a:lnSpc>
                <a:spcPts val="6400"/>
              </a:lnSpc>
              <a:spcBef>
                <a:spcPct val="0"/>
              </a:spcBef>
            </a:pPr>
            <a:r>
              <a:rPr lang="en-US" sz="8800" b="1" spc="-133">
                <a:solidFill>
                  <a:srgbClr val="F92D67"/>
                </a:solidFill>
                <a:latin typeface="Nunito Black" pitchFamily="2" charset="0"/>
              </a:rPr>
              <a:t>KHỞI ĐỘNG </a:t>
            </a:r>
            <a:endParaRPr lang="en-US" sz="8800" b="1" spc="-133" dirty="0">
              <a:solidFill>
                <a:srgbClr val="F92D67"/>
              </a:solidFill>
              <a:latin typeface="Nunito Black" pitchFamily="2" charset="0"/>
            </a:endParaRPr>
          </a:p>
        </p:txBody>
      </p:sp>
    </p:spTree>
    <p:extLst>
      <p:ext uri="{BB962C8B-B14F-4D97-AF65-F5344CB8AC3E}">
        <p14:creationId xmlns:p14="http://schemas.microsoft.com/office/powerpoint/2010/main" val="818036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4F571E-6EF5-D653-D9BB-D3D32267687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128505" y="129573"/>
            <a:ext cx="1071645" cy="853220"/>
          </a:xfrm>
          <a:prstGeom prst="rect">
            <a:avLst/>
          </a:prstGeom>
        </p:spPr>
      </p:pic>
      <p:sp>
        <p:nvSpPr>
          <p:cNvPr id="5" name="TextBox 4">
            <a:extLst>
              <a:ext uri="{FF2B5EF4-FFF2-40B4-BE49-F238E27FC236}">
                <a16:creationId xmlns:a16="http://schemas.microsoft.com/office/drawing/2014/main" id="{5F584E61-AD17-AD07-209D-461810F0FA83}"/>
              </a:ext>
            </a:extLst>
          </p:cNvPr>
          <p:cNvSpPr txBox="1"/>
          <p:nvPr/>
        </p:nvSpPr>
        <p:spPr>
          <a:xfrm>
            <a:off x="1200150" y="267704"/>
            <a:ext cx="4191000" cy="715089"/>
          </a:xfrm>
          <a:prstGeom prst="roundRect">
            <a:avLst/>
          </a:prstGeom>
          <a:solidFill>
            <a:srgbClr val="FFFFCC"/>
          </a:solidFill>
          <a:ln w="28575">
            <a:solidFill>
              <a:srgbClr val="217875"/>
            </a:solidFill>
            <a:prstDash val="sysDash"/>
          </a:ln>
        </p:spPr>
        <p:txBody>
          <a:bodyPr wrap="square">
            <a:spAutoFit/>
          </a:bodyPr>
          <a:lstStyle/>
          <a:p>
            <a:pPr algn="ctr"/>
            <a:r>
              <a:rPr lang="en-US" sz="3600" b="1" dirty="0" err="1">
                <a:solidFill>
                  <a:srgbClr val="008000"/>
                </a:solidFill>
                <a:latin typeface="Nunito Black" pitchFamily="2" charset="0"/>
                <a:cs typeface="Baloo 2 SemiBold" pitchFamily="2" charset="0"/>
              </a:rPr>
              <a:t>Giải</a:t>
            </a:r>
            <a:r>
              <a:rPr lang="en-US" sz="3600" b="1" dirty="0">
                <a:solidFill>
                  <a:srgbClr val="008000"/>
                </a:solidFill>
                <a:latin typeface="Nunito Black" pitchFamily="2" charset="0"/>
                <a:cs typeface="Baloo 2 SemiBold" pitchFamily="2" charset="0"/>
              </a:rPr>
              <a:t> </a:t>
            </a:r>
            <a:r>
              <a:rPr lang="en-US" sz="3600" b="1" dirty="0" err="1">
                <a:solidFill>
                  <a:srgbClr val="008000"/>
                </a:solidFill>
                <a:latin typeface="Nunito Black" pitchFamily="2" charset="0"/>
                <a:cs typeface="Baloo 2 SemiBold" pitchFamily="2" charset="0"/>
              </a:rPr>
              <a:t>nghĩa</a:t>
            </a:r>
            <a:r>
              <a:rPr lang="en-US" sz="3600" b="1" dirty="0">
                <a:solidFill>
                  <a:srgbClr val="008000"/>
                </a:solidFill>
                <a:latin typeface="Nunito Black" pitchFamily="2" charset="0"/>
                <a:cs typeface="Baloo 2 SemiBold" pitchFamily="2" charset="0"/>
              </a:rPr>
              <a:t> </a:t>
            </a:r>
            <a:r>
              <a:rPr lang="en-US" sz="3600" b="1" dirty="0" err="1">
                <a:solidFill>
                  <a:srgbClr val="008000"/>
                </a:solidFill>
                <a:latin typeface="Nunito Black" pitchFamily="2" charset="0"/>
                <a:cs typeface="Baloo 2 SemiBold" pitchFamily="2" charset="0"/>
              </a:rPr>
              <a:t>từ</a:t>
            </a:r>
            <a:endParaRPr lang="en-US" sz="3600" b="1" dirty="0">
              <a:solidFill>
                <a:srgbClr val="008000"/>
              </a:solidFill>
              <a:latin typeface="Nunito Black" pitchFamily="2" charset="0"/>
              <a:cs typeface="Baloo 2 SemiBold" pitchFamily="2" charset="0"/>
            </a:endParaRPr>
          </a:p>
        </p:txBody>
      </p:sp>
      <p:sp>
        <p:nvSpPr>
          <p:cNvPr id="9" name="TextBox 8">
            <a:extLst>
              <a:ext uri="{FF2B5EF4-FFF2-40B4-BE49-F238E27FC236}">
                <a16:creationId xmlns:a16="http://schemas.microsoft.com/office/drawing/2014/main" id="{34BA502C-F792-0F3C-22EA-9209BC125406}"/>
              </a:ext>
            </a:extLst>
          </p:cNvPr>
          <p:cNvSpPr txBox="1"/>
          <p:nvPr/>
        </p:nvSpPr>
        <p:spPr>
          <a:xfrm>
            <a:off x="664327" y="1434584"/>
            <a:ext cx="10429047" cy="954107"/>
          </a:xfrm>
          <a:prstGeom prst="rect">
            <a:avLst/>
          </a:prstGeom>
          <a:noFill/>
        </p:spPr>
        <p:txBody>
          <a:bodyPr wrap="square">
            <a:spAutoFit/>
          </a:bodyPr>
          <a:lstStyle/>
          <a:p>
            <a:pPr marL="457200" indent="-457200" algn="just">
              <a:buFontTx/>
              <a:buChar char="-"/>
            </a:pPr>
            <a:r>
              <a:rPr lang="en-US" sz="2800" b="0" i="0">
                <a:solidFill>
                  <a:srgbClr val="0070C0"/>
                </a:solidFill>
                <a:effectLst/>
                <a:latin typeface="Nunito Black" pitchFamily="2" charset="0"/>
              </a:rPr>
              <a:t>Tháp Bà Pô – na – ga : công trình kiến trúc tiêu biểu của văn hóa Chăm Pa ở Nha Trang.</a:t>
            </a:r>
            <a:endParaRPr lang="en-US" sz="2800">
              <a:solidFill>
                <a:srgbClr val="0070C0"/>
              </a:solidFill>
              <a:latin typeface="Nunito Black" pitchFamily="2" charset="0"/>
            </a:endParaRPr>
          </a:p>
        </p:txBody>
      </p:sp>
      <p:sp>
        <p:nvSpPr>
          <p:cNvPr id="10" name="TextBox 9">
            <a:extLst>
              <a:ext uri="{FF2B5EF4-FFF2-40B4-BE49-F238E27FC236}">
                <a16:creationId xmlns:a16="http://schemas.microsoft.com/office/drawing/2014/main" id="{E1A4E047-854A-C09E-0A5B-AB060C85B561}"/>
              </a:ext>
            </a:extLst>
          </p:cNvPr>
          <p:cNvSpPr txBox="1"/>
          <p:nvPr/>
        </p:nvSpPr>
        <p:spPr>
          <a:xfrm>
            <a:off x="664327" y="2388691"/>
            <a:ext cx="10429047" cy="523220"/>
          </a:xfrm>
          <a:prstGeom prst="rect">
            <a:avLst/>
          </a:prstGeom>
          <a:noFill/>
        </p:spPr>
        <p:txBody>
          <a:bodyPr wrap="square">
            <a:spAutoFit/>
          </a:bodyPr>
          <a:lstStyle/>
          <a:p>
            <a:pPr marL="457200" indent="-457200" algn="just">
              <a:buFontTx/>
              <a:buChar char="-"/>
            </a:pPr>
            <a:r>
              <a:rPr lang="en-US" sz="2800" b="0" i="0">
                <a:solidFill>
                  <a:schemeClr val="accent2">
                    <a:lumMod val="50000"/>
                  </a:schemeClr>
                </a:solidFill>
                <a:effectLst/>
                <a:latin typeface="Nunito Black" pitchFamily="2" charset="0"/>
              </a:rPr>
              <a:t>Chạm trổ: khắc, đục lên bề mặt gỗ, đá để trang trí.</a:t>
            </a:r>
            <a:endParaRPr lang="en-US" sz="2800">
              <a:solidFill>
                <a:schemeClr val="accent2">
                  <a:lumMod val="50000"/>
                </a:schemeClr>
              </a:solidFill>
              <a:latin typeface="Nunito Black" pitchFamily="2" charset="0"/>
            </a:endParaRPr>
          </a:p>
        </p:txBody>
      </p:sp>
      <p:sp>
        <p:nvSpPr>
          <p:cNvPr id="11" name="TextBox 10">
            <a:extLst>
              <a:ext uri="{FF2B5EF4-FFF2-40B4-BE49-F238E27FC236}">
                <a16:creationId xmlns:a16="http://schemas.microsoft.com/office/drawing/2014/main" id="{A5261B45-4EFA-DEBF-AEEE-D9A77C666A66}"/>
              </a:ext>
            </a:extLst>
          </p:cNvPr>
          <p:cNvSpPr txBox="1"/>
          <p:nvPr/>
        </p:nvSpPr>
        <p:spPr>
          <a:xfrm>
            <a:off x="664327" y="2972528"/>
            <a:ext cx="10429047" cy="523220"/>
          </a:xfrm>
          <a:prstGeom prst="rect">
            <a:avLst/>
          </a:prstGeom>
          <a:noFill/>
        </p:spPr>
        <p:txBody>
          <a:bodyPr wrap="square">
            <a:spAutoFit/>
          </a:bodyPr>
          <a:lstStyle/>
          <a:p>
            <a:pPr marL="457200" indent="-457200" algn="just">
              <a:buFontTx/>
              <a:buChar char="-"/>
            </a:pPr>
            <a:r>
              <a:rPr lang="en-US" sz="2800" b="0" i="0">
                <a:solidFill>
                  <a:schemeClr val="accent6">
                    <a:lumMod val="50000"/>
                  </a:schemeClr>
                </a:solidFill>
                <a:effectLst/>
                <a:latin typeface="Nunito Black" pitchFamily="2" charset="0"/>
              </a:rPr>
              <a:t>Tinh xảo : tinh vi, tỉ mỉ, khéo léo.</a:t>
            </a:r>
            <a:endParaRPr lang="en-US" sz="2800">
              <a:solidFill>
                <a:schemeClr val="accent6">
                  <a:lumMod val="50000"/>
                </a:schemeClr>
              </a:solidFill>
              <a:latin typeface="Nunito Black" pitchFamily="2" charset="0"/>
            </a:endParaRPr>
          </a:p>
        </p:txBody>
      </p:sp>
      <p:sp>
        <p:nvSpPr>
          <p:cNvPr id="12" name="TextBox 11">
            <a:extLst>
              <a:ext uri="{FF2B5EF4-FFF2-40B4-BE49-F238E27FC236}">
                <a16:creationId xmlns:a16="http://schemas.microsoft.com/office/drawing/2014/main" id="{CE474A5D-E295-A08F-3174-91A4C8030030}"/>
              </a:ext>
            </a:extLst>
          </p:cNvPr>
          <p:cNvSpPr txBox="1"/>
          <p:nvPr/>
        </p:nvSpPr>
        <p:spPr>
          <a:xfrm>
            <a:off x="664327" y="3556366"/>
            <a:ext cx="10429047" cy="954107"/>
          </a:xfrm>
          <a:prstGeom prst="rect">
            <a:avLst/>
          </a:prstGeom>
          <a:noFill/>
        </p:spPr>
        <p:txBody>
          <a:bodyPr wrap="square">
            <a:spAutoFit/>
          </a:bodyPr>
          <a:lstStyle/>
          <a:p>
            <a:pPr marL="457200" indent="-457200" algn="just">
              <a:buFontTx/>
              <a:buChar char="-"/>
            </a:pPr>
            <a:r>
              <a:rPr lang="en-US" sz="2800" b="0" i="0">
                <a:solidFill>
                  <a:srgbClr val="E608DB"/>
                </a:solidFill>
                <a:effectLst/>
                <a:latin typeface="Nunito Black" pitchFamily="2" charset="0"/>
              </a:rPr>
              <a:t>Chần chừ: đắn đo, do dự, chưa quyết tâm để làm một việc gì đó.</a:t>
            </a:r>
            <a:endParaRPr lang="en-US" sz="2800">
              <a:solidFill>
                <a:srgbClr val="E608DB"/>
              </a:solidFill>
              <a:latin typeface="Nunito Black" pitchFamily="2" charset="0"/>
            </a:endParaRPr>
          </a:p>
        </p:txBody>
      </p:sp>
    </p:spTree>
    <p:extLst>
      <p:ext uri="{BB962C8B-B14F-4D97-AF65-F5344CB8AC3E}">
        <p14:creationId xmlns:p14="http://schemas.microsoft.com/office/powerpoint/2010/main" val="954614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fltVal val="0"/>
                                          </p:val>
                                        </p:tav>
                                        <p:tav tm="100000">
                                          <p:val>
                                            <p:strVal val="#ppt_w"/>
                                          </p:val>
                                        </p:tav>
                                      </p:tavLst>
                                    </p:anim>
                                    <p:anim calcmode="lin" valueType="num">
                                      <p:cBhvr>
                                        <p:cTn id="16" dur="1000" fill="hold"/>
                                        <p:tgtEl>
                                          <p:spTgt spid="10"/>
                                        </p:tgtEl>
                                        <p:attrNameLst>
                                          <p:attrName>ppt_h</p:attrName>
                                        </p:attrNameLst>
                                      </p:cBhvr>
                                      <p:tavLst>
                                        <p:tav tm="0">
                                          <p:val>
                                            <p:fltVal val="0"/>
                                          </p:val>
                                        </p:tav>
                                        <p:tav tm="100000">
                                          <p:val>
                                            <p:strVal val="#ppt_h"/>
                                          </p:val>
                                        </p:tav>
                                      </p:tavLst>
                                    </p:anim>
                                    <p:anim calcmode="lin" valueType="num">
                                      <p:cBhvr>
                                        <p:cTn id="17" dur="1000" fill="hold"/>
                                        <p:tgtEl>
                                          <p:spTgt spid="10"/>
                                        </p:tgtEl>
                                        <p:attrNameLst>
                                          <p:attrName>style.rotation</p:attrName>
                                        </p:attrNameLst>
                                      </p:cBhvr>
                                      <p:tavLst>
                                        <p:tav tm="0">
                                          <p:val>
                                            <p:fltVal val="90"/>
                                          </p:val>
                                        </p:tav>
                                        <p:tav tm="100000">
                                          <p:val>
                                            <p:fltVal val="0"/>
                                          </p:val>
                                        </p:tav>
                                      </p:tavLst>
                                    </p:anim>
                                    <p:animEffect transition="in" filter="fade">
                                      <p:cBhvr>
                                        <p:cTn id="18" dur="1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000" fill="hold"/>
                                        <p:tgtEl>
                                          <p:spTgt spid="11"/>
                                        </p:tgtEl>
                                        <p:attrNameLst>
                                          <p:attrName>ppt_w</p:attrName>
                                        </p:attrNameLst>
                                      </p:cBhvr>
                                      <p:tavLst>
                                        <p:tav tm="0">
                                          <p:val>
                                            <p:fltVal val="0"/>
                                          </p:val>
                                        </p:tav>
                                        <p:tav tm="100000">
                                          <p:val>
                                            <p:strVal val="#ppt_w"/>
                                          </p:val>
                                        </p:tav>
                                      </p:tavLst>
                                    </p:anim>
                                    <p:anim calcmode="lin" valueType="num">
                                      <p:cBhvr>
                                        <p:cTn id="24" dur="1000" fill="hold"/>
                                        <p:tgtEl>
                                          <p:spTgt spid="11"/>
                                        </p:tgtEl>
                                        <p:attrNameLst>
                                          <p:attrName>ppt_h</p:attrName>
                                        </p:attrNameLst>
                                      </p:cBhvr>
                                      <p:tavLst>
                                        <p:tav tm="0">
                                          <p:val>
                                            <p:fltVal val="0"/>
                                          </p:val>
                                        </p:tav>
                                        <p:tav tm="100000">
                                          <p:val>
                                            <p:strVal val="#ppt_h"/>
                                          </p:val>
                                        </p:tav>
                                      </p:tavLst>
                                    </p:anim>
                                    <p:anim calcmode="lin" valueType="num">
                                      <p:cBhvr>
                                        <p:cTn id="25" dur="1000" fill="hold"/>
                                        <p:tgtEl>
                                          <p:spTgt spid="11"/>
                                        </p:tgtEl>
                                        <p:attrNameLst>
                                          <p:attrName>style.rotation</p:attrName>
                                        </p:attrNameLst>
                                      </p:cBhvr>
                                      <p:tavLst>
                                        <p:tav tm="0">
                                          <p:val>
                                            <p:fltVal val="90"/>
                                          </p:val>
                                        </p:tav>
                                        <p:tav tm="100000">
                                          <p:val>
                                            <p:fltVal val="0"/>
                                          </p:val>
                                        </p:tav>
                                      </p:tavLst>
                                    </p:anim>
                                    <p:animEffect transition="in" filter="fade">
                                      <p:cBhvr>
                                        <p:cTn id="26" dur="10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CA3534B-E55A-E60E-260E-AABCBB874BE1}"/>
              </a:ext>
            </a:extLst>
          </p:cNvPr>
          <p:cNvSpPr txBox="1"/>
          <p:nvPr/>
        </p:nvSpPr>
        <p:spPr>
          <a:xfrm>
            <a:off x="4747085" y="869950"/>
            <a:ext cx="5145039" cy="1952947"/>
          </a:xfrm>
          <a:prstGeom prst="rect">
            <a:avLst/>
          </a:prstGeom>
          <a:noFill/>
        </p:spPr>
        <p:txBody>
          <a:bodyPr vert="horz" lIns="60960" tIns="30480" rIns="60960" bIns="30480" rtlCol="0" anchor="ctr">
            <a:normAutofit/>
          </a:bodyPr>
          <a:lstStyle/>
          <a:p>
            <a:pPr indent="-152408" algn="ctr">
              <a:lnSpc>
                <a:spcPct val="90000"/>
              </a:lnSpc>
              <a:spcBef>
                <a:spcPct val="0"/>
              </a:spcBef>
              <a:spcAft>
                <a:spcPts val="400"/>
              </a:spcAft>
            </a:pPr>
            <a:r>
              <a:rPr lang="en-US" sz="6400">
                <a:solidFill>
                  <a:srgbClr val="F92D67"/>
                </a:solidFill>
                <a:latin typeface="Sigmar One" panose="00000500000000000000" pitchFamily="2" charset="0"/>
                <a:ea typeface="+mj-ea"/>
                <a:cs typeface="+mj-cs"/>
              </a:rPr>
              <a:t>Trả lời câu hỏi</a:t>
            </a:r>
            <a:endParaRPr lang="en-US" sz="6400" dirty="0">
              <a:solidFill>
                <a:srgbClr val="F92D67"/>
              </a:solidFill>
              <a:latin typeface="Sigmar One" panose="00000500000000000000" pitchFamily="2" charset="0"/>
              <a:ea typeface="+mj-ea"/>
              <a:cs typeface="+mj-cs"/>
            </a:endParaRPr>
          </a:p>
        </p:txBody>
      </p:sp>
    </p:spTree>
    <p:extLst>
      <p:ext uri="{BB962C8B-B14F-4D97-AF65-F5344CB8AC3E}">
        <p14:creationId xmlns:p14="http://schemas.microsoft.com/office/powerpoint/2010/main" val="4207986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CF2AFA4-BE1C-3AFC-7E77-F2FBB994DB8B}"/>
              </a:ext>
            </a:extLst>
          </p:cNvPr>
          <p:cNvSpPr txBox="1"/>
          <p:nvPr/>
        </p:nvSpPr>
        <p:spPr>
          <a:xfrm>
            <a:off x="1024601" y="313531"/>
            <a:ext cx="9667875" cy="1231106"/>
          </a:xfrm>
          <a:prstGeom prst="rect">
            <a:avLst/>
          </a:prstGeom>
          <a:noFill/>
        </p:spPr>
        <p:txBody>
          <a:bodyPr wrap="square">
            <a:spAutoFit/>
          </a:bodyPr>
          <a:lstStyle/>
          <a:p>
            <a:pPr algn="l"/>
            <a:r>
              <a:rPr lang="vi-VN" sz="2800" b="1" i="0">
                <a:solidFill>
                  <a:srgbClr val="2888E1"/>
                </a:solidFill>
                <a:effectLst/>
                <a:latin typeface="Nunito Black" pitchFamily="2" charset="0"/>
              </a:rPr>
              <a:t> 1</a:t>
            </a:r>
            <a:r>
              <a:rPr lang="en-US" sz="2800" b="1" i="0">
                <a:solidFill>
                  <a:srgbClr val="2888E1"/>
                </a:solidFill>
                <a:effectLst/>
                <a:latin typeface="Nunito Black" pitchFamily="2" charset="0"/>
              </a:rPr>
              <a:t>. </a:t>
            </a:r>
            <a:r>
              <a:rPr lang="vi-VN" sz="2800" b="1" i="0">
                <a:solidFill>
                  <a:schemeClr val="accent1"/>
                </a:solidFill>
                <a:effectLst/>
                <a:latin typeface="Nunito Black" pitchFamily="2" charset="0"/>
              </a:rPr>
              <a:t>Điểm tham quan cuối cùng của gia đình Dương là ở đâu?</a:t>
            </a:r>
            <a:br>
              <a:rPr lang="vi-VN" b="0" i="0">
                <a:solidFill>
                  <a:srgbClr val="000000"/>
                </a:solidFill>
                <a:effectLst/>
                <a:latin typeface="OpenSans"/>
              </a:rPr>
            </a:br>
            <a:endParaRPr lang="en-US"/>
          </a:p>
        </p:txBody>
      </p:sp>
      <p:pic>
        <p:nvPicPr>
          <p:cNvPr id="6" name="Picture 5">
            <a:extLst>
              <a:ext uri="{FF2B5EF4-FFF2-40B4-BE49-F238E27FC236}">
                <a16:creationId xmlns:a16="http://schemas.microsoft.com/office/drawing/2014/main" id="{C003D7AA-2624-FC9E-1280-DEC63DDC3A2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385" b="71154" l="2532" r="94937">
                        <a14:foregroundMark x1="26582" y1="28846" x2="73418" y2="51923"/>
                        <a14:foregroundMark x1="39241" y1="24038" x2="46713" y2="28579"/>
                        <a14:foregroundMark x1="49367" y1="21154" x2="52425" y2="23245"/>
                        <a14:foregroundMark x1="79633" y1="36922" x2="84810" y2="41346"/>
                        <a14:foregroundMark x1="30380" y1="25962" x2="56241" y2="19865"/>
                        <a14:foregroundMark x1="34177" y1="44231" x2="45570" y2="62500"/>
                        <a14:foregroundMark x1="21593" y1="55769" x2="50633" y2="68269"/>
                        <a14:foregroundMark x1="14345" y1="55769" x2="29114" y2="70192"/>
                        <a14:foregroundMark x1="12925" y1="55769" x2="17722" y2="67308"/>
                        <a14:foregroundMark x1="25644" y1="31731" x2="31646" y2="24038"/>
                        <a14:foregroundMark x1="22644" y1="35577" x2="24144" y2="33654"/>
                        <a14:foregroundMark x1="16455" y1="33654" x2="13670" y2="35577"/>
                        <a14:foregroundMark x1="30249" y1="24128" x2="19240" y2="31731"/>
                        <a14:foregroundMark x1="17104" y1="28758" x2="47795" y2="27345"/>
                        <a14:foregroundMark x1="18768" y1="25803" x2="17745" y2="25958"/>
                        <a14:foregroundMark x1="49367" y1="21154" x2="30599" y2="24005"/>
                        <a14:foregroundMark x1="33336" y1="23041" x2="55809" y2="20248"/>
                        <a14:foregroundMark x1="62025" y1="40504" x2="62025" y2="47115"/>
                        <a14:foregroundMark x1="55696" y1="25000" x2="72152" y2="34615"/>
                        <a14:foregroundMark x1="65823" y1="24038" x2="72152" y2="31731"/>
                        <a14:foregroundMark x1="75949" y1="47115" x2="75949" y2="47115"/>
                        <a14:backgroundMark x1="82744" y1="27253" x2="88608" y2="30769"/>
                        <a14:backgroundMark x1="64557" y1="16346" x2="66484" y2="17501"/>
                        <a14:backgroundMark x1="64557" y1="12500" x2="70769" y2="14522"/>
                        <a14:backgroundMark x1="10127" y1="28846" x2="11392" y2="30769"/>
                        <a14:backgroundMark x1="11392" y1="26923" x2="18987" y2="24038"/>
                        <a14:backgroundMark x1="0" y1="31731" x2="0" y2="33654"/>
                        <a14:backgroundMark x1="1266" y1="35577" x2="1266" y2="41346"/>
                        <a14:backgroundMark x1="1266" y1="41346" x2="1266" y2="55769"/>
                      </a14:backgroundRemoval>
                    </a14:imgEffect>
                  </a14:imgLayer>
                </a14:imgProps>
              </a:ext>
            </a:extLst>
          </a:blip>
          <a:srcRect t="14694" b="21814"/>
          <a:stretch/>
        </p:blipFill>
        <p:spPr>
          <a:xfrm>
            <a:off x="224072" y="165437"/>
            <a:ext cx="1002831" cy="838201"/>
          </a:xfrm>
          <a:prstGeom prst="rect">
            <a:avLst/>
          </a:prstGeom>
        </p:spPr>
      </p:pic>
      <p:sp>
        <p:nvSpPr>
          <p:cNvPr id="3" name="TextBox 2">
            <a:extLst>
              <a:ext uri="{FF2B5EF4-FFF2-40B4-BE49-F238E27FC236}">
                <a16:creationId xmlns:a16="http://schemas.microsoft.com/office/drawing/2014/main" id="{458DD9DC-DE93-44CB-5CBA-7E408086545F}"/>
              </a:ext>
            </a:extLst>
          </p:cNvPr>
          <p:cNvSpPr txBox="1"/>
          <p:nvPr/>
        </p:nvSpPr>
        <p:spPr>
          <a:xfrm>
            <a:off x="9021993" y="1081601"/>
            <a:ext cx="2145406" cy="2884825"/>
          </a:xfrm>
          <a:prstGeom prst="wedgeRoundRectCallout">
            <a:avLst>
              <a:gd name="adj1" fmla="val 65684"/>
              <a:gd name="adj2" fmla="val 42809"/>
              <a:gd name="adj3" fmla="val 16667"/>
            </a:avLst>
          </a:prstGeom>
          <a:solidFill>
            <a:schemeClr val="accent5">
              <a:lumMod val="20000"/>
              <a:lumOff val="80000"/>
            </a:schemeClr>
          </a:solidFill>
          <a:ln w="28575">
            <a:solidFill>
              <a:srgbClr val="00B050"/>
            </a:solidFill>
            <a:prstDash val="solid"/>
          </a:ln>
        </p:spPr>
        <p:style>
          <a:lnRef idx="2">
            <a:schemeClr val="accent2"/>
          </a:lnRef>
          <a:fillRef idx="1">
            <a:schemeClr val="lt1"/>
          </a:fillRef>
          <a:effectRef idx="0">
            <a:schemeClr val="accent2"/>
          </a:effectRef>
          <a:fontRef idx="minor">
            <a:schemeClr val="dk1"/>
          </a:fontRef>
        </p:style>
        <p:txBody>
          <a:bodyPr wrap="square">
            <a:spAutoFit/>
          </a:bodyPr>
          <a:lstStyle/>
          <a:p>
            <a:r>
              <a:rPr lang="en-US" sz="2800" b="1" dirty="0" err="1">
                <a:latin typeface="Open Sans" panose="020B0606030504020204" pitchFamily="34" charset="0"/>
                <a:ea typeface="Open Sans" panose="020B0606030504020204" pitchFamily="34" charset="0"/>
                <a:cs typeface="Open Sans" panose="020B0606030504020204" pitchFamily="34" charset="0"/>
              </a:rPr>
              <a:t>Gợi</a:t>
            </a:r>
            <a:r>
              <a:rPr lang="en-US" sz="2800" b="1" dirty="0">
                <a:latin typeface="Open Sans" panose="020B0606030504020204" pitchFamily="34" charset="0"/>
                <a:ea typeface="Open Sans" panose="020B0606030504020204" pitchFamily="34" charset="0"/>
                <a:cs typeface="Open Sans" panose="020B0606030504020204" pitchFamily="34" charset="0"/>
              </a:rPr>
              <a:t> ý: </a:t>
            </a:r>
            <a:r>
              <a:rPr lang="en-US" sz="2800" dirty="0" err="1">
                <a:latin typeface="Nunito" pitchFamily="2" charset="0"/>
                <a:ea typeface="Open Sans" panose="020B0606030504020204" pitchFamily="34" charset="0"/>
                <a:cs typeface="Open Sans" panose="020B0606030504020204" pitchFamily="34" charset="0"/>
              </a:rPr>
              <a:t>Em</a:t>
            </a:r>
            <a:r>
              <a:rPr lang="en-US" sz="2800" dirty="0">
                <a:latin typeface="Nunito" pitchFamily="2" charset="0"/>
                <a:ea typeface="Open Sans" panose="020B0606030504020204" pitchFamily="34" charset="0"/>
                <a:cs typeface="Open Sans" panose="020B0606030504020204" pitchFamily="34" charset="0"/>
              </a:rPr>
              <a:t> </a:t>
            </a:r>
            <a:r>
              <a:rPr lang="en-US" sz="2800" dirty="0" err="1">
                <a:latin typeface="Nunito" pitchFamily="2" charset="0"/>
                <a:ea typeface="Open Sans" panose="020B0606030504020204" pitchFamily="34" charset="0"/>
                <a:cs typeface="Open Sans" panose="020B0606030504020204" pitchFamily="34" charset="0"/>
              </a:rPr>
              <a:t>hãy</a:t>
            </a:r>
            <a:r>
              <a:rPr lang="en-US" sz="2800" dirty="0">
                <a:latin typeface="Nunito" pitchFamily="2" charset="0"/>
                <a:ea typeface="Open Sans" panose="020B0606030504020204" pitchFamily="34" charset="0"/>
                <a:cs typeface="Open Sans" panose="020B0606030504020204" pitchFamily="34" charset="0"/>
              </a:rPr>
              <a:t> </a:t>
            </a:r>
            <a:r>
              <a:rPr lang="en-US" sz="2800" dirty="0" err="1">
                <a:latin typeface="Nunito" pitchFamily="2" charset="0"/>
                <a:ea typeface="Open Sans" panose="020B0606030504020204" pitchFamily="34" charset="0"/>
                <a:cs typeface="Open Sans" panose="020B0606030504020204" pitchFamily="34" charset="0"/>
              </a:rPr>
              <a:t>đọc</a:t>
            </a:r>
            <a:r>
              <a:rPr lang="en-US" sz="2800" dirty="0">
                <a:latin typeface="Nunito" pitchFamily="2" charset="0"/>
                <a:ea typeface="Open Sans" panose="020B0606030504020204" pitchFamily="34" charset="0"/>
                <a:cs typeface="Open Sans" panose="020B0606030504020204" pitchFamily="34" charset="0"/>
              </a:rPr>
              <a:t> </a:t>
            </a:r>
            <a:r>
              <a:rPr lang="en-US" sz="2800" dirty="0" err="1">
                <a:latin typeface="Nunito" pitchFamily="2" charset="0"/>
                <a:ea typeface="Open Sans" panose="020B0606030504020204" pitchFamily="34" charset="0"/>
                <a:cs typeface="Open Sans" panose="020B0606030504020204" pitchFamily="34" charset="0"/>
              </a:rPr>
              <a:t>đoạn</a:t>
            </a:r>
            <a:r>
              <a:rPr lang="en-US" sz="2800" dirty="0">
                <a:latin typeface="Nunito" pitchFamily="2" charset="0"/>
                <a:ea typeface="Open Sans" panose="020B0606030504020204" pitchFamily="34" charset="0"/>
                <a:cs typeface="Open Sans" panose="020B0606030504020204" pitchFamily="34" charset="0"/>
              </a:rPr>
              <a:t> </a:t>
            </a:r>
            <a:r>
              <a:rPr lang="en-US" sz="2800" dirty="0" err="1">
                <a:latin typeface="Nunito" pitchFamily="2" charset="0"/>
                <a:ea typeface="Open Sans" panose="020B0606030504020204" pitchFamily="34" charset="0"/>
                <a:cs typeface="Open Sans" panose="020B0606030504020204" pitchFamily="34" charset="0"/>
              </a:rPr>
              <a:t>văn</a:t>
            </a:r>
            <a:r>
              <a:rPr lang="en-US" sz="2800" dirty="0">
                <a:latin typeface="Nunito" pitchFamily="2" charset="0"/>
                <a:ea typeface="Open Sans" panose="020B0606030504020204" pitchFamily="34" charset="0"/>
                <a:cs typeface="Open Sans" panose="020B0606030504020204" pitchFamily="34" charset="0"/>
              </a:rPr>
              <a:t> </a:t>
            </a:r>
            <a:r>
              <a:rPr lang="en-US" sz="2800" dirty="0" err="1">
                <a:latin typeface="Nunito" pitchFamily="2" charset="0"/>
                <a:ea typeface="Open Sans" panose="020B0606030504020204" pitchFamily="34" charset="0"/>
                <a:cs typeface="Open Sans" panose="020B0606030504020204" pitchFamily="34" charset="0"/>
              </a:rPr>
              <a:t>thứ</a:t>
            </a:r>
            <a:r>
              <a:rPr lang="en-US" sz="2800" dirty="0">
                <a:latin typeface="Nunito" pitchFamily="2" charset="0"/>
                <a:ea typeface="Open Sans" panose="020B0606030504020204" pitchFamily="34" charset="0"/>
                <a:cs typeface="Open Sans" panose="020B0606030504020204" pitchFamily="34" charset="0"/>
              </a:rPr>
              <a:t> </a:t>
            </a:r>
            <a:r>
              <a:rPr lang="en-US" sz="2800" dirty="0" err="1">
                <a:latin typeface="Nunito" pitchFamily="2" charset="0"/>
                <a:ea typeface="Open Sans" panose="020B0606030504020204" pitchFamily="34" charset="0"/>
                <a:cs typeface="Open Sans" panose="020B0606030504020204" pitchFamily="34" charset="0"/>
              </a:rPr>
              <a:t>nhất</a:t>
            </a:r>
            <a:r>
              <a:rPr lang="en-US" sz="2800" dirty="0">
                <a:latin typeface="Nunito" pitchFamily="2" charset="0"/>
                <a:ea typeface="Open Sans" panose="020B0606030504020204" pitchFamily="34" charset="0"/>
                <a:cs typeface="Open Sans" panose="020B0606030504020204" pitchFamily="34" charset="0"/>
              </a:rPr>
              <a:t> </a:t>
            </a:r>
            <a:r>
              <a:rPr lang="en-US" sz="2800" dirty="0" err="1">
                <a:latin typeface="Nunito" pitchFamily="2" charset="0"/>
                <a:ea typeface="Open Sans" panose="020B0606030504020204" pitchFamily="34" charset="0"/>
                <a:cs typeface="Open Sans" panose="020B0606030504020204" pitchFamily="34" charset="0"/>
              </a:rPr>
              <a:t>để</a:t>
            </a:r>
            <a:r>
              <a:rPr lang="en-US" sz="2800" dirty="0">
                <a:latin typeface="Nunito" pitchFamily="2" charset="0"/>
                <a:ea typeface="Open Sans" panose="020B0606030504020204" pitchFamily="34" charset="0"/>
                <a:cs typeface="Open Sans" panose="020B0606030504020204" pitchFamily="34" charset="0"/>
              </a:rPr>
              <a:t> </a:t>
            </a:r>
            <a:r>
              <a:rPr lang="en-US" sz="2800" dirty="0" err="1">
                <a:latin typeface="Nunito" pitchFamily="2" charset="0"/>
                <a:ea typeface="Open Sans" panose="020B0606030504020204" pitchFamily="34" charset="0"/>
                <a:cs typeface="Open Sans" panose="020B0606030504020204" pitchFamily="34" charset="0"/>
              </a:rPr>
              <a:t>trả</a:t>
            </a:r>
            <a:r>
              <a:rPr lang="en-US" sz="2800" dirty="0">
                <a:latin typeface="Nunito" pitchFamily="2" charset="0"/>
                <a:ea typeface="Open Sans" panose="020B0606030504020204" pitchFamily="34" charset="0"/>
                <a:cs typeface="Open Sans" panose="020B0606030504020204" pitchFamily="34" charset="0"/>
              </a:rPr>
              <a:t> </a:t>
            </a:r>
            <a:r>
              <a:rPr lang="en-US" sz="2800" dirty="0" err="1">
                <a:latin typeface="Nunito" pitchFamily="2" charset="0"/>
                <a:ea typeface="Open Sans" panose="020B0606030504020204" pitchFamily="34" charset="0"/>
                <a:cs typeface="Open Sans" panose="020B0606030504020204" pitchFamily="34" charset="0"/>
              </a:rPr>
              <a:t>lời</a:t>
            </a:r>
            <a:r>
              <a:rPr lang="en-US" sz="2800" dirty="0">
                <a:latin typeface="Nunito" pitchFamily="2" charset="0"/>
                <a:ea typeface="Open Sans" panose="020B0606030504020204" pitchFamily="34" charset="0"/>
                <a:cs typeface="Open Sans" panose="020B0606030504020204" pitchFamily="34" charset="0"/>
              </a:rPr>
              <a:t> </a:t>
            </a:r>
            <a:r>
              <a:rPr lang="en-US" sz="2800" dirty="0" err="1">
                <a:latin typeface="Nunito" pitchFamily="2" charset="0"/>
                <a:ea typeface="Open Sans" panose="020B0606030504020204" pitchFamily="34" charset="0"/>
                <a:cs typeface="Open Sans" panose="020B0606030504020204" pitchFamily="34" charset="0"/>
              </a:rPr>
              <a:t>câu</a:t>
            </a:r>
            <a:r>
              <a:rPr lang="en-US" sz="2800" dirty="0">
                <a:latin typeface="Nunito" pitchFamily="2" charset="0"/>
                <a:ea typeface="Open Sans" panose="020B0606030504020204" pitchFamily="34" charset="0"/>
                <a:cs typeface="Open Sans" panose="020B0606030504020204" pitchFamily="34" charset="0"/>
              </a:rPr>
              <a:t> </a:t>
            </a:r>
            <a:r>
              <a:rPr lang="en-US" sz="2800" dirty="0" err="1">
                <a:latin typeface="Nunito" pitchFamily="2" charset="0"/>
                <a:ea typeface="Open Sans" panose="020B0606030504020204" pitchFamily="34" charset="0"/>
                <a:cs typeface="Open Sans" panose="020B0606030504020204" pitchFamily="34" charset="0"/>
              </a:rPr>
              <a:t>hỏi</a:t>
            </a:r>
            <a:r>
              <a:rPr lang="en-US" sz="2800" dirty="0">
                <a:latin typeface="Nunito" pitchFamily="2" charset="0"/>
                <a:ea typeface="Open Sans" panose="020B0606030504020204" pitchFamily="34" charset="0"/>
                <a:cs typeface="Open Sans" panose="020B0606030504020204" pitchFamily="34" charset="0"/>
              </a:rPr>
              <a:t>.</a:t>
            </a:r>
            <a:endParaRPr lang="en-US" sz="2800" b="1" dirty="0">
              <a:latin typeface="Nunito" pitchFamily="2" charset="0"/>
              <a:ea typeface="Open Sans" panose="020B0606030504020204" pitchFamily="34" charset="0"/>
              <a:cs typeface="Open Sans" panose="020B0606030504020204" pitchFamily="34" charset="0"/>
            </a:endParaRPr>
          </a:p>
        </p:txBody>
      </p:sp>
      <p:pic>
        <p:nvPicPr>
          <p:cNvPr id="7" name="Picture 6">
            <a:extLst>
              <a:ext uri="{FF2B5EF4-FFF2-40B4-BE49-F238E27FC236}">
                <a16:creationId xmlns:a16="http://schemas.microsoft.com/office/drawing/2014/main" id="{F2FF6DD2-A403-A843-B255-38EFD809324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742" b="98876" l="9524" r="98901">
                        <a14:foregroundMark x1="12088" y1="6742" x2="30037" y2="49813"/>
                        <a14:foregroundMark x1="30037" y1="49813" x2="30037" y2="54682"/>
                        <a14:foregroundMark x1="15385" y1="11610" x2="34799" y2="62172"/>
                        <a14:foregroundMark x1="55311" y1="94757" x2="76190" y2="95880"/>
                        <a14:foregroundMark x1="81319" y1="82022" x2="91575" y2="83146"/>
                        <a14:foregroundMark x1="91575" y1="74906" x2="99267" y2="88015"/>
                        <a14:foregroundMark x1="59707" y1="98876" x2="60440" y2="98502"/>
                      </a14:backgroundRemoval>
                    </a14:imgEffect>
                  </a14:imgLayer>
                </a14:imgProps>
              </a:ext>
            </a:extLst>
          </a:blip>
          <a:stretch>
            <a:fillRect/>
          </a:stretch>
        </p:blipFill>
        <p:spPr>
          <a:xfrm>
            <a:off x="9193153" y="3238778"/>
            <a:ext cx="2600688" cy="2543530"/>
          </a:xfrm>
          <a:prstGeom prst="rect">
            <a:avLst/>
          </a:prstGeom>
        </p:spPr>
      </p:pic>
      <p:pic>
        <p:nvPicPr>
          <p:cNvPr id="10" name="Picture 9">
            <a:extLst>
              <a:ext uri="{FF2B5EF4-FFF2-40B4-BE49-F238E27FC236}">
                <a16:creationId xmlns:a16="http://schemas.microsoft.com/office/drawing/2014/main" id="{4AC4E678-375C-36FB-F945-F7BE4CA1E836}"/>
              </a:ext>
            </a:extLst>
          </p:cNvPr>
          <p:cNvPicPr>
            <a:picLocks noChangeAspect="1"/>
          </p:cNvPicPr>
          <p:nvPr/>
        </p:nvPicPr>
        <p:blipFill>
          <a:blip r:embed="rId7"/>
          <a:stretch>
            <a:fillRect/>
          </a:stretch>
        </p:blipFill>
        <p:spPr>
          <a:xfrm>
            <a:off x="255240" y="1492175"/>
            <a:ext cx="8592749" cy="4191585"/>
          </a:xfrm>
          <a:prstGeom prst="rect">
            <a:avLst/>
          </a:prstGeom>
        </p:spPr>
      </p:pic>
      <p:sp>
        <p:nvSpPr>
          <p:cNvPr id="12" name="TextBox 11">
            <a:extLst>
              <a:ext uri="{FF2B5EF4-FFF2-40B4-BE49-F238E27FC236}">
                <a16:creationId xmlns:a16="http://schemas.microsoft.com/office/drawing/2014/main" id="{0117F1F9-FD3F-AC4A-7090-84DDD8687E2F}"/>
              </a:ext>
            </a:extLst>
          </p:cNvPr>
          <p:cNvSpPr txBox="1"/>
          <p:nvPr/>
        </p:nvSpPr>
        <p:spPr>
          <a:xfrm>
            <a:off x="1588648" y="2485367"/>
            <a:ext cx="4840509" cy="1815882"/>
          </a:xfrm>
          <a:prstGeom prst="rect">
            <a:avLst/>
          </a:prstGeom>
          <a:noFill/>
        </p:spPr>
        <p:txBody>
          <a:bodyPr wrap="square">
            <a:spAutoFit/>
          </a:bodyPr>
          <a:lstStyle/>
          <a:p>
            <a:r>
              <a:rPr lang="vi-VN" sz="2800" b="0" i="0">
                <a:solidFill>
                  <a:schemeClr val="accent1">
                    <a:lumMod val="50000"/>
                  </a:schemeClr>
                </a:solidFill>
                <a:effectLst/>
                <a:latin typeface="Nunito Black" pitchFamily="2" charset="0"/>
              </a:rPr>
              <a:t>Điểm tham quan cuối cùng </a:t>
            </a:r>
            <a:endParaRPr lang="en-US" sz="2800" b="0" i="0">
              <a:solidFill>
                <a:schemeClr val="accent1">
                  <a:lumMod val="50000"/>
                </a:schemeClr>
              </a:solidFill>
              <a:effectLst/>
              <a:latin typeface="Nunito Black" pitchFamily="2" charset="0"/>
            </a:endParaRPr>
          </a:p>
          <a:p>
            <a:r>
              <a:rPr lang="vi-VN" sz="2800" b="0" i="0">
                <a:solidFill>
                  <a:schemeClr val="accent1">
                    <a:lumMod val="50000"/>
                  </a:schemeClr>
                </a:solidFill>
                <a:effectLst/>
                <a:latin typeface="Nunito Black" pitchFamily="2" charset="0"/>
              </a:rPr>
              <a:t>của gia đình Dương là ở </a:t>
            </a:r>
            <a:endParaRPr lang="en-US" sz="2800" b="0" i="0">
              <a:solidFill>
                <a:schemeClr val="accent1">
                  <a:lumMod val="50000"/>
                </a:schemeClr>
              </a:solidFill>
              <a:effectLst/>
              <a:latin typeface="Nunito Black" pitchFamily="2" charset="0"/>
            </a:endParaRPr>
          </a:p>
          <a:p>
            <a:r>
              <a:rPr lang="vi-VN" sz="2800" b="0" i="0">
                <a:solidFill>
                  <a:schemeClr val="accent1">
                    <a:lumMod val="50000"/>
                  </a:schemeClr>
                </a:solidFill>
                <a:effectLst/>
                <a:latin typeface="Nunito Black" pitchFamily="2" charset="0"/>
              </a:rPr>
              <a:t>Tháp Bà Pô-na-ga.</a:t>
            </a:r>
            <a:br>
              <a:rPr lang="vi-VN" sz="2800" b="0" i="0">
                <a:solidFill>
                  <a:schemeClr val="accent1">
                    <a:lumMod val="50000"/>
                  </a:schemeClr>
                </a:solidFill>
                <a:effectLst/>
                <a:latin typeface="Nunito Black" pitchFamily="2" charset="0"/>
              </a:rPr>
            </a:br>
            <a:endParaRPr lang="en-US" sz="2800">
              <a:solidFill>
                <a:schemeClr val="accent1">
                  <a:lumMod val="50000"/>
                </a:schemeClr>
              </a:solidFill>
              <a:latin typeface="Nunito Black" pitchFamily="2" charset="0"/>
            </a:endParaRPr>
          </a:p>
        </p:txBody>
      </p:sp>
    </p:spTree>
    <p:extLst>
      <p:ext uri="{BB962C8B-B14F-4D97-AF65-F5344CB8AC3E}">
        <p14:creationId xmlns:p14="http://schemas.microsoft.com/office/powerpoint/2010/main" val="1246576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2A6E3BB-B95C-D46D-7C20-7F1647325AC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385" b="71154" l="2532" r="94937">
                        <a14:foregroundMark x1="26582" y1="28846" x2="73418" y2="51923"/>
                        <a14:foregroundMark x1="39241" y1="24038" x2="46713" y2="28579"/>
                        <a14:foregroundMark x1="49367" y1="21154" x2="52425" y2="23245"/>
                        <a14:foregroundMark x1="79633" y1="36922" x2="84810" y2="41346"/>
                        <a14:foregroundMark x1="30380" y1="25962" x2="56241" y2="19865"/>
                        <a14:foregroundMark x1="34177" y1="44231" x2="45570" y2="62500"/>
                        <a14:foregroundMark x1="21593" y1="55769" x2="50633" y2="68269"/>
                        <a14:foregroundMark x1="14345" y1="55769" x2="29114" y2="70192"/>
                        <a14:foregroundMark x1="12925" y1="55769" x2="17722" y2="67308"/>
                        <a14:foregroundMark x1="25644" y1="31731" x2="31646" y2="24038"/>
                        <a14:foregroundMark x1="22644" y1="35577" x2="24144" y2="33654"/>
                        <a14:foregroundMark x1="16455" y1="33654" x2="13670" y2="35577"/>
                        <a14:foregroundMark x1="30249" y1="24128" x2="19240" y2="31731"/>
                        <a14:foregroundMark x1="17104" y1="28758" x2="47795" y2="27345"/>
                        <a14:foregroundMark x1="18768" y1="25803" x2="17745" y2="25958"/>
                        <a14:foregroundMark x1="49367" y1="21154" x2="30599" y2="24005"/>
                        <a14:foregroundMark x1="33336" y1="23041" x2="55809" y2="20248"/>
                        <a14:foregroundMark x1="62025" y1="40504" x2="62025" y2="47115"/>
                        <a14:foregroundMark x1="55696" y1="25000" x2="72152" y2="34615"/>
                        <a14:foregroundMark x1="65823" y1="24038" x2="72152" y2="31731"/>
                        <a14:foregroundMark x1="75949" y1="47115" x2="75949" y2="47115"/>
                        <a14:backgroundMark x1="82744" y1="27253" x2="88608" y2="30769"/>
                        <a14:backgroundMark x1="64557" y1="16346" x2="66484" y2="17501"/>
                        <a14:backgroundMark x1="64557" y1="12500" x2="70769" y2="14522"/>
                        <a14:backgroundMark x1="10127" y1="28846" x2="11392" y2="30769"/>
                        <a14:backgroundMark x1="11392" y1="26923" x2="18987" y2="24038"/>
                        <a14:backgroundMark x1="0" y1="31731" x2="0" y2="33654"/>
                        <a14:backgroundMark x1="1266" y1="35577" x2="1266" y2="41346"/>
                        <a14:backgroundMark x1="1266" y1="41346" x2="1266" y2="55769"/>
                      </a14:backgroundRemoval>
                    </a14:imgEffect>
                  </a14:imgLayer>
                </a14:imgProps>
              </a:ext>
            </a:extLst>
          </a:blip>
          <a:srcRect t="14694" b="21814"/>
          <a:stretch/>
        </p:blipFill>
        <p:spPr>
          <a:xfrm>
            <a:off x="296959" y="218446"/>
            <a:ext cx="1002831" cy="838201"/>
          </a:xfrm>
          <a:prstGeom prst="rect">
            <a:avLst/>
          </a:prstGeom>
        </p:spPr>
      </p:pic>
      <p:sp>
        <p:nvSpPr>
          <p:cNvPr id="6" name="TextBox 5">
            <a:extLst>
              <a:ext uri="{FF2B5EF4-FFF2-40B4-BE49-F238E27FC236}">
                <a16:creationId xmlns:a16="http://schemas.microsoft.com/office/drawing/2014/main" id="{D9D12364-CFA1-C81A-BD51-5049FB49C915}"/>
              </a:ext>
            </a:extLst>
          </p:cNvPr>
          <p:cNvSpPr txBox="1"/>
          <p:nvPr/>
        </p:nvSpPr>
        <p:spPr>
          <a:xfrm>
            <a:off x="1299790" y="310924"/>
            <a:ext cx="9265506" cy="1508105"/>
          </a:xfrm>
          <a:prstGeom prst="rect">
            <a:avLst/>
          </a:prstGeom>
          <a:noFill/>
        </p:spPr>
        <p:txBody>
          <a:bodyPr wrap="square">
            <a:spAutoFit/>
          </a:bodyPr>
          <a:lstStyle/>
          <a:p>
            <a:r>
              <a:rPr lang="en-US" sz="2800" b="0" i="0">
                <a:solidFill>
                  <a:srgbClr val="00B050"/>
                </a:solidFill>
                <a:effectLst/>
                <a:latin typeface="Nunito Black" pitchFamily="2" charset="0"/>
              </a:rPr>
              <a:t>2 . Tìm những chi tiết cho thấy ông ngoại ngắm ngôi đền rất kĩ và đầy xúc động?</a:t>
            </a:r>
            <a:br>
              <a:rPr lang="en-US" b="0" i="0">
                <a:solidFill>
                  <a:srgbClr val="000000"/>
                </a:solidFill>
                <a:effectLst/>
                <a:latin typeface="OpenSans"/>
              </a:rPr>
            </a:br>
            <a:br>
              <a:rPr lang="en-US" b="0" i="0">
                <a:solidFill>
                  <a:srgbClr val="000000"/>
                </a:solidFill>
                <a:effectLst/>
                <a:latin typeface="OpenSans"/>
              </a:rPr>
            </a:br>
            <a:endParaRPr lang="en-US"/>
          </a:p>
        </p:txBody>
      </p:sp>
      <p:sp>
        <p:nvSpPr>
          <p:cNvPr id="12" name="Thought Bubble: Cloud 11">
            <a:extLst>
              <a:ext uri="{FF2B5EF4-FFF2-40B4-BE49-F238E27FC236}">
                <a16:creationId xmlns:a16="http://schemas.microsoft.com/office/drawing/2014/main" id="{79D9FEB9-AED6-FF47-52EB-246065C6CAB8}"/>
              </a:ext>
            </a:extLst>
          </p:cNvPr>
          <p:cNvSpPr/>
          <p:nvPr/>
        </p:nvSpPr>
        <p:spPr>
          <a:xfrm>
            <a:off x="296959" y="1320248"/>
            <a:ext cx="8763069" cy="4319053"/>
          </a:xfrm>
          <a:prstGeom prst="cloudCallout">
            <a:avLst>
              <a:gd name="adj1" fmla="val 58203"/>
              <a:gd name="adj2" fmla="val 39020"/>
            </a:avLst>
          </a:prstGeom>
          <a:solidFill>
            <a:schemeClr val="accent4">
              <a:lumMod val="40000"/>
              <a:lumOff val="60000"/>
            </a:scheme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E774857-7DBD-C216-133D-4210988C3FBC}"/>
              </a:ext>
            </a:extLst>
          </p:cNvPr>
          <p:cNvSpPr txBox="1"/>
          <p:nvPr/>
        </p:nvSpPr>
        <p:spPr>
          <a:xfrm>
            <a:off x="1362426" y="2006726"/>
            <a:ext cx="6632133" cy="3508653"/>
          </a:xfrm>
          <a:prstGeom prst="rect">
            <a:avLst/>
          </a:prstGeom>
          <a:noFill/>
        </p:spPr>
        <p:txBody>
          <a:bodyPr wrap="square">
            <a:spAutoFit/>
          </a:bodyPr>
          <a:lstStyle/>
          <a:p>
            <a:pPr algn="just"/>
            <a:r>
              <a:rPr lang="vi-VN" sz="2800" b="0" i="0">
                <a:solidFill>
                  <a:srgbClr val="002060"/>
                </a:solidFill>
                <a:effectLst/>
                <a:latin typeface="Nunito Black" pitchFamily="2" charset="0"/>
              </a:rPr>
              <a:t>Những chi tiết cho thấy ông ngoại ngắm ngôi đền rất kĩ và xúc động là:</a:t>
            </a:r>
          </a:p>
          <a:p>
            <a:pPr algn="just"/>
            <a:r>
              <a:rPr lang="vi-VN" sz="2800" b="0" i="0">
                <a:solidFill>
                  <a:srgbClr val="002060"/>
                </a:solidFill>
                <a:effectLst/>
                <a:latin typeface="Nunito Black" pitchFamily="2" charset="0"/>
              </a:rPr>
              <a:t>- Ông cứ đứng trầm ngâm trước những bức vẽ chạm trổ tinh xảo</a:t>
            </a:r>
          </a:p>
          <a:p>
            <a:pPr algn="just"/>
            <a:r>
              <a:rPr lang="vi-VN" sz="2800" b="0" i="0">
                <a:solidFill>
                  <a:srgbClr val="002060"/>
                </a:solidFill>
                <a:effectLst/>
                <a:latin typeface="Nunito Black" pitchFamily="2" charset="0"/>
              </a:rPr>
              <a:t>- Bàn tay ông run run khi chạm vào các cột đá nhuốm màu thời gian</a:t>
            </a:r>
            <a:r>
              <a:rPr lang="en-US" sz="2800" b="0" i="0">
                <a:solidFill>
                  <a:srgbClr val="002060"/>
                </a:solidFill>
                <a:effectLst/>
                <a:latin typeface="Nunito Black" pitchFamily="2" charset="0"/>
              </a:rPr>
              <a:t>.</a:t>
            </a:r>
            <a:endParaRPr lang="vi-VN" sz="2800" b="0" i="0">
              <a:solidFill>
                <a:srgbClr val="002060"/>
              </a:solidFill>
              <a:effectLst/>
              <a:latin typeface="Nunito Black" pitchFamily="2" charset="0"/>
            </a:endParaRPr>
          </a:p>
          <a:p>
            <a:br>
              <a:rPr lang="vi-VN" b="0" i="0">
                <a:solidFill>
                  <a:srgbClr val="000000"/>
                </a:solidFill>
                <a:effectLst/>
                <a:latin typeface="OpenSans"/>
              </a:rPr>
            </a:br>
            <a:br>
              <a:rPr lang="vi-VN" b="0" i="0">
                <a:solidFill>
                  <a:srgbClr val="000000"/>
                </a:solidFill>
                <a:effectLst/>
                <a:latin typeface="OpenSans"/>
              </a:rPr>
            </a:br>
            <a:endParaRPr lang="en-US"/>
          </a:p>
        </p:txBody>
      </p:sp>
      <p:pic>
        <p:nvPicPr>
          <p:cNvPr id="2" name="Picture 2" descr="Giới thiệu đến quý phụ huynh và học sinh link đọc sách online của Hệ thống  thư viện công cộng. | Tiểu Học Đặng Thùy Trâm">
            <a:extLst>
              <a:ext uri="{FF2B5EF4-FFF2-40B4-BE49-F238E27FC236}">
                <a16:creationId xmlns:a16="http://schemas.microsoft.com/office/drawing/2014/main" id="{605AB314-AE9D-99D8-AA83-D2F618B0CB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3400" y="4238626"/>
            <a:ext cx="3523995" cy="2190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4616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3B033FE-4984-AB52-547F-43CFBB69A1F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385" b="71154" l="2532" r="94937">
                        <a14:foregroundMark x1="26582" y1="28846" x2="73418" y2="51923"/>
                        <a14:foregroundMark x1="39241" y1="24038" x2="46713" y2="28579"/>
                        <a14:foregroundMark x1="49367" y1="21154" x2="52425" y2="23245"/>
                        <a14:foregroundMark x1="79633" y1="36922" x2="84810" y2="41346"/>
                        <a14:foregroundMark x1="30380" y1="25962" x2="56241" y2="19865"/>
                        <a14:foregroundMark x1="34177" y1="44231" x2="45570" y2="62500"/>
                        <a14:foregroundMark x1="21593" y1="55769" x2="50633" y2="68269"/>
                        <a14:foregroundMark x1="14345" y1="55769" x2="29114" y2="70192"/>
                        <a14:foregroundMark x1="12925" y1="55769" x2="17722" y2="67308"/>
                        <a14:foregroundMark x1="25644" y1="31731" x2="31646" y2="24038"/>
                        <a14:foregroundMark x1="22644" y1="35577" x2="24144" y2="33654"/>
                        <a14:foregroundMark x1="16455" y1="33654" x2="13670" y2="35577"/>
                        <a14:foregroundMark x1="30249" y1="24128" x2="19240" y2="31731"/>
                        <a14:foregroundMark x1="17104" y1="28758" x2="47795" y2="27345"/>
                        <a14:foregroundMark x1="18768" y1="25803" x2="17745" y2="25958"/>
                        <a14:foregroundMark x1="49367" y1="21154" x2="30599" y2="24005"/>
                        <a14:foregroundMark x1="33336" y1="23041" x2="55809" y2="20248"/>
                        <a14:foregroundMark x1="62025" y1="40504" x2="62025" y2="47115"/>
                        <a14:foregroundMark x1="55696" y1="25000" x2="72152" y2="34615"/>
                        <a14:foregroundMark x1="65823" y1="24038" x2="72152" y2="31731"/>
                        <a14:foregroundMark x1="75949" y1="47115" x2="75949" y2="47115"/>
                        <a14:backgroundMark x1="82744" y1="27253" x2="88608" y2="30769"/>
                        <a14:backgroundMark x1="64557" y1="16346" x2="66484" y2="17501"/>
                        <a14:backgroundMark x1="64557" y1="12500" x2="70769" y2="14522"/>
                        <a14:backgroundMark x1="10127" y1="28846" x2="11392" y2="30769"/>
                        <a14:backgroundMark x1="11392" y1="26923" x2="18987" y2="24038"/>
                        <a14:backgroundMark x1="0" y1="31731" x2="0" y2="33654"/>
                        <a14:backgroundMark x1="1266" y1="35577" x2="1266" y2="41346"/>
                        <a14:backgroundMark x1="1266" y1="41346" x2="1266" y2="55769"/>
                      </a14:backgroundRemoval>
                    </a14:imgEffect>
                  </a14:imgLayer>
                </a14:imgProps>
              </a:ext>
            </a:extLst>
          </a:blip>
          <a:srcRect t="14694" b="21814"/>
          <a:stretch/>
        </p:blipFill>
        <p:spPr>
          <a:xfrm>
            <a:off x="296959" y="218446"/>
            <a:ext cx="1002831" cy="838201"/>
          </a:xfrm>
          <a:prstGeom prst="rect">
            <a:avLst/>
          </a:prstGeom>
        </p:spPr>
      </p:pic>
      <p:sp>
        <p:nvSpPr>
          <p:cNvPr id="3" name="TextBox 2">
            <a:extLst>
              <a:ext uri="{FF2B5EF4-FFF2-40B4-BE49-F238E27FC236}">
                <a16:creationId xmlns:a16="http://schemas.microsoft.com/office/drawing/2014/main" id="{49A1ACB0-9861-E56E-3F1B-96A48C34D9C9}"/>
              </a:ext>
            </a:extLst>
          </p:cNvPr>
          <p:cNvSpPr txBox="1"/>
          <p:nvPr/>
        </p:nvSpPr>
        <p:spPr>
          <a:xfrm>
            <a:off x="1299790" y="310924"/>
            <a:ext cx="9265506" cy="1508105"/>
          </a:xfrm>
          <a:prstGeom prst="rect">
            <a:avLst/>
          </a:prstGeom>
          <a:noFill/>
        </p:spPr>
        <p:txBody>
          <a:bodyPr wrap="square">
            <a:spAutoFit/>
          </a:bodyPr>
          <a:lstStyle/>
          <a:p>
            <a:r>
              <a:rPr lang="en-US" sz="2800" b="0" i="0">
                <a:solidFill>
                  <a:srgbClr val="00B050"/>
                </a:solidFill>
                <a:effectLst/>
                <a:latin typeface="Nunito Black" pitchFamily="2" charset="0"/>
              </a:rPr>
              <a:t>3 . Dương đã thay đổi những suy nghĩ về ông như thế nào?</a:t>
            </a:r>
            <a:br>
              <a:rPr lang="en-US" b="0" i="0">
                <a:solidFill>
                  <a:srgbClr val="000000"/>
                </a:solidFill>
                <a:effectLst/>
                <a:latin typeface="OpenSans"/>
              </a:rPr>
            </a:br>
            <a:br>
              <a:rPr lang="en-US" b="0" i="0">
                <a:solidFill>
                  <a:srgbClr val="000000"/>
                </a:solidFill>
                <a:effectLst/>
                <a:latin typeface="OpenSans"/>
              </a:rPr>
            </a:br>
            <a:endParaRPr lang="en-US"/>
          </a:p>
        </p:txBody>
      </p:sp>
      <p:pic>
        <p:nvPicPr>
          <p:cNvPr id="4" name="Picture 2" descr="Giới thiệu đến quý phụ huynh và học sinh link đọc sách online của Hệ thống  thư viện công cộng. | Tiểu Học Đặng Thùy Trâm">
            <a:extLst>
              <a:ext uri="{FF2B5EF4-FFF2-40B4-BE49-F238E27FC236}">
                <a16:creationId xmlns:a16="http://schemas.microsoft.com/office/drawing/2014/main" id="{876789A1-86F1-130E-9618-FD2F2FB5AB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94138" y="4355541"/>
            <a:ext cx="3523995" cy="2190750"/>
          </a:xfrm>
          <a:prstGeom prst="rect">
            <a:avLst/>
          </a:prstGeom>
          <a:noFill/>
          <a:extLst>
            <a:ext uri="{909E8E84-426E-40DD-AFC4-6F175D3DCCD1}">
              <a14:hiddenFill xmlns:a14="http://schemas.microsoft.com/office/drawing/2010/main">
                <a:solidFill>
                  <a:srgbClr val="FFFFFF"/>
                </a:solidFill>
              </a14:hiddenFill>
            </a:ext>
          </a:extLst>
        </p:spPr>
      </p:pic>
      <p:sp>
        <p:nvSpPr>
          <p:cNvPr id="5" name="Thought Bubble: Cloud 4">
            <a:extLst>
              <a:ext uri="{FF2B5EF4-FFF2-40B4-BE49-F238E27FC236}">
                <a16:creationId xmlns:a16="http://schemas.microsoft.com/office/drawing/2014/main" id="{4E9DE171-8884-A9CA-1613-5BF49E256D5D}"/>
              </a:ext>
            </a:extLst>
          </p:cNvPr>
          <p:cNvSpPr/>
          <p:nvPr/>
        </p:nvSpPr>
        <p:spPr>
          <a:xfrm>
            <a:off x="4056135" y="883207"/>
            <a:ext cx="7159636" cy="3472334"/>
          </a:xfrm>
          <a:prstGeom prst="cloudCallout">
            <a:avLst>
              <a:gd name="adj1" fmla="val -49798"/>
              <a:gd name="adj2" fmla="val 59985"/>
            </a:avLst>
          </a:prstGeom>
          <a:solidFill>
            <a:schemeClr val="accent4">
              <a:lumMod val="40000"/>
              <a:lumOff val="60000"/>
            </a:scheme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Nunito Black" pitchFamily="2" charset="0"/>
              </a:rPr>
              <a:t>Trước khi đi du lịch, Dương nghĩ ông rất nhanh nhẹn. Trong khi đi du lịch, Dương nhận ra ông không còn khỏe như trước.</a:t>
            </a:r>
          </a:p>
        </p:txBody>
      </p:sp>
    </p:spTree>
    <p:extLst>
      <p:ext uri="{BB962C8B-B14F-4D97-AF65-F5344CB8AC3E}">
        <p14:creationId xmlns:p14="http://schemas.microsoft.com/office/powerpoint/2010/main" val="2536360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8FB4BDC-73C9-471F-E487-3EC6798712A9}"/>
              </a:ext>
            </a:extLst>
          </p:cNvPr>
          <p:cNvSpPr txBox="1"/>
          <p:nvPr/>
        </p:nvSpPr>
        <p:spPr>
          <a:xfrm>
            <a:off x="1152525" y="290542"/>
            <a:ext cx="9265506" cy="1508105"/>
          </a:xfrm>
          <a:prstGeom prst="rect">
            <a:avLst/>
          </a:prstGeom>
          <a:noFill/>
        </p:spPr>
        <p:txBody>
          <a:bodyPr wrap="square">
            <a:spAutoFit/>
          </a:bodyPr>
          <a:lstStyle/>
          <a:p>
            <a:r>
              <a:rPr lang="en-US" sz="2800" b="0" i="0">
                <a:solidFill>
                  <a:srgbClr val="00B050"/>
                </a:solidFill>
                <a:effectLst/>
                <a:latin typeface="Nunito Black" pitchFamily="2" charset="0"/>
              </a:rPr>
              <a:t>3 . Dương đã thay đổi những suy nghĩ về ông như thế nào?</a:t>
            </a:r>
            <a:br>
              <a:rPr lang="en-US" b="0" i="0">
                <a:solidFill>
                  <a:srgbClr val="000000"/>
                </a:solidFill>
                <a:effectLst/>
                <a:latin typeface="OpenSans"/>
              </a:rPr>
            </a:br>
            <a:br>
              <a:rPr lang="en-US" b="0" i="0">
                <a:solidFill>
                  <a:srgbClr val="000000"/>
                </a:solidFill>
                <a:effectLst/>
                <a:latin typeface="OpenSans"/>
              </a:rPr>
            </a:br>
            <a:endParaRPr lang="en-US"/>
          </a:p>
        </p:txBody>
      </p:sp>
      <p:sp>
        <p:nvSpPr>
          <p:cNvPr id="7" name="TextBox 6">
            <a:extLst>
              <a:ext uri="{FF2B5EF4-FFF2-40B4-BE49-F238E27FC236}">
                <a16:creationId xmlns:a16="http://schemas.microsoft.com/office/drawing/2014/main" id="{D46F87D3-66A2-051D-2AF1-98793D65D5A1}"/>
              </a:ext>
            </a:extLst>
          </p:cNvPr>
          <p:cNvSpPr txBox="1"/>
          <p:nvPr/>
        </p:nvSpPr>
        <p:spPr>
          <a:xfrm>
            <a:off x="5925376" y="1662364"/>
            <a:ext cx="4980749" cy="2185214"/>
          </a:xfrm>
          <a:prstGeom prst="rect">
            <a:avLst/>
          </a:prstGeom>
          <a:noFill/>
        </p:spPr>
        <p:txBody>
          <a:bodyPr wrap="square" rtlCol="0">
            <a:spAutoFit/>
          </a:bodyPr>
          <a:lstStyle/>
          <a:p>
            <a:r>
              <a:rPr lang="en-US" sz="2400">
                <a:solidFill>
                  <a:srgbClr val="00B050"/>
                </a:solidFill>
                <a:latin typeface="Nunito Black" pitchFamily="2" charset="0"/>
              </a:rPr>
              <a:t>Trong khi đi du lịch, Dương nhận ra </a:t>
            </a:r>
            <a:r>
              <a:rPr lang="vi-VN" sz="2400" b="0" i="0">
                <a:solidFill>
                  <a:srgbClr val="000000"/>
                </a:solidFill>
                <a:effectLst/>
                <a:latin typeface="Nunito Black" pitchFamily="2" charset="0"/>
              </a:rPr>
              <a:t> </a:t>
            </a:r>
            <a:r>
              <a:rPr lang="vi-VN" sz="3200" b="1" i="0">
                <a:solidFill>
                  <a:schemeClr val="accent5">
                    <a:lumMod val="50000"/>
                  </a:schemeClr>
                </a:solidFill>
                <a:effectLst/>
                <a:latin typeface="Nunito Black" pitchFamily="2" charset="0"/>
              </a:rPr>
              <a:t>ông không còn khỏe như trước.</a:t>
            </a:r>
            <a:br>
              <a:rPr lang="vi-VN" sz="2400" b="0" i="0">
                <a:solidFill>
                  <a:srgbClr val="000000"/>
                </a:solidFill>
                <a:effectLst/>
                <a:latin typeface="Nunito Black" pitchFamily="2" charset="0"/>
              </a:rPr>
            </a:br>
            <a:br>
              <a:rPr lang="vi-VN" sz="2400" b="0" i="0">
                <a:solidFill>
                  <a:srgbClr val="000000"/>
                </a:solidFill>
                <a:effectLst/>
                <a:latin typeface="Nunito Black" pitchFamily="2" charset="0"/>
              </a:rPr>
            </a:br>
            <a:endParaRPr lang="en-US" sz="2400">
              <a:latin typeface="Nunito Black" pitchFamily="2" charset="0"/>
            </a:endParaRPr>
          </a:p>
        </p:txBody>
      </p:sp>
      <p:sp>
        <p:nvSpPr>
          <p:cNvPr id="9" name="TextBox 8">
            <a:extLst>
              <a:ext uri="{FF2B5EF4-FFF2-40B4-BE49-F238E27FC236}">
                <a16:creationId xmlns:a16="http://schemas.microsoft.com/office/drawing/2014/main" id="{2A1DAA2D-71DB-C8CA-09C2-07E4682C492C}"/>
              </a:ext>
            </a:extLst>
          </p:cNvPr>
          <p:cNvSpPr txBox="1"/>
          <p:nvPr/>
        </p:nvSpPr>
        <p:spPr>
          <a:xfrm>
            <a:off x="1434604" y="1659857"/>
            <a:ext cx="3476625" cy="2923877"/>
          </a:xfrm>
          <a:prstGeom prst="rect">
            <a:avLst/>
          </a:prstGeom>
          <a:noFill/>
        </p:spPr>
        <p:txBody>
          <a:bodyPr wrap="square" rtlCol="0">
            <a:spAutoFit/>
          </a:bodyPr>
          <a:lstStyle/>
          <a:p>
            <a:r>
              <a:rPr lang="en-US" sz="3200">
                <a:solidFill>
                  <a:srgbClr val="00B050"/>
                </a:solidFill>
                <a:latin typeface="Nunito Black" pitchFamily="2" charset="0"/>
              </a:rPr>
              <a:t>Trước khi đi du lịch, Dương nghĩ </a:t>
            </a:r>
            <a:r>
              <a:rPr lang="vi-VN" sz="3200" b="0" i="0">
                <a:solidFill>
                  <a:schemeClr val="accent5">
                    <a:lumMod val="50000"/>
                  </a:schemeClr>
                </a:solidFill>
                <a:effectLst/>
                <a:latin typeface="Nunito Black" pitchFamily="2" charset="0"/>
              </a:rPr>
              <a:t>ông rất nhanh nhẹn</a:t>
            </a:r>
            <a:r>
              <a:rPr lang="en-US" sz="3200" b="0" i="0">
                <a:solidFill>
                  <a:schemeClr val="accent5">
                    <a:lumMod val="50000"/>
                  </a:schemeClr>
                </a:solidFill>
                <a:effectLst/>
                <a:latin typeface="Nunito Black" pitchFamily="2" charset="0"/>
              </a:rPr>
              <a:t>.</a:t>
            </a:r>
            <a:br>
              <a:rPr lang="vi-VN" sz="3200" b="0" i="0">
                <a:solidFill>
                  <a:srgbClr val="000000"/>
                </a:solidFill>
                <a:effectLst/>
                <a:latin typeface="OpenSans"/>
              </a:rPr>
            </a:br>
            <a:br>
              <a:rPr lang="vi-VN" sz="2800" b="0" i="0">
                <a:solidFill>
                  <a:srgbClr val="000000"/>
                </a:solidFill>
                <a:effectLst/>
                <a:latin typeface="OpenSans"/>
              </a:rPr>
            </a:br>
            <a:endParaRPr lang="en-US" sz="2800"/>
          </a:p>
        </p:txBody>
      </p:sp>
    </p:spTree>
    <p:extLst>
      <p:ext uri="{BB962C8B-B14F-4D97-AF65-F5344CB8AC3E}">
        <p14:creationId xmlns:p14="http://schemas.microsoft.com/office/powerpoint/2010/main" val="3001359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 calcmode="lin" valueType="num">
                                      <p:cBhvr>
                                        <p:cTn id="14"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511F317-1407-AA50-FBBB-FC7F1DD1C9E9}"/>
              </a:ext>
            </a:extLst>
          </p:cNvPr>
          <p:cNvSpPr txBox="1"/>
          <p:nvPr/>
        </p:nvSpPr>
        <p:spPr>
          <a:xfrm>
            <a:off x="1152525" y="290542"/>
            <a:ext cx="9265506" cy="1508105"/>
          </a:xfrm>
          <a:prstGeom prst="rect">
            <a:avLst/>
          </a:prstGeom>
          <a:noFill/>
        </p:spPr>
        <p:txBody>
          <a:bodyPr wrap="square">
            <a:spAutoFit/>
          </a:bodyPr>
          <a:lstStyle/>
          <a:p>
            <a:r>
              <a:rPr lang="en-US" sz="2800" b="0" i="0">
                <a:solidFill>
                  <a:srgbClr val="00B050"/>
                </a:solidFill>
                <a:effectLst/>
                <a:latin typeface="Nunito Black" pitchFamily="2" charset="0"/>
              </a:rPr>
              <a:t>4 . Theo em, vì sao Dương nghĩ từ bây giờ mình mới là người đưa tay cho ông nắm?</a:t>
            </a:r>
            <a:br>
              <a:rPr lang="en-US" b="0" i="0">
                <a:solidFill>
                  <a:srgbClr val="000000"/>
                </a:solidFill>
                <a:effectLst/>
                <a:latin typeface="OpenSans"/>
              </a:rPr>
            </a:br>
            <a:br>
              <a:rPr lang="en-US" b="0" i="0">
                <a:solidFill>
                  <a:srgbClr val="000000"/>
                </a:solidFill>
                <a:effectLst/>
                <a:latin typeface="OpenSans"/>
              </a:rPr>
            </a:br>
            <a:endParaRPr lang="en-US"/>
          </a:p>
        </p:txBody>
      </p:sp>
      <p:sp>
        <p:nvSpPr>
          <p:cNvPr id="3" name="TextBox 2">
            <a:extLst>
              <a:ext uri="{FF2B5EF4-FFF2-40B4-BE49-F238E27FC236}">
                <a16:creationId xmlns:a16="http://schemas.microsoft.com/office/drawing/2014/main" id="{508A13C6-6E1C-1ED0-B9CF-1C6387EC0AF6}"/>
              </a:ext>
            </a:extLst>
          </p:cNvPr>
          <p:cNvSpPr txBox="1"/>
          <p:nvPr/>
        </p:nvSpPr>
        <p:spPr>
          <a:xfrm>
            <a:off x="2738018" y="2149227"/>
            <a:ext cx="6094520" cy="646331"/>
          </a:xfrm>
          <a:prstGeom prst="rect">
            <a:avLst/>
          </a:prstGeom>
          <a:noFill/>
        </p:spPr>
        <p:txBody>
          <a:bodyPr wrap="square">
            <a:spAutoFit/>
          </a:bodyPr>
          <a:lstStyle/>
          <a:p>
            <a:br>
              <a:rPr lang="vi-VN" b="0" i="0">
                <a:solidFill>
                  <a:srgbClr val="000000"/>
                </a:solidFill>
                <a:effectLst/>
                <a:latin typeface="OpenSans"/>
              </a:rPr>
            </a:br>
            <a:endParaRPr lang="en-US"/>
          </a:p>
        </p:txBody>
      </p:sp>
      <p:sp>
        <p:nvSpPr>
          <p:cNvPr id="4" name="Speech Bubble: Rectangle with Corners Rounded 3">
            <a:extLst>
              <a:ext uri="{FF2B5EF4-FFF2-40B4-BE49-F238E27FC236}">
                <a16:creationId xmlns:a16="http://schemas.microsoft.com/office/drawing/2014/main" id="{07C06857-59F0-0C20-373F-DEF7CFF289D2}"/>
              </a:ext>
            </a:extLst>
          </p:cNvPr>
          <p:cNvSpPr/>
          <p:nvPr/>
        </p:nvSpPr>
        <p:spPr>
          <a:xfrm>
            <a:off x="887767" y="1553592"/>
            <a:ext cx="6417907" cy="2290439"/>
          </a:xfrm>
          <a:prstGeom prst="wedgeRoundRectCallout">
            <a:avLst>
              <a:gd name="adj1" fmla="val 57854"/>
              <a:gd name="adj2" fmla="val 46074"/>
              <a:gd name="adj3" fmla="val 16667"/>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0" i="0">
                <a:solidFill>
                  <a:schemeClr val="accent6">
                    <a:lumMod val="50000"/>
                  </a:schemeClr>
                </a:solidFill>
                <a:effectLst/>
                <a:latin typeface="Nunito Black" pitchFamily="2" charset="0"/>
              </a:rPr>
              <a:t>Dương nghĩ từ bây giờ nó mới là người đưa tay cho ông nắm vì ông ngày càng già đi còn nó thì ngày càng lớn lên, mạnh mẽ hơn.</a:t>
            </a:r>
            <a:br>
              <a:rPr lang="vi-VN" sz="2800" b="0" i="0">
                <a:solidFill>
                  <a:schemeClr val="accent6">
                    <a:lumMod val="50000"/>
                  </a:schemeClr>
                </a:solidFill>
                <a:effectLst/>
                <a:latin typeface="Nunito Black" pitchFamily="2" charset="0"/>
              </a:rPr>
            </a:br>
            <a:endParaRPr lang="en-US" sz="2800">
              <a:solidFill>
                <a:schemeClr val="accent6">
                  <a:lumMod val="50000"/>
                </a:schemeClr>
              </a:solidFill>
              <a:latin typeface="Nunito Black" pitchFamily="2" charset="0"/>
            </a:endParaRPr>
          </a:p>
        </p:txBody>
      </p:sp>
      <p:pic>
        <p:nvPicPr>
          <p:cNvPr id="7" name="Picture 6">
            <a:extLst>
              <a:ext uri="{FF2B5EF4-FFF2-40B4-BE49-F238E27FC236}">
                <a16:creationId xmlns:a16="http://schemas.microsoft.com/office/drawing/2014/main" id="{8EAFA4AB-14C0-3799-036B-5E8E214DD79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451" b="98592" l="0" r="89674">
                        <a14:foregroundMark x1="10326" y1="67136" x2="27717" y2="80282"/>
                        <a14:foregroundMark x1="20652" y1="58685" x2="27717" y2="62441"/>
                        <a14:foregroundMark x1="5682" y1="66396" x2="6522" y2="67606"/>
                        <a14:foregroundMark x1="4891" y1="65258" x2="5418" y2="66017"/>
                        <a14:foregroundMark x1="543" y1="63380" x2="543" y2="63380"/>
                        <a14:foregroundMark x1="45109" y1="89671" x2="74457" y2="98122"/>
                        <a14:foregroundMark x1="84783" y1="78873" x2="84239" y2="77465"/>
                        <a14:foregroundMark x1="59239" y1="10329" x2="66304" y2="29577"/>
                        <a14:foregroundMark x1="50543" y1="12207" x2="66304" y2="47887"/>
                        <a14:foregroundMark x1="37500" y1="97653" x2="39130" y2="98592"/>
                        <a14:foregroundMark x1="65761" y1="40845" x2="69565" y2="57277"/>
                        <a14:foregroundMark x1="72283" y1="42723" x2="79891" y2="52582"/>
                        <a14:foregroundMark x1="49457" y1="8451" x2="42935" y2="12207"/>
                        <a14:foregroundMark x1="39130" y1="21596" x2="40761" y2="24413"/>
                        <a14:foregroundMark x1="34239" y1="30516" x2="34239" y2="30516"/>
                        <a14:foregroundMark x1="40217" y1="23005" x2="40217" y2="23005"/>
                        <a14:backgroundMark x1="1630" y1="53052" x2="3804" y2="53521"/>
                        <a14:backgroundMark x1="9783" y1="60094" x2="10326" y2="60094"/>
                      </a14:backgroundRemoval>
                    </a14:imgEffect>
                  </a14:imgLayer>
                </a14:imgProps>
              </a:ext>
            </a:extLst>
          </a:blip>
          <a:stretch>
            <a:fillRect/>
          </a:stretch>
        </p:blipFill>
        <p:spPr>
          <a:xfrm>
            <a:off x="7553418" y="2275050"/>
            <a:ext cx="2379215" cy="2502866"/>
          </a:xfrm>
          <a:prstGeom prst="rect">
            <a:avLst/>
          </a:prstGeom>
        </p:spPr>
      </p:pic>
    </p:spTree>
    <p:extLst>
      <p:ext uri="{BB962C8B-B14F-4D97-AF65-F5344CB8AC3E}">
        <p14:creationId xmlns:p14="http://schemas.microsoft.com/office/powerpoint/2010/main" val="3038661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A9AD993-C230-B23D-B931-5940D70F52F6}"/>
              </a:ext>
            </a:extLst>
          </p:cNvPr>
          <p:cNvSpPr txBox="1"/>
          <p:nvPr/>
        </p:nvSpPr>
        <p:spPr>
          <a:xfrm>
            <a:off x="5585285" y="1146175"/>
            <a:ext cx="5435140" cy="1952947"/>
          </a:xfrm>
          <a:prstGeom prst="rect">
            <a:avLst/>
          </a:prstGeom>
          <a:noFill/>
        </p:spPr>
        <p:txBody>
          <a:bodyPr vert="horz" lIns="60960" tIns="30480" rIns="60960" bIns="30480" rtlCol="0" anchor="ctr">
            <a:normAutofit/>
          </a:bodyPr>
          <a:lstStyle/>
          <a:p>
            <a:pPr marL="0" marR="0" lvl="0" indent="-152408" algn="ctr" defTabSz="609539" rtl="0" eaLnBrk="1" fontAlgn="auto" latinLnBrk="0" hangingPunct="1">
              <a:lnSpc>
                <a:spcPct val="170000"/>
              </a:lnSpc>
              <a:spcBef>
                <a:spcPct val="0"/>
              </a:spcBef>
              <a:spcAft>
                <a:spcPts val="400"/>
              </a:spcAft>
              <a:buClrTx/>
              <a:buSzTx/>
              <a:buFontTx/>
              <a:buNone/>
              <a:tabLst/>
              <a:defRPr/>
            </a:pPr>
            <a:r>
              <a:rPr kumimoji="0" lang="en-US" sz="3600" b="0" i="0" u="none" strike="noStrike" kern="1200" cap="none" spc="0" normalizeH="0" baseline="0" noProof="0">
                <a:ln>
                  <a:noFill/>
                </a:ln>
                <a:solidFill>
                  <a:srgbClr val="F9A72D"/>
                </a:solidFill>
                <a:effectLst/>
                <a:uLnTx/>
                <a:uFillTx/>
                <a:latin typeface="Sigmar One" panose="00000500000000000000" pitchFamily="2" charset="0"/>
                <a:ea typeface="+mn-ea"/>
                <a:cs typeface="+mn-cs"/>
              </a:rPr>
              <a:t>Viết</a:t>
            </a:r>
          </a:p>
          <a:p>
            <a:pPr marL="0" marR="0" lvl="0" indent="-152408" algn="ctr" defTabSz="609539" rtl="0" eaLnBrk="1" fontAlgn="auto" latinLnBrk="0" hangingPunct="1">
              <a:lnSpc>
                <a:spcPct val="170000"/>
              </a:lnSpc>
              <a:spcBef>
                <a:spcPct val="0"/>
              </a:spcBef>
              <a:spcAft>
                <a:spcPts val="400"/>
              </a:spcAft>
              <a:buClrTx/>
              <a:buSzTx/>
              <a:buFontTx/>
              <a:buNone/>
              <a:tabLst/>
              <a:defRPr/>
            </a:pPr>
            <a:r>
              <a:rPr kumimoji="0" lang="en-US" sz="3600" b="0" i="0" u="none" strike="noStrike" kern="1200" cap="none" spc="0" normalizeH="0" baseline="0" noProof="0">
                <a:ln>
                  <a:noFill/>
                </a:ln>
                <a:solidFill>
                  <a:srgbClr val="FF0000"/>
                </a:solidFill>
                <a:effectLst/>
                <a:uLnTx/>
                <a:uFillTx/>
                <a:latin typeface="Sigmar One" panose="00000500000000000000" pitchFamily="2" charset="0"/>
                <a:ea typeface="+mn-ea"/>
                <a:cs typeface="+mn-cs"/>
              </a:rPr>
              <a:t>Ôn chữ viết hoa </a:t>
            </a:r>
            <a:r>
              <a:rPr lang="en-US" sz="3600">
                <a:solidFill>
                  <a:srgbClr val="FF0000"/>
                </a:solidFill>
                <a:latin typeface="Sigmar One" panose="00000500000000000000" pitchFamily="2" charset="0"/>
              </a:rPr>
              <a:t>I,K</a:t>
            </a:r>
            <a:endParaRPr kumimoji="0" lang="en-US" sz="3600" b="0" i="0" u="none" strike="noStrike" kern="1200" cap="none" spc="0" normalizeH="0" baseline="0" noProof="0">
              <a:ln>
                <a:noFill/>
              </a:ln>
              <a:solidFill>
                <a:srgbClr val="FF0000"/>
              </a:solidFill>
              <a:effectLst/>
              <a:uLnTx/>
              <a:uFillTx/>
              <a:latin typeface="Sigmar One" panose="00000500000000000000" pitchFamily="2" charset="0"/>
              <a:ea typeface="+mn-ea"/>
              <a:cs typeface="+mn-cs"/>
            </a:endParaRPr>
          </a:p>
        </p:txBody>
      </p:sp>
    </p:spTree>
    <p:extLst>
      <p:ext uri="{BB962C8B-B14F-4D97-AF65-F5344CB8AC3E}">
        <p14:creationId xmlns:p14="http://schemas.microsoft.com/office/powerpoint/2010/main" val="32818765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Box 4">
            <a:extLst>
              <a:ext uri="{FF2B5EF4-FFF2-40B4-BE49-F238E27FC236}">
                <a16:creationId xmlns:a16="http://schemas.microsoft.com/office/drawing/2014/main" id="{B3289327-E89E-16D6-DEA5-6B495CBFE8D0}"/>
              </a:ext>
            </a:extLst>
          </p:cNvPr>
          <p:cNvSpPr txBox="1">
            <a:spLocks noChangeArrowheads="1"/>
          </p:cNvSpPr>
          <p:nvPr/>
        </p:nvSpPr>
        <p:spPr bwMode="auto">
          <a:xfrm>
            <a:off x="742951" y="467737"/>
            <a:ext cx="66294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609539" rtl="0" eaLnBrk="1" fontAlgn="auto" latinLnBrk="0" hangingPunct="1">
              <a:lnSpc>
                <a:spcPct val="100000"/>
              </a:lnSpc>
              <a:spcBef>
                <a:spcPct val="0"/>
              </a:spcBef>
              <a:spcAft>
                <a:spcPts val="0"/>
              </a:spcAft>
              <a:buClrTx/>
              <a:buSzTx/>
              <a:buFontTx/>
              <a:buNone/>
              <a:tabLst/>
              <a:defRPr/>
            </a:pPr>
            <a:r>
              <a:rPr kumimoji="0" lang="en-US" altLang="en-US" sz="2400" b="1" i="0" u="sng" strike="noStrike" kern="1200" cap="none" spc="0" normalizeH="0" baseline="0" noProof="0">
                <a:ln>
                  <a:noFill/>
                </a:ln>
                <a:solidFill>
                  <a:srgbClr val="FF0000"/>
                </a:solidFill>
                <a:effectLst/>
                <a:uLnTx/>
                <a:uFillTx/>
                <a:latin typeface="Nunito Black" pitchFamily="2" charset="0"/>
                <a:ea typeface="+mn-ea"/>
                <a:cs typeface="+mn-cs"/>
              </a:rPr>
              <a:t>1. Tư thế ngồi viết:</a:t>
            </a:r>
          </a:p>
          <a:p>
            <a:pPr marL="0" marR="0" lvl="0" indent="0" algn="l" defTabSz="609539" rtl="0" eaLnBrk="1" fontAlgn="auto" latinLnBrk="0" hangingPunct="1">
              <a:lnSpc>
                <a:spcPct val="100000"/>
              </a:lnSpc>
              <a:spcBef>
                <a:spcPct val="0"/>
              </a:spcBef>
              <a:spcAft>
                <a:spcPts val="0"/>
              </a:spcAft>
              <a:buClrTx/>
              <a:buSzTx/>
              <a:buFontTx/>
              <a:buNone/>
              <a:tabLst/>
              <a:defRPr/>
            </a:pPr>
            <a:r>
              <a:rPr kumimoji="0" lang="en-US" altLang="en-US" sz="2400" b="0" i="0" u="none" strike="noStrike" kern="1200" cap="none" spc="0" normalizeH="0" baseline="0" noProof="0">
                <a:ln>
                  <a:noFill/>
                </a:ln>
                <a:solidFill>
                  <a:srgbClr val="0070C0"/>
                </a:solidFill>
                <a:effectLst/>
                <a:uLnTx/>
                <a:uFillTx/>
                <a:latin typeface="Nunito Black" pitchFamily="2" charset="0"/>
                <a:ea typeface="+mn-ea"/>
                <a:cs typeface="+mn-cs"/>
              </a:rPr>
              <a:t>- Lưng thẳng, không tì ngực vào bàn.</a:t>
            </a:r>
          </a:p>
          <a:p>
            <a:pPr marL="0" marR="0" lvl="0" indent="0" algn="l" defTabSz="609539" rtl="0" eaLnBrk="1" fontAlgn="auto" latinLnBrk="0" hangingPunct="1">
              <a:lnSpc>
                <a:spcPct val="100000"/>
              </a:lnSpc>
              <a:spcBef>
                <a:spcPct val="0"/>
              </a:spcBef>
              <a:spcAft>
                <a:spcPts val="0"/>
              </a:spcAft>
              <a:buClrTx/>
              <a:buSzTx/>
              <a:buFontTx/>
              <a:buNone/>
              <a:tabLst/>
              <a:defRPr/>
            </a:pPr>
            <a:r>
              <a:rPr kumimoji="0" lang="en-US" altLang="en-US" sz="2400" b="0" i="0" u="none" strike="noStrike" kern="1200" cap="none" spc="0" normalizeH="0" baseline="0" noProof="0">
                <a:ln>
                  <a:noFill/>
                </a:ln>
                <a:solidFill>
                  <a:srgbClr val="0070C0"/>
                </a:solidFill>
                <a:effectLst/>
                <a:uLnTx/>
                <a:uFillTx/>
                <a:latin typeface="Nunito Black" pitchFamily="2" charset="0"/>
                <a:ea typeface="+mn-ea"/>
                <a:cs typeface="+mn-cs"/>
              </a:rPr>
              <a:t>- Đầu hơi cúi.</a:t>
            </a:r>
          </a:p>
          <a:p>
            <a:pPr marL="0" marR="0" lvl="0" indent="0" algn="l" defTabSz="609539" rtl="0" eaLnBrk="1" fontAlgn="auto" latinLnBrk="0" hangingPunct="1">
              <a:lnSpc>
                <a:spcPct val="100000"/>
              </a:lnSpc>
              <a:spcBef>
                <a:spcPct val="0"/>
              </a:spcBef>
              <a:spcAft>
                <a:spcPts val="0"/>
              </a:spcAft>
              <a:buClrTx/>
              <a:buSzTx/>
              <a:buFontTx/>
              <a:buNone/>
              <a:tabLst/>
              <a:defRPr/>
            </a:pPr>
            <a:r>
              <a:rPr kumimoji="0" lang="en-US" altLang="en-US" sz="2400" b="0" i="0" u="none" strike="noStrike" kern="1200" cap="none" spc="0" normalizeH="0" baseline="0" noProof="0">
                <a:ln>
                  <a:noFill/>
                </a:ln>
                <a:solidFill>
                  <a:srgbClr val="0070C0"/>
                </a:solidFill>
                <a:effectLst/>
                <a:uLnTx/>
                <a:uFillTx/>
                <a:latin typeface="Nunito Black" pitchFamily="2" charset="0"/>
                <a:ea typeface="+mn-ea"/>
                <a:cs typeface="+mn-cs"/>
              </a:rPr>
              <a:t>- Mắt cách vở khoảng 25 đến 30 cm.</a:t>
            </a:r>
          </a:p>
          <a:p>
            <a:pPr marL="0" marR="0" lvl="0" indent="0" algn="l" defTabSz="609539" rtl="0" eaLnBrk="1" fontAlgn="auto" latinLnBrk="0" hangingPunct="1">
              <a:lnSpc>
                <a:spcPct val="100000"/>
              </a:lnSpc>
              <a:spcBef>
                <a:spcPct val="0"/>
              </a:spcBef>
              <a:spcAft>
                <a:spcPts val="0"/>
              </a:spcAft>
              <a:buClrTx/>
              <a:buSzTx/>
              <a:buFontTx/>
              <a:buNone/>
              <a:tabLst/>
              <a:defRPr/>
            </a:pPr>
            <a:r>
              <a:rPr kumimoji="0" lang="en-US" altLang="en-US" sz="2400" b="0" i="0" u="none" strike="noStrike" kern="1200" cap="none" spc="0" normalizeH="0" baseline="0" noProof="0">
                <a:ln>
                  <a:noFill/>
                </a:ln>
                <a:solidFill>
                  <a:srgbClr val="0070C0"/>
                </a:solidFill>
                <a:effectLst/>
                <a:uLnTx/>
                <a:uFillTx/>
                <a:latin typeface="Nunito Black" pitchFamily="2" charset="0"/>
                <a:ea typeface="+mn-ea"/>
                <a:cs typeface="+mn-cs"/>
              </a:rPr>
              <a:t>- Tay phải cầm bút.</a:t>
            </a:r>
          </a:p>
          <a:p>
            <a:pPr marL="0" marR="0" lvl="0" indent="0" algn="l" defTabSz="609539" rtl="0" eaLnBrk="1" fontAlgn="auto" latinLnBrk="0" hangingPunct="1">
              <a:lnSpc>
                <a:spcPct val="100000"/>
              </a:lnSpc>
              <a:spcBef>
                <a:spcPct val="0"/>
              </a:spcBef>
              <a:spcAft>
                <a:spcPts val="0"/>
              </a:spcAft>
              <a:buClrTx/>
              <a:buSzTx/>
              <a:buFontTx/>
              <a:buNone/>
              <a:tabLst/>
              <a:defRPr/>
            </a:pPr>
            <a:r>
              <a:rPr kumimoji="0" lang="en-US" altLang="en-US" sz="2400" b="0" i="0" u="none" strike="noStrike" kern="1200" cap="none" spc="0" normalizeH="0" baseline="0" noProof="0">
                <a:ln>
                  <a:noFill/>
                </a:ln>
                <a:solidFill>
                  <a:srgbClr val="0070C0"/>
                </a:solidFill>
                <a:effectLst/>
                <a:uLnTx/>
                <a:uFillTx/>
                <a:latin typeface="Nunito Black" pitchFamily="2" charset="0"/>
                <a:ea typeface="+mn-ea"/>
                <a:cs typeface="+mn-cs"/>
              </a:rPr>
              <a:t>- Tay trái tì nhẹ lên mép vở để giữ.</a:t>
            </a:r>
          </a:p>
          <a:p>
            <a:pPr marL="0" marR="0" lvl="0" indent="0" algn="l" defTabSz="609539" rtl="0" eaLnBrk="1" fontAlgn="auto" latinLnBrk="0" hangingPunct="1">
              <a:lnSpc>
                <a:spcPct val="100000"/>
              </a:lnSpc>
              <a:spcBef>
                <a:spcPct val="0"/>
              </a:spcBef>
              <a:spcAft>
                <a:spcPts val="0"/>
              </a:spcAft>
              <a:buClrTx/>
              <a:buSzTx/>
              <a:buFontTx/>
              <a:buNone/>
              <a:tabLst/>
              <a:defRPr/>
            </a:pPr>
            <a:r>
              <a:rPr kumimoji="0" lang="en-US" altLang="en-US" sz="2400" b="0" i="0" u="none" strike="noStrike" kern="1200" cap="none" spc="0" normalizeH="0" baseline="0" noProof="0">
                <a:ln>
                  <a:noFill/>
                </a:ln>
                <a:solidFill>
                  <a:srgbClr val="0070C0"/>
                </a:solidFill>
                <a:effectLst/>
                <a:uLnTx/>
                <a:uFillTx/>
                <a:latin typeface="Nunito Black" pitchFamily="2" charset="0"/>
                <a:ea typeface="+mn-ea"/>
                <a:cs typeface="+mn-cs"/>
              </a:rPr>
              <a:t>- Hai chân để song song thoải mái.</a:t>
            </a:r>
          </a:p>
          <a:p>
            <a:pPr marL="0" marR="0" lvl="0" indent="0" algn="just" defTabSz="609539"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FF0000"/>
              </a:solidFill>
              <a:effectLst/>
              <a:uLnTx/>
              <a:uFillTx/>
              <a:latin typeface="Nunito Black" pitchFamily="2" charset="0"/>
              <a:ea typeface="+mn-ea"/>
              <a:cs typeface="+mn-cs"/>
            </a:endParaRPr>
          </a:p>
        </p:txBody>
      </p:sp>
      <p:sp>
        <p:nvSpPr>
          <p:cNvPr id="5" name="Text Box 6">
            <a:extLst>
              <a:ext uri="{FF2B5EF4-FFF2-40B4-BE49-F238E27FC236}">
                <a16:creationId xmlns:a16="http://schemas.microsoft.com/office/drawing/2014/main" id="{7B3A19DB-8FA2-746D-9AE2-81116F93E7B8}"/>
              </a:ext>
            </a:extLst>
          </p:cNvPr>
          <p:cNvSpPr txBox="1">
            <a:spLocks noChangeArrowheads="1"/>
          </p:cNvSpPr>
          <p:nvPr/>
        </p:nvSpPr>
        <p:spPr bwMode="auto">
          <a:xfrm>
            <a:off x="845026" y="3238500"/>
            <a:ext cx="6425249"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609539" rtl="0" eaLnBrk="1" fontAlgn="auto" latinLnBrk="0" hangingPunct="1">
              <a:lnSpc>
                <a:spcPct val="100000"/>
              </a:lnSpc>
              <a:spcBef>
                <a:spcPct val="0"/>
              </a:spcBef>
              <a:spcAft>
                <a:spcPts val="0"/>
              </a:spcAft>
              <a:buClrTx/>
              <a:buSzTx/>
              <a:buFontTx/>
              <a:buNone/>
              <a:tabLst/>
              <a:defRPr/>
            </a:pPr>
            <a:r>
              <a:rPr kumimoji="0" lang="en-US" altLang="en-US" sz="2400" b="1" i="0" u="sng" strike="noStrike" kern="1200" cap="none" spc="0" normalizeH="0" baseline="0" noProof="0">
                <a:ln>
                  <a:noFill/>
                </a:ln>
                <a:solidFill>
                  <a:srgbClr val="FF0000"/>
                </a:solidFill>
                <a:effectLst/>
                <a:uLnTx/>
                <a:uFillTx/>
                <a:latin typeface="Nunito Black" pitchFamily="2" charset="0"/>
                <a:ea typeface="+mn-ea"/>
                <a:cs typeface="+mn-cs"/>
              </a:rPr>
              <a:t>2. Cách cầm bút:</a:t>
            </a:r>
          </a:p>
          <a:p>
            <a:pPr marL="0" marR="0" lvl="0" indent="0" algn="l" defTabSz="609539" rtl="0" eaLnBrk="1" fontAlgn="auto" latinLnBrk="0" hangingPunct="1">
              <a:lnSpc>
                <a:spcPct val="100000"/>
              </a:lnSpc>
              <a:spcBef>
                <a:spcPct val="0"/>
              </a:spcBef>
              <a:spcAft>
                <a:spcPts val="0"/>
              </a:spcAft>
              <a:buClrTx/>
              <a:buSzTx/>
              <a:buFontTx/>
              <a:buNone/>
              <a:tabLst/>
              <a:defRPr/>
            </a:pPr>
            <a:r>
              <a:rPr kumimoji="0" lang="en-US" altLang="en-US" sz="2400" b="0" i="0" u="none" strike="noStrike" kern="1200" cap="none" spc="0" normalizeH="0" baseline="0" noProof="0">
                <a:ln>
                  <a:noFill/>
                </a:ln>
                <a:solidFill>
                  <a:srgbClr val="0070C0"/>
                </a:solidFill>
                <a:effectLst/>
                <a:uLnTx/>
                <a:uFillTx/>
                <a:latin typeface="Nunito Black" pitchFamily="2" charset="0"/>
                <a:ea typeface="+mn-ea"/>
                <a:cs typeface="+mn-cs"/>
              </a:rPr>
              <a:t>- Cầm bút bằng 3 ngón tay: ngón cái, ngón trỏ, ngón giữa.</a:t>
            </a:r>
          </a:p>
          <a:p>
            <a:pPr marL="0" marR="0" lvl="0" indent="0" algn="l" defTabSz="609539" rtl="0" eaLnBrk="1" fontAlgn="auto" latinLnBrk="0" hangingPunct="1">
              <a:lnSpc>
                <a:spcPct val="100000"/>
              </a:lnSpc>
              <a:spcBef>
                <a:spcPct val="0"/>
              </a:spcBef>
              <a:spcAft>
                <a:spcPts val="0"/>
              </a:spcAft>
              <a:buClrTx/>
              <a:buSzTx/>
              <a:buFontTx/>
              <a:buNone/>
              <a:tabLst/>
              <a:defRPr/>
            </a:pPr>
            <a:r>
              <a:rPr kumimoji="0" lang="en-US" altLang="en-US" sz="2400" b="0" i="0" u="none" strike="noStrike" kern="1200" cap="none" spc="0" normalizeH="0" baseline="0" noProof="0">
                <a:ln>
                  <a:noFill/>
                </a:ln>
                <a:solidFill>
                  <a:srgbClr val="0070C0"/>
                </a:solidFill>
                <a:effectLst/>
                <a:uLnTx/>
                <a:uFillTx/>
                <a:latin typeface="Nunito Black" pitchFamily="2" charset="0"/>
                <a:ea typeface="+mn-ea"/>
                <a:cs typeface="+mn-cs"/>
              </a:rPr>
              <a:t>- Khi viết, dùng 3 ngón tay di chuyển bút từ trái sang phải, cán bút nghiêng về phía bên phải, cổ tay, khuỷu tay và cánh tay cử động mềm mại, thoải mái;</a:t>
            </a:r>
          </a:p>
          <a:p>
            <a:pPr marL="0" marR="0" lvl="0" indent="0" algn="l" defTabSz="609539" rtl="0" eaLnBrk="1" fontAlgn="auto" latinLnBrk="0" hangingPunct="1">
              <a:lnSpc>
                <a:spcPct val="100000"/>
              </a:lnSpc>
              <a:spcBef>
                <a:spcPct val="0"/>
              </a:spcBef>
              <a:spcAft>
                <a:spcPts val="0"/>
              </a:spcAft>
              <a:buClrTx/>
              <a:buSzTx/>
              <a:buFontTx/>
              <a:buNone/>
              <a:tabLst/>
              <a:defRPr/>
            </a:pPr>
            <a:r>
              <a:rPr kumimoji="0" lang="en-US" altLang="en-US" sz="2400" b="0" i="0" u="none" strike="noStrike" kern="1200" cap="none" spc="0" normalizeH="0" baseline="0" noProof="0">
                <a:ln>
                  <a:noFill/>
                </a:ln>
                <a:solidFill>
                  <a:srgbClr val="0070C0"/>
                </a:solidFill>
                <a:effectLst/>
                <a:uLnTx/>
                <a:uFillTx/>
                <a:latin typeface="Nunito Black" pitchFamily="2" charset="0"/>
                <a:ea typeface="+mn-ea"/>
                <a:cs typeface="+mn-cs"/>
              </a:rPr>
              <a:t>- Không nên cầm bút tay trái.</a:t>
            </a:r>
          </a:p>
        </p:txBody>
      </p:sp>
      <p:pic>
        <p:nvPicPr>
          <p:cNvPr id="6" name="Picture 2" descr="Khi viết, các... - Sách và Thiết bị Giáo dục cho bé vào Lớp 1 | Facebook">
            <a:extLst>
              <a:ext uri="{FF2B5EF4-FFF2-40B4-BE49-F238E27FC236}">
                <a16:creationId xmlns:a16="http://schemas.microsoft.com/office/drawing/2014/main" id="{F82634B2-C3C2-DEBA-C04F-CADFFBDCFF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0490" y="2057400"/>
            <a:ext cx="3706623" cy="3927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9600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8" presetClass="entr" presetSubtype="0" accel="10000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strVal val="#ppt_w*2.5"/>
                                          </p:val>
                                        </p:tav>
                                        <p:tav tm="100000">
                                          <p:val>
                                            <p:strVal val="#ppt_w"/>
                                          </p:val>
                                        </p:tav>
                                      </p:tavLst>
                                    </p:anim>
                                    <p:anim calcmode="lin" valueType="num">
                                      <p:cBhvr>
                                        <p:cTn id="15" dur="500" fill="hold"/>
                                        <p:tgtEl>
                                          <p:spTgt spid="5"/>
                                        </p:tgtEl>
                                        <p:attrNameLst>
                                          <p:attrName>ppt_h</p:attrName>
                                        </p:attrNameLst>
                                      </p:cBhvr>
                                      <p:tavLst>
                                        <p:tav tm="0">
                                          <p:val>
                                            <p:strVal val="#ppt_h*0.01"/>
                                          </p:val>
                                        </p:tav>
                                        <p:tav tm="100000">
                                          <p:val>
                                            <p:strVal val="#ppt_h"/>
                                          </p:val>
                                        </p:tav>
                                      </p:tavLst>
                                    </p:anim>
                                    <p:anim calcmode="lin" valueType="num">
                                      <p:cBhvr>
                                        <p:cTn id="16" dur="500" fill="hold"/>
                                        <p:tgtEl>
                                          <p:spTgt spid="5"/>
                                        </p:tgtEl>
                                        <p:attrNameLst>
                                          <p:attrName>ppt_x</p:attrName>
                                        </p:attrNameLst>
                                      </p:cBhvr>
                                      <p:tavLst>
                                        <p:tav tm="0">
                                          <p:val>
                                            <p:strVal val="#ppt_x"/>
                                          </p:val>
                                        </p:tav>
                                        <p:tav tm="100000">
                                          <p:val>
                                            <p:strVal val="#ppt_x"/>
                                          </p:val>
                                        </p:tav>
                                      </p:tavLst>
                                    </p:anim>
                                    <p:anim calcmode="lin" valueType="num">
                                      <p:cBhvr>
                                        <p:cTn id="17" dur="500" fill="hold"/>
                                        <p:tgtEl>
                                          <p:spTgt spid="5"/>
                                        </p:tgtEl>
                                        <p:attrNameLst>
                                          <p:attrName>ppt_y</p:attrName>
                                        </p:attrNameLst>
                                      </p:cBhvr>
                                      <p:tavLst>
                                        <p:tav tm="0">
                                          <p:val>
                                            <p:strVal val="#ppt_h+1"/>
                                          </p:val>
                                        </p:tav>
                                        <p:tav tm="100000">
                                          <p:val>
                                            <p:strVal val="#ppt_y"/>
                                          </p:val>
                                        </p:tav>
                                      </p:tavLst>
                                    </p:anim>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A214A74D-FDD0-C212-CA7A-8ADB62637E15}"/>
              </a:ext>
            </a:extLst>
          </p:cNvPr>
          <p:cNvSpPr/>
          <p:nvPr/>
        </p:nvSpPr>
        <p:spPr>
          <a:xfrm>
            <a:off x="381000" y="228600"/>
            <a:ext cx="5334000" cy="724363"/>
          </a:xfrm>
          <a:prstGeom prst="roundRect">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3200" b="1" i="0" u="none" strike="noStrike" kern="1200" cap="none" spc="0" normalizeH="0" baseline="0" noProof="0">
                <a:ln>
                  <a:noFill/>
                </a:ln>
                <a:solidFill>
                  <a:prstClr val="white"/>
                </a:solidFill>
                <a:effectLst/>
                <a:uLnTx/>
                <a:uFillTx/>
                <a:latin typeface="Nunito Black" panose="00000A00000000000000" pitchFamily="2" charset="0"/>
                <a:ea typeface="Open Sans" panose="020B0606030504020204" pitchFamily="34" charset="0"/>
                <a:cs typeface="Open Sans" panose="020B0606030504020204" pitchFamily="34" charset="0"/>
              </a:rPr>
              <a:t>1</a:t>
            </a:r>
            <a:r>
              <a:rPr kumimoji="0" lang="en-US" sz="3200" b="1" i="1" u="none" strike="noStrike" kern="1200" cap="none" spc="0" normalizeH="0" baseline="0" noProof="0">
                <a:ln>
                  <a:noFill/>
                </a:ln>
                <a:solidFill>
                  <a:prstClr val="white"/>
                </a:solidFill>
                <a:effectLst/>
                <a:uLnTx/>
                <a:uFillTx/>
                <a:latin typeface="Nunito Black" panose="00000A00000000000000" pitchFamily="2" charset="0"/>
                <a:ea typeface="Open Sans" panose="020B0606030504020204" pitchFamily="34" charset="0"/>
                <a:cs typeface="Open Sans" panose="020B0606030504020204" pitchFamily="34" charset="0"/>
              </a:rPr>
              <a:t>. </a:t>
            </a:r>
            <a:r>
              <a:rPr kumimoji="0" lang="en-US" sz="3600" b="1" i="1" u="none" strike="noStrike" kern="1200" cap="none" spc="0" normalizeH="0" baseline="0" noProof="0">
                <a:ln>
                  <a:noFill/>
                </a:ln>
                <a:solidFill>
                  <a:prstClr val="white"/>
                </a:solidFill>
                <a:effectLst/>
                <a:uLnTx/>
                <a:uFillTx/>
                <a:latin typeface="Nunito Black" panose="00000A00000000000000" pitchFamily="2" charset="0"/>
                <a:ea typeface="Open Sans" panose="020B0606030504020204" pitchFamily="34" charset="0"/>
                <a:cs typeface="Open Sans" panose="020B0606030504020204" pitchFamily="34" charset="0"/>
              </a:rPr>
              <a:t>Ôn chữ viết hoa 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mn-ea"/>
              <a:cs typeface="+mn-cs"/>
            </a:endParaRPr>
          </a:p>
        </p:txBody>
      </p:sp>
      <p:pic>
        <p:nvPicPr>
          <p:cNvPr id="6" name="Picture 5">
            <a:extLst>
              <a:ext uri="{FF2B5EF4-FFF2-40B4-BE49-F238E27FC236}">
                <a16:creationId xmlns:a16="http://schemas.microsoft.com/office/drawing/2014/main" id="{76E46B4D-8B64-6415-4B15-BDF9C4AC0C0A}"/>
              </a:ext>
            </a:extLst>
          </p:cNvPr>
          <p:cNvPicPr>
            <a:picLocks noChangeAspect="1"/>
          </p:cNvPicPr>
          <p:nvPr/>
        </p:nvPicPr>
        <p:blipFill>
          <a:blip r:embed="rId3"/>
          <a:stretch>
            <a:fillRect/>
          </a:stretch>
        </p:blipFill>
        <p:spPr>
          <a:xfrm>
            <a:off x="1783493" y="1295197"/>
            <a:ext cx="8946737" cy="4658343"/>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2723769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29">
            <a:extLst>
              <a:ext uri="{FF2B5EF4-FFF2-40B4-BE49-F238E27FC236}">
                <a16:creationId xmlns:a16="http://schemas.microsoft.com/office/drawing/2014/main" id="{3F8EB167-1C6E-6FFA-478B-001E7962094C}"/>
              </a:ext>
            </a:extLst>
          </p:cNvPr>
          <p:cNvSpPr txBox="1"/>
          <p:nvPr/>
        </p:nvSpPr>
        <p:spPr>
          <a:xfrm>
            <a:off x="4395653" y="2751118"/>
            <a:ext cx="8511127" cy="954107"/>
          </a:xfrm>
          <a:prstGeom prst="rect">
            <a:avLst/>
          </a:prstGeom>
        </p:spPr>
        <p:txBody>
          <a:bodyPr wrap="square" lIns="0" tIns="0" rIns="0" bIns="0" rtlCol="0" anchor="t">
            <a:spAutoFit/>
          </a:bodyPr>
          <a:lstStyle/>
          <a:p>
            <a:pPr algn="ctr">
              <a:lnSpc>
                <a:spcPts val="6400"/>
              </a:lnSpc>
              <a:spcBef>
                <a:spcPct val="0"/>
              </a:spcBef>
            </a:pPr>
            <a:r>
              <a:rPr lang="en-US" sz="8800" b="1" spc="-133">
                <a:solidFill>
                  <a:srgbClr val="C00000"/>
                </a:solidFill>
                <a:latin typeface="Nunito Black" pitchFamily="2" charset="0"/>
              </a:rPr>
              <a:t>Tiết 1+2</a:t>
            </a:r>
            <a:endParaRPr lang="en-US" sz="8800" b="1" spc="-133" dirty="0">
              <a:solidFill>
                <a:srgbClr val="C00000"/>
              </a:solidFill>
              <a:latin typeface="Nunito Black" pitchFamily="2" charset="0"/>
            </a:endParaRPr>
          </a:p>
        </p:txBody>
      </p:sp>
    </p:spTree>
    <p:extLst>
      <p:ext uri="{BB962C8B-B14F-4D97-AF65-F5344CB8AC3E}">
        <p14:creationId xmlns:p14="http://schemas.microsoft.com/office/powerpoint/2010/main" val="42041075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EDBF36-F970-B3A8-C553-58D2D2AD6020}"/>
              </a:ext>
            </a:extLst>
          </p:cNvPr>
          <p:cNvPicPr>
            <a:picLocks noChangeAspect="1"/>
          </p:cNvPicPr>
          <p:nvPr/>
        </p:nvPicPr>
        <p:blipFill>
          <a:blip r:embed="rId3"/>
          <a:stretch>
            <a:fillRect/>
          </a:stretch>
        </p:blipFill>
        <p:spPr>
          <a:xfrm>
            <a:off x="1587823" y="1414880"/>
            <a:ext cx="9633456" cy="5070671"/>
          </a:xfrm>
          <a:prstGeom prst="rect">
            <a:avLst/>
          </a:prstGeom>
        </p:spPr>
      </p:pic>
    </p:spTree>
    <p:extLst>
      <p:ext uri="{BB962C8B-B14F-4D97-AF65-F5344CB8AC3E}">
        <p14:creationId xmlns:p14="http://schemas.microsoft.com/office/powerpoint/2010/main" val="19976982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11840228-D678-A465-4206-3563382C375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4898"/>
          <a:stretch/>
        </p:blipFill>
        <p:spPr bwMode="auto">
          <a:xfrm>
            <a:off x="401320" y="381000"/>
            <a:ext cx="5694680" cy="2895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7461A12-B690-6BF3-DB2E-6732634A30AF}"/>
              </a:ext>
            </a:extLst>
          </p:cNvPr>
          <p:cNvSpPr txBox="1"/>
          <p:nvPr/>
        </p:nvSpPr>
        <p:spPr>
          <a:xfrm>
            <a:off x="1561250" y="877956"/>
            <a:ext cx="302498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Nunito Black" panose="00000A00000000000000" pitchFamily="2" charset="0"/>
                <a:ea typeface="Open Sans" panose="020B0606030504020204" pitchFamily="34" charset="0"/>
                <a:cs typeface="Open Sans" panose="020B0606030504020204" pitchFamily="34" charset="0"/>
              </a:rPr>
              <a:t>VIẾT BẢNG </a:t>
            </a:r>
            <a:endParaRPr kumimoji="0" lang="en-US" sz="3200" b="1" i="1" u="none" strike="noStrike" kern="1200" cap="none" spc="0" normalizeH="0" baseline="0" noProof="0">
              <a:ln>
                <a:noFill/>
              </a:ln>
              <a:solidFill>
                <a:srgbClr val="FF0000"/>
              </a:solidFill>
              <a:effectLst/>
              <a:uLnTx/>
              <a:uFillTx/>
              <a:latin typeface="Nunito Black" panose="00000A00000000000000" pitchFamily="2"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2B081632-5E1A-A43F-F754-879F05101896}"/>
              </a:ext>
            </a:extLst>
          </p:cNvPr>
          <p:cNvSpPr txBox="1"/>
          <p:nvPr/>
        </p:nvSpPr>
        <p:spPr>
          <a:xfrm>
            <a:off x="1561250" y="2044147"/>
            <a:ext cx="3024986"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Nunito Black" panose="00000A00000000000000" pitchFamily="2" charset="0"/>
                <a:ea typeface="Open Sans" panose="020B0606030504020204" pitchFamily="34" charset="0"/>
                <a:cs typeface="Open Sans" panose="020B0606030504020204" pitchFamily="34" charset="0"/>
              </a:rPr>
              <a:t>VIẾT VỞ</a:t>
            </a:r>
            <a:r>
              <a:rPr kumimoji="0" lang="en-US" sz="2800" b="1" i="0" u="none" strike="noStrike" kern="1200" cap="none" spc="0" normalizeH="0" noProof="0">
                <a:ln>
                  <a:noFill/>
                </a:ln>
                <a:solidFill>
                  <a:srgbClr val="FF0000"/>
                </a:solidFill>
                <a:effectLst/>
                <a:uLnTx/>
                <a:uFillTx/>
                <a:latin typeface="Nunito Black" panose="00000A00000000000000" pitchFamily="2" charset="0"/>
                <a:ea typeface="Open Sans" panose="020B0606030504020204" pitchFamily="34" charset="0"/>
                <a:cs typeface="Open Sans" panose="020B0606030504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noProof="0">
                <a:ln>
                  <a:noFill/>
                </a:ln>
                <a:solidFill>
                  <a:srgbClr val="FF0000"/>
                </a:solidFill>
                <a:effectLst/>
                <a:uLnTx/>
                <a:uFillTx/>
                <a:latin typeface="Nunito Black" panose="00000A00000000000000" pitchFamily="2" charset="0"/>
                <a:ea typeface="Open Sans" panose="020B0606030504020204" pitchFamily="34" charset="0"/>
                <a:cs typeface="Open Sans" panose="020B0606030504020204" pitchFamily="34" charset="0"/>
              </a:rPr>
              <a:t>TẬP VIẾT</a:t>
            </a:r>
            <a:r>
              <a:rPr kumimoji="0" lang="en-US" sz="2800" b="1" i="0" u="none" strike="noStrike" kern="1200" cap="none" spc="0" normalizeH="0" baseline="0" noProof="0">
                <a:ln>
                  <a:noFill/>
                </a:ln>
                <a:solidFill>
                  <a:srgbClr val="FF0000"/>
                </a:solidFill>
                <a:effectLst/>
                <a:uLnTx/>
                <a:uFillTx/>
                <a:latin typeface="Nunito Black" panose="00000A00000000000000" pitchFamily="2" charset="0"/>
                <a:ea typeface="Open Sans" panose="020B0606030504020204" pitchFamily="34" charset="0"/>
                <a:cs typeface="Open Sans" panose="020B0606030504020204" pitchFamily="34" charset="0"/>
              </a:rPr>
              <a:t> </a:t>
            </a:r>
            <a:endParaRPr kumimoji="0" lang="en-US" sz="3200" b="1" i="1" u="none" strike="noStrike" kern="1200" cap="none" spc="0" normalizeH="0" baseline="0" noProof="0">
              <a:ln>
                <a:noFill/>
              </a:ln>
              <a:solidFill>
                <a:srgbClr val="FF0000"/>
              </a:solidFill>
              <a:effectLst/>
              <a:uLnTx/>
              <a:uFillTx/>
              <a:latin typeface="Nunito Black" panose="00000A00000000000000" pitchFamily="2" charset="0"/>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id="{0B345D88-1BD9-5152-0D24-1CC35664A808}"/>
              </a:ext>
            </a:extLst>
          </p:cNvPr>
          <p:cNvPicPr>
            <a:picLocks noChangeAspect="1"/>
          </p:cNvPicPr>
          <p:nvPr/>
        </p:nvPicPr>
        <p:blipFill>
          <a:blip r:embed="rId4"/>
          <a:stretch>
            <a:fillRect/>
          </a:stretch>
        </p:blipFill>
        <p:spPr>
          <a:xfrm>
            <a:off x="8627165" y="1751913"/>
            <a:ext cx="3003720" cy="2888635"/>
          </a:xfrm>
          <a:prstGeom prst="rect">
            <a:avLst/>
          </a:prstGeom>
        </p:spPr>
      </p:pic>
      <p:pic>
        <p:nvPicPr>
          <p:cNvPr id="10" name="Picture 9">
            <a:extLst>
              <a:ext uri="{FF2B5EF4-FFF2-40B4-BE49-F238E27FC236}">
                <a16:creationId xmlns:a16="http://schemas.microsoft.com/office/drawing/2014/main" id="{69B9983E-F231-FF87-ED83-EE1588AE754D}"/>
              </a:ext>
            </a:extLst>
          </p:cNvPr>
          <p:cNvPicPr>
            <a:picLocks noChangeAspect="1"/>
          </p:cNvPicPr>
          <p:nvPr/>
        </p:nvPicPr>
        <p:blipFill>
          <a:blip r:embed="rId5"/>
          <a:stretch>
            <a:fillRect/>
          </a:stretch>
        </p:blipFill>
        <p:spPr>
          <a:xfrm>
            <a:off x="5440062" y="1739348"/>
            <a:ext cx="3024986" cy="2901200"/>
          </a:xfrm>
          <a:prstGeom prst="rect">
            <a:avLst/>
          </a:prstGeom>
        </p:spPr>
      </p:pic>
    </p:spTree>
    <p:extLst>
      <p:ext uri="{BB962C8B-B14F-4D97-AF65-F5344CB8AC3E}">
        <p14:creationId xmlns:p14="http://schemas.microsoft.com/office/powerpoint/2010/main" val="1174731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79F29A10-2173-617C-328E-5D5A31BFCA5C}"/>
              </a:ext>
            </a:extLst>
          </p:cNvPr>
          <p:cNvSpPr/>
          <p:nvPr/>
        </p:nvSpPr>
        <p:spPr>
          <a:xfrm>
            <a:off x="318289" y="209550"/>
            <a:ext cx="4015586" cy="724363"/>
          </a:xfrm>
          <a:prstGeom prst="roundRect">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3200" b="1" i="0" u="none" strike="noStrike" kern="1200" cap="none" spc="0" normalizeH="0" baseline="0" noProof="0">
                <a:ln>
                  <a:noFill/>
                </a:ln>
                <a:solidFill>
                  <a:prstClr val="white"/>
                </a:solidFill>
                <a:effectLst/>
                <a:uLnTx/>
                <a:uFillTx/>
                <a:latin typeface="Nunito Black" panose="00000A00000000000000" pitchFamily="2" charset="0"/>
                <a:ea typeface="Open Sans" panose="020B0606030504020204" pitchFamily="34" charset="0"/>
                <a:cs typeface="Open Sans" panose="020B0606030504020204" pitchFamily="34" charset="0"/>
              </a:rPr>
              <a:t>2</a:t>
            </a:r>
            <a:r>
              <a:rPr kumimoji="0" lang="en-US" sz="3200" b="1" i="1" u="none" strike="noStrike" kern="1200" cap="none" spc="0" normalizeH="0" baseline="0" noProof="0">
                <a:ln>
                  <a:noFill/>
                </a:ln>
                <a:solidFill>
                  <a:prstClr val="white"/>
                </a:solidFill>
                <a:effectLst/>
                <a:uLnTx/>
                <a:uFillTx/>
                <a:latin typeface="Nunito Black" panose="00000A00000000000000" pitchFamily="2" charset="0"/>
                <a:ea typeface="Open Sans" panose="020B0606030504020204" pitchFamily="34" charset="0"/>
                <a:cs typeface="Open Sans" panose="020B0606030504020204" pitchFamily="34" charset="0"/>
              </a:rPr>
              <a:t>. </a:t>
            </a:r>
            <a:r>
              <a:rPr kumimoji="0" lang="en-US" sz="3600" b="1" i="1" u="none" strike="noStrike" kern="1200" cap="none" spc="0" normalizeH="0" baseline="0" noProof="0">
                <a:ln>
                  <a:noFill/>
                </a:ln>
                <a:solidFill>
                  <a:prstClr val="white"/>
                </a:solidFill>
                <a:effectLst/>
                <a:uLnTx/>
                <a:uFillTx/>
                <a:latin typeface="Nunito Black" panose="00000A00000000000000" pitchFamily="2" charset="0"/>
                <a:ea typeface="Open Sans" panose="020B0606030504020204" pitchFamily="34" charset="0"/>
                <a:cs typeface="Open Sans" panose="020B0606030504020204" pitchFamily="34" charset="0"/>
              </a:rPr>
              <a:t>Viết ứng dụng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mn-ea"/>
              <a:cs typeface="+mn-cs"/>
            </a:endParaRPr>
          </a:p>
        </p:txBody>
      </p:sp>
      <p:sp>
        <p:nvSpPr>
          <p:cNvPr id="5" name="TextBox 4">
            <a:extLst>
              <a:ext uri="{FF2B5EF4-FFF2-40B4-BE49-F238E27FC236}">
                <a16:creationId xmlns:a16="http://schemas.microsoft.com/office/drawing/2014/main" id="{29C4BEB2-488F-FBCA-FD69-1C99D9019A23}"/>
              </a:ext>
            </a:extLst>
          </p:cNvPr>
          <p:cNvSpPr txBox="1"/>
          <p:nvPr/>
        </p:nvSpPr>
        <p:spPr>
          <a:xfrm>
            <a:off x="5029200" y="302796"/>
            <a:ext cx="2895600" cy="578882"/>
          </a:xfrm>
          <a:prstGeom prst="roundRect">
            <a:avLst/>
          </a:prstGeom>
          <a:solidFill>
            <a:srgbClr val="FFFFCC"/>
          </a:solidFill>
          <a:ln w="28575">
            <a:solidFill>
              <a:srgbClr val="217875"/>
            </a:solidFill>
            <a:prstDash val="sysDash"/>
          </a:ln>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79646">
                    <a:lumMod val="50000"/>
                  </a:srgbClr>
                </a:solidFill>
                <a:effectLst/>
                <a:uLnTx/>
                <a:uFillTx/>
                <a:latin typeface="Baloo 2 SemiBold" pitchFamily="2" charset="0"/>
                <a:ea typeface="+mn-ea"/>
                <a:cs typeface="Baloo 2 SemiBold" pitchFamily="2" charset="0"/>
              </a:rPr>
              <a:t>a. Viết tên riêng</a:t>
            </a:r>
          </a:p>
        </p:txBody>
      </p:sp>
      <p:pic>
        <p:nvPicPr>
          <p:cNvPr id="7" name="Picture 6">
            <a:extLst>
              <a:ext uri="{FF2B5EF4-FFF2-40B4-BE49-F238E27FC236}">
                <a16:creationId xmlns:a16="http://schemas.microsoft.com/office/drawing/2014/main" id="{48B0F717-0B1C-AA72-1C9F-AF756C793BB9}"/>
              </a:ext>
            </a:extLst>
          </p:cNvPr>
          <p:cNvPicPr>
            <a:picLocks noChangeAspect="1"/>
          </p:cNvPicPr>
          <p:nvPr/>
        </p:nvPicPr>
        <p:blipFill>
          <a:blip r:embed="rId3"/>
          <a:stretch>
            <a:fillRect/>
          </a:stretch>
        </p:blipFill>
        <p:spPr>
          <a:xfrm>
            <a:off x="495138" y="1095329"/>
            <a:ext cx="3381123" cy="1111157"/>
          </a:xfrm>
          <a:prstGeom prst="rect">
            <a:avLst/>
          </a:prstGeom>
        </p:spPr>
      </p:pic>
      <p:sp>
        <p:nvSpPr>
          <p:cNvPr id="9" name="TextBox 8">
            <a:extLst>
              <a:ext uri="{FF2B5EF4-FFF2-40B4-BE49-F238E27FC236}">
                <a16:creationId xmlns:a16="http://schemas.microsoft.com/office/drawing/2014/main" id="{FAAEB0D7-23D5-7150-199D-FE6559BE5680}"/>
              </a:ext>
            </a:extLst>
          </p:cNvPr>
          <p:cNvSpPr txBox="1"/>
          <p:nvPr/>
        </p:nvSpPr>
        <p:spPr>
          <a:xfrm>
            <a:off x="1724025" y="4683812"/>
            <a:ext cx="9686925" cy="1631216"/>
          </a:xfrm>
          <a:prstGeom prst="rect">
            <a:avLst/>
          </a:prstGeom>
          <a:noFill/>
        </p:spPr>
        <p:txBody>
          <a:bodyPr wrap="square">
            <a:spAutoFit/>
          </a:bodyPr>
          <a:lstStyle/>
          <a:p>
            <a:r>
              <a:rPr lang="vi-VN" sz="2000" b="1" i="0">
                <a:solidFill>
                  <a:srgbClr val="00B050"/>
                </a:solidFill>
                <a:effectLst/>
                <a:latin typeface="Nunito Black" pitchFamily="2" charset="0"/>
              </a:rPr>
              <a:t>Khánh Hòa là một tỉnh duyên hải Nam Trung Bộ, miền Trung Việt Nam.</a:t>
            </a:r>
            <a:r>
              <a:rPr lang="vi-VN" sz="2000" b="1" i="0">
                <a:solidFill>
                  <a:srgbClr val="00B050"/>
                </a:solidFill>
                <a:effectLst/>
                <a:latin typeface="arial" panose="020B0604020202020204" pitchFamily="34" charset="0"/>
              </a:rPr>
              <a:t> </a:t>
            </a:r>
            <a:r>
              <a:rPr lang="vi-VN" sz="2000">
                <a:solidFill>
                  <a:srgbClr val="00B050"/>
                </a:solidFill>
                <a:latin typeface="Nunito Black" pitchFamily="2" charset="0"/>
              </a:rPr>
              <a:t>Khánh Hòa có vị trí chiến lược đặc biệt quan trọng trong phát triển kinh tế - xã hội và bảo đảm an ninh quốc phòng của cả nước, có nhiều tiềm năng, lợi thế để bứt phá phát triển và thúc đẩy lan tỏa tích cực đến phát triển vùng Nam Trung Bộ và Tây Nguyên.</a:t>
            </a:r>
            <a:endParaRPr lang="en-US" sz="2000" b="1">
              <a:solidFill>
                <a:srgbClr val="00B050"/>
              </a:solidFill>
              <a:latin typeface="Nunito Black" pitchFamily="2" charset="0"/>
            </a:endParaRPr>
          </a:p>
        </p:txBody>
      </p:sp>
      <p:pic>
        <p:nvPicPr>
          <p:cNvPr id="1028" name="Picture 4" descr="Khánh Hòa: Tiềm năng và hứa hẹn!">
            <a:extLst>
              <a:ext uri="{FF2B5EF4-FFF2-40B4-BE49-F238E27FC236}">
                <a16:creationId xmlns:a16="http://schemas.microsoft.com/office/drawing/2014/main" id="{84FBA2E1-6C15-14D6-0774-C525F59D2E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8839" y="1009393"/>
            <a:ext cx="4779962" cy="3513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232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fltVal val="0"/>
                                          </p:val>
                                        </p:tav>
                                        <p:tav tm="100000">
                                          <p:val>
                                            <p:strVal val="#ppt_w"/>
                                          </p:val>
                                        </p:tav>
                                      </p:tavLst>
                                    </p:anim>
                                    <p:anim calcmode="lin" valueType="num">
                                      <p:cBhvr>
                                        <p:cTn id="13" dur="1000" fill="hold"/>
                                        <p:tgtEl>
                                          <p:spTgt spid="7"/>
                                        </p:tgtEl>
                                        <p:attrNameLst>
                                          <p:attrName>ppt_h</p:attrName>
                                        </p:attrNameLst>
                                      </p:cBhvr>
                                      <p:tavLst>
                                        <p:tav tm="0">
                                          <p:val>
                                            <p:fltVal val="0"/>
                                          </p:val>
                                        </p:tav>
                                        <p:tav tm="100000">
                                          <p:val>
                                            <p:strVal val="#ppt_h"/>
                                          </p:val>
                                        </p:tav>
                                      </p:tavLst>
                                    </p:anim>
                                    <p:anim calcmode="lin" valueType="num">
                                      <p:cBhvr>
                                        <p:cTn id="14" dur="1000" fill="hold"/>
                                        <p:tgtEl>
                                          <p:spTgt spid="7"/>
                                        </p:tgtEl>
                                        <p:attrNameLst>
                                          <p:attrName>style.rotation</p:attrName>
                                        </p:attrNameLst>
                                      </p:cBhvr>
                                      <p:tavLst>
                                        <p:tav tm="0">
                                          <p:val>
                                            <p:fltVal val="90"/>
                                          </p:val>
                                        </p:tav>
                                        <p:tav tm="100000">
                                          <p:val>
                                            <p:fltVal val="0"/>
                                          </p:val>
                                        </p:tav>
                                      </p:tavLst>
                                    </p:anim>
                                    <p:animEffect transition="in" filter="fade">
                                      <p:cBhvr>
                                        <p:cTn id="15" dur="1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AFDA9D-AB80-B35A-BD98-A456C2E396E5}"/>
              </a:ext>
            </a:extLst>
          </p:cNvPr>
          <p:cNvSpPr txBox="1"/>
          <p:nvPr/>
        </p:nvSpPr>
        <p:spPr>
          <a:xfrm>
            <a:off x="447675" y="1885950"/>
            <a:ext cx="45720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Nunito Black" panose="00000A00000000000000" pitchFamily="2" charset="0"/>
                <a:ea typeface="Open Sans" panose="020B0606030504020204" pitchFamily="34" charset="0"/>
                <a:cs typeface="Open Sans" panose="020B0606030504020204" pitchFamily="34" charset="0"/>
              </a:rPr>
              <a:t>2</a:t>
            </a:r>
            <a:r>
              <a:rPr kumimoji="0" lang="en-US" sz="2800" b="1" i="1" u="none" strike="noStrike" kern="1200" cap="none" spc="0" normalizeH="0" baseline="0" noProof="0">
                <a:ln>
                  <a:noFill/>
                </a:ln>
                <a:solidFill>
                  <a:prstClr val="white"/>
                </a:solidFill>
                <a:effectLst/>
                <a:uLnTx/>
                <a:uFillTx/>
                <a:latin typeface="Nunito Black" panose="00000A00000000000000" pitchFamily="2" charset="0"/>
                <a:ea typeface="Open Sans" panose="020B0606030504020204" pitchFamily="34" charset="0"/>
                <a:cs typeface="Open Sans" panose="020B0606030504020204" pitchFamily="34" charset="0"/>
              </a:rPr>
              <a:t>. </a:t>
            </a:r>
            <a:r>
              <a:rPr kumimoji="0" lang="en-US" sz="3200" b="1" i="1" u="none" strike="noStrike" kern="1200" cap="none" spc="0" normalizeH="0" baseline="0" noProof="0">
                <a:ln>
                  <a:noFill/>
                </a:ln>
                <a:solidFill>
                  <a:prstClr val="white"/>
                </a:solidFill>
                <a:effectLst/>
                <a:uLnTx/>
                <a:uFillTx/>
                <a:latin typeface="Nunito Black" panose="00000A00000000000000" pitchFamily="2" charset="0"/>
                <a:ea typeface="Open Sans" panose="020B0606030504020204" pitchFamily="34" charset="0"/>
                <a:cs typeface="Open Sans" panose="020B0606030504020204" pitchFamily="34" charset="0"/>
              </a:rPr>
              <a:t>Viết ứng dụng</a:t>
            </a:r>
          </a:p>
        </p:txBody>
      </p:sp>
      <p:sp>
        <p:nvSpPr>
          <p:cNvPr id="5" name="Rectangle: Rounded Corners 4">
            <a:extLst>
              <a:ext uri="{FF2B5EF4-FFF2-40B4-BE49-F238E27FC236}">
                <a16:creationId xmlns:a16="http://schemas.microsoft.com/office/drawing/2014/main" id="{C70EA214-A2C2-8AB3-4BB7-BFB73D17258D}"/>
              </a:ext>
            </a:extLst>
          </p:cNvPr>
          <p:cNvSpPr/>
          <p:nvPr/>
        </p:nvSpPr>
        <p:spPr>
          <a:xfrm>
            <a:off x="318288" y="295275"/>
            <a:ext cx="7235037" cy="724363"/>
          </a:xfrm>
          <a:prstGeom prst="roundRect">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3200" b="1" i="0" u="none" strike="noStrike" kern="1200" cap="none" spc="0" normalizeH="0" baseline="0" noProof="0">
                <a:ln>
                  <a:noFill/>
                </a:ln>
                <a:solidFill>
                  <a:prstClr val="white"/>
                </a:solidFill>
                <a:effectLst/>
                <a:uLnTx/>
                <a:uFillTx/>
                <a:latin typeface="Nunito Black" panose="00000A00000000000000" pitchFamily="2" charset="0"/>
                <a:ea typeface="Open Sans" panose="020B0606030504020204" pitchFamily="34" charset="0"/>
                <a:cs typeface="Open Sans" panose="020B0606030504020204" pitchFamily="34" charset="0"/>
              </a:rPr>
              <a:t>2</a:t>
            </a:r>
            <a:r>
              <a:rPr kumimoji="0" lang="en-US" sz="3200" b="1" i="1" u="none" strike="noStrike" kern="1200" cap="none" spc="0" normalizeH="0" baseline="0" noProof="0">
                <a:ln>
                  <a:noFill/>
                </a:ln>
                <a:solidFill>
                  <a:prstClr val="white"/>
                </a:solidFill>
                <a:effectLst/>
                <a:uLnTx/>
                <a:uFillTx/>
                <a:latin typeface="Nunito Black" panose="00000A00000000000000" pitchFamily="2" charset="0"/>
                <a:ea typeface="Open Sans" panose="020B0606030504020204" pitchFamily="34" charset="0"/>
                <a:cs typeface="Open Sans" panose="020B0606030504020204" pitchFamily="34" charset="0"/>
              </a:rPr>
              <a:t>. </a:t>
            </a:r>
            <a:r>
              <a:rPr kumimoji="0" lang="en-US" sz="3600" b="1" i="1" u="none" strike="noStrike" kern="1200" cap="none" spc="0" normalizeH="0" baseline="0" noProof="0">
                <a:ln>
                  <a:noFill/>
                </a:ln>
                <a:solidFill>
                  <a:prstClr val="white"/>
                </a:solidFill>
                <a:effectLst/>
                <a:uLnTx/>
                <a:uFillTx/>
                <a:latin typeface="Nunito Black" panose="00000A00000000000000" pitchFamily="2" charset="0"/>
                <a:ea typeface="Open Sans" panose="020B0606030504020204" pitchFamily="34" charset="0"/>
                <a:cs typeface="Open Sans" panose="020B0606030504020204" pitchFamily="34" charset="0"/>
              </a:rPr>
              <a:t>Viết câu ứng dụng vào vở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mn-ea"/>
              <a:cs typeface="+mn-cs"/>
            </a:endParaRPr>
          </a:p>
        </p:txBody>
      </p:sp>
      <p:pic>
        <p:nvPicPr>
          <p:cNvPr id="7" name="Picture 6">
            <a:extLst>
              <a:ext uri="{FF2B5EF4-FFF2-40B4-BE49-F238E27FC236}">
                <a16:creationId xmlns:a16="http://schemas.microsoft.com/office/drawing/2014/main" id="{A1C77BC9-AD85-C33D-383C-4CDA7D2A7475}"/>
              </a:ext>
            </a:extLst>
          </p:cNvPr>
          <p:cNvPicPr>
            <a:picLocks noChangeAspect="1"/>
          </p:cNvPicPr>
          <p:nvPr/>
        </p:nvPicPr>
        <p:blipFill>
          <a:blip r:embed="rId3"/>
          <a:stretch>
            <a:fillRect/>
          </a:stretch>
        </p:blipFill>
        <p:spPr>
          <a:xfrm>
            <a:off x="2614199" y="1376274"/>
            <a:ext cx="5915851" cy="1267002"/>
          </a:xfrm>
          <a:prstGeom prst="rect">
            <a:avLst/>
          </a:prstGeom>
        </p:spPr>
      </p:pic>
      <p:sp>
        <p:nvSpPr>
          <p:cNvPr id="8" name="Rectangle: Rounded Corners 7">
            <a:extLst>
              <a:ext uri="{FF2B5EF4-FFF2-40B4-BE49-F238E27FC236}">
                <a16:creationId xmlns:a16="http://schemas.microsoft.com/office/drawing/2014/main" id="{65F3704E-80F5-FA54-0644-C5C103E508A9}"/>
              </a:ext>
            </a:extLst>
          </p:cNvPr>
          <p:cNvSpPr/>
          <p:nvPr/>
        </p:nvSpPr>
        <p:spPr>
          <a:xfrm>
            <a:off x="2600325" y="3429000"/>
            <a:ext cx="7496175" cy="2276475"/>
          </a:xfrm>
          <a:prstGeom prst="roundRect">
            <a:avLst/>
          </a:prstGeom>
          <a:solidFill>
            <a:schemeClr val="accent4">
              <a:lumMod val="60000"/>
              <a:lumOff val="40000"/>
            </a:scheme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0" i="0">
                <a:solidFill>
                  <a:srgbClr val="00B050"/>
                </a:solidFill>
                <a:effectLst/>
                <a:latin typeface="Nunito Black" pitchFamily="2" charset="0"/>
              </a:rPr>
              <a:t>- Viết đúng chính tả, trình bày sạch đẹp.</a:t>
            </a:r>
          </a:p>
          <a:p>
            <a:pPr algn="just"/>
            <a:r>
              <a:rPr lang="en-US" sz="2800" b="0" i="0">
                <a:solidFill>
                  <a:srgbClr val="00B050"/>
                </a:solidFill>
                <a:effectLst/>
                <a:latin typeface="Nunito Black" pitchFamily="2" charset="0"/>
              </a:rPr>
              <a:t>- Câu gồm 6 tiếng thì lùi vào 3 ô li, câu gồm 8 tiếng thì lùi vào 2 ô li.</a:t>
            </a:r>
          </a:p>
          <a:p>
            <a:br>
              <a:rPr lang="en-US" b="0" i="0">
                <a:solidFill>
                  <a:srgbClr val="00B050"/>
                </a:solidFill>
                <a:effectLst/>
                <a:latin typeface="OpenSans"/>
              </a:rPr>
            </a:br>
            <a:br>
              <a:rPr lang="en-US" b="0" i="0">
                <a:solidFill>
                  <a:srgbClr val="000000"/>
                </a:solidFill>
                <a:effectLst/>
                <a:latin typeface="OpenSans"/>
              </a:rPr>
            </a:br>
            <a:endParaRPr lang="en-US"/>
          </a:p>
        </p:txBody>
      </p:sp>
    </p:spTree>
    <p:extLst>
      <p:ext uri="{BB962C8B-B14F-4D97-AF65-F5344CB8AC3E}">
        <p14:creationId xmlns:p14="http://schemas.microsoft.com/office/powerpoint/2010/main" val="478742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507FB9C-FC49-9937-5E93-1A65E50EE23E}"/>
              </a:ext>
            </a:extLst>
          </p:cNvPr>
          <p:cNvSpPr txBox="1"/>
          <p:nvPr/>
        </p:nvSpPr>
        <p:spPr>
          <a:xfrm>
            <a:off x="5924550" y="1628775"/>
            <a:ext cx="5145039" cy="1952947"/>
          </a:xfrm>
          <a:prstGeom prst="rect">
            <a:avLst/>
          </a:prstGeom>
          <a:noFill/>
        </p:spPr>
        <p:txBody>
          <a:bodyPr vert="horz" lIns="60960" tIns="30480" rIns="60960" bIns="30480" rtlCol="0" anchor="ctr">
            <a:normAutofit/>
          </a:bodyPr>
          <a:lstStyle/>
          <a:p>
            <a:pPr marL="0" marR="0" lvl="0" indent="-152408" algn="ctr" defTabSz="609539" rtl="0" eaLnBrk="1" fontAlgn="auto" latinLnBrk="0" hangingPunct="1">
              <a:lnSpc>
                <a:spcPct val="90000"/>
              </a:lnSpc>
              <a:spcBef>
                <a:spcPct val="0"/>
              </a:spcBef>
              <a:spcAft>
                <a:spcPts val="400"/>
              </a:spcAft>
              <a:buClrTx/>
              <a:buSzTx/>
              <a:buFontTx/>
              <a:buNone/>
              <a:tabLst/>
              <a:defRPr/>
            </a:pPr>
            <a:r>
              <a:rPr kumimoji="0" lang="en-US" sz="6400" b="0" i="0" u="none" strike="noStrike" kern="1200" cap="none" spc="0" normalizeH="0" baseline="0" noProof="0">
                <a:ln>
                  <a:noFill/>
                </a:ln>
                <a:solidFill>
                  <a:srgbClr val="C00000"/>
                </a:solidFill>
                <a:effectLst/>
                <a:uLnTx/>
                <a:uFillTx/>
                <a:latin typeface="Sigmar One" panose="00000500000000000000" pitchFamily="2" charset="0"/>
                <a:ea typeface="+mn-ea"/>
                <a:cs typeface="+mn-cs"/>
              </a:rPr>
              <a:t>Tiết 3 – 4</a:t>
            </a:r>
          </a:p>
          <a:p>
            <a:pPr marL="0" marR="0" lvl="0" indent="-152408" algn="ctr" defTabSz="609539" rtl="0" eaLnBrk="1" fontAlgn="auto" latinLnBrk="0" hangingPunct="1">
              <a:lnSpc>
                <a:spcPct val="90000"/>
              </a:lnSpc>
              <a:spcBef>
                <a:spcPct val="0"/>
              </a:spcBef>
              <a:spcAft>
                <a:spcPts val="400"/>
              </a:spcAft>
              <a:buClrTx/>
              <a:buSzTx/>
              <a:buFontTx/>
              <a:buNone/>
              <a:tabLst/>
              <a:defRPr/>
            </a:pPr>
            <a:endParaRPr kumimoji="0" lang="en-US" sz="6400" b="0" i="0" u="none" strike="noStrike" kern="1200" cap="none" spc="0" normalizeH="0" baseline="0" noProof="0">
              <a:ln>
                <a:noFill/>
              </a:ln>
              <a:solidFill>
                <a:srgbClr val="F9A72D"/>
              </a:solidFill>
              <a:effectLst/>
              <a:uLnTx/>
              <a:uFillTx/>
              <a:latin typeface="Sigmar One" panose="00000500000000000000" pitchFamily="2" charset="0"/>
              <a:ea typeface="+mn-ea"/>
              <a:cs typeface="+mn-cs"/>
            </a:endParaRPr>
          </a:p>
        </p:txBody>
      </p:sp>
    </p:spTree>
    <p:extLst>
      <p:ext uri="{BB962C8B-B14F-4D97-AF65-F5344CB8AC3E}">
        <p14:creationId xmlns:p14="http://schemas.microsoft.com/office/powerpoint/2010/main" val="13378720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B6A3F8-91CB-01FF-F552-27363C2E37A8}"/>
              </a:ext>
            </a:extLst>
          </p:cNvPr>
          <p:cNvSpPr txBox="1"/>
          <p:nvPr/>
        </p:nvSpPr>
        <p:spPr>
          <a:xfrm>
            <a:off x="5619749" y="1256978"/>
            <a:ext cx="5210175" cy="1952947"/>
          </a:xfrm>
          <a:prstGeom prst="rect">
            <a:avLst/>
          </a:prstGeom>
          <a:noFill/>
        </p:spPr>
        <p:txBody>
          <a:bodyPr vert="horz" lIns="60960" tIns="30480" rIns="60960" bIns="30480" rtlCol="0" anchor="ctr">
            <a:normAutofit/>
          </a:bodyPr>
          <a:lstStyle/>
          <a:p>
            <a:pPr marL="0" marR="0" lvl="0" indent="0" algn="ctr" defTabSz="609539" rtl="0" eaLnBrk="1" fontAlgn="auto" latinLnBrk="0" hangingPunct="1">
              <a:lnSpc>
                <a:spcPct val="90000"/>
              </a:lnSpc>
              <a:spcBef>
                <a:spcPct val="0"/>
              </a:spcBef>
              <a:spcAft>
                <a:spcPts val="400"/>
              </a:spcAft>
              <a:buClrTx/>
              <a:buSzTx/>
              <a:buFontTx/>
              <a:buNone/>
              <a:tabLst/>
              <a:defRPr/>
            </a:pPr>
            <a:r>
              <a:rPr kumimoji="0" lang="en-US" sz="5867" b="0" i="0" u="none" strike="noStrike" kern="1200" cap="none" spc="0" normalizeH="0" baseline="0" noProof="0">
                <a:ln>
                  <a:noFill/>
                </a:ln>
                <a:solidFill>
                  <a:srgbClr val="7030A0"/>
                </a:solidFill>
                <a:effectLst/>
                <a:uLnTx/>
                <a:uFillTx/>
                <a:latin typeface="Sigmar One" panose="00000500000000000000" pitchFamily="2" charset="0"/>
                <a:ea typeface="+mn-ea"/>
                <a:cs typeface="+mn-cs"/>
              </a:rPr>
              <a:t>Luyện từ và câu</a:t>
            </a:r>
          </a:p>
          <a:p>
            <a:pPr marL="0" marR="0" lvl="0" indent="-152408" algn="ctr" defTabSz="609539" rtl="0" eaLnBrk="1" fontAlgn="auto" latinLnBrk="0" hangingPunct="1">
              <a:lnSpc>
                <a:spcPct val="90000"/>
              </a:lnSpc>
              <a:spcBef>
                <a:spcPct val="0"/>
              </a:spcBef>
              <a:spcAft>
                <a:spcPts val="400"/>
              </a:spcAft>
              <a:buClrTx/>
              <a:buSzTx/>
              <a:buFontTx/>
              <a:buNone/>
              <a:tabLst/>
              <a:defRPr/>
            </a:pPr>
            <a:endParaRPr kumimoji="0" lang="en-US" sz="3600" b="0" i="0" u="none" strike="noStrike" kern="1200" cap="none" spc="0" normalizeH="0" baseline="0" noProof="0">
              <a:ln>
                <a:noFill/>
              </a:ln>
              <a:solidFill>
                <a:srgbClr val="40AFB9"/>
              </a:solidFill>
              <a:effectLst/>
              <a:uLnTx/>
              <a:uFillTx/>
              <a:latin typeface="Calibri"/>
              <a:ea typeface="+mn-ea"/>
              <a:cs typeface="+mn-cs"/>
            </a:endParaRPr>
          </a:p>
        </p:txBody>
      </p:sp>
    </p:spTree>
    <p:extLst>
      <p:ext uri="{BB962C8B-B14F-4D97-AF65-F5344CB8AC3E}">
        <p14:creationId xmlns:p14="http://schemas.microsoft.com/office/powerpoint/2010/main" val="34724969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2FEB070-1499-730A-720A-9CA2C0689525}"/>
              </a:ext>
            </a:extLst>
          </p:cNvPr>
          <p:cNvSpPr/>
          <p:nvPr/>
        </p:nvSpPr>
        <p:spPr>
          <a:xfrm>
            <a:off x="758252" y="251164"/>
            <a:ext cx="9969500" cy="847548"/>
          </a:xfrm>
          <a:prstGeom prst="roundRect">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2800" b="0" i="1" u="none" strike="noStrike" kern="1200" cap="none" spc="0" normalizeH="0" baseline="0" noProof="0">
              <a:ln>
                <a:noFill/>
              </a:ln>
              <a:solidFill>
                <a:prstClr val="white"/>
              </a:solidFill>
              <a:effectLst/>
              <a:uLnTx/>
              <a:uFillTx/>
              <a:latin typeface="Nunito Black" panose="00000A00000000000000" pitchFamily="2" charset="0"/>
              <a:ea typeface="+mn-ea"/>
              <a:cs typeface="+mn-cs"/>
            </a:endParaRPr>
          </a:p>
          <a:p>
            <a:pPr marL="0" marR="0" lvl="0" indent="0" algn="ctr" defTabSz="609539" rtl="0" eaLnBrk="1" fontAlgn="auto" latinLnBrk="0" hangingPunct="1">
              <a:lnSpc>
                <a:spcPct val="100000"/>
              </a:lnSpc>
              <a:spcBef>
                <a:spcPts val="0"/>
              </a:spcBef>
              <a:spcAft>
                <a:spcPts val="0"/>
              </a:spcAft>
              <a:buClrTx/>
              <a:buSzTx/>
              <a:buFontTx/>
              <a:buNone/>
              <a:tabLst/>
              <a:defRPr/>
            </a:pPr>
            <a:endParaRPr lang="en-US" sz="2800" i="1">
              <a:solidFill>
                <a:prstClr val="white"/>
              </a:solidFill>
              <a:latin typeface="Nunito Black" panose="00000A00000000000000" pitchFamily="2" charset="0"/>
            </a:endParaRPr>
          </a:p>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a:ln>
                  <a:noFill/>
                </a:ln>
                <a:solidFill>
                  <a:prstClr val="white"/>
                </a:solidFill>
                <a:effectLst/>
                <a:uLnTx/>
                <a:uFillTx/>
                <a:latin typeface="Nunito Black" panose="00000A00000000000000" pitchFamily="2" charset="0"/>
                <a:ea typeface="+mn-ea"/>
                <a:cs typeface="+mn-cs"/>
              </a:rPr>
              <a:t>1. </a:t>
            </a:r>
            <a:r>
              <a:rPr lang="vi-VN" sz="2800" b="0" i="0">
                <a:solidFill>
                  <a:schemeClr val="bg1"/>
                </a:solidFill>
                <a:effectLst/>
                <a:latin typeface="Nunito Black" pitchFamily="2" charset="0"/>
              </a:rPr>
              <a:t>Xếp các từ in đậm trong đoạn thơ dưới đây vào nhóm thích hợp.</a:t>
            </a:r>
            <a:br>
              <a:rPr lang="vi-VN" sz="2800" b="0" i="0">
                <a:solidFill>
                  <a:schemeClr val="bg1"/>
                </a:solidFill>
                <a:effectLst/>
                <a:latin typeface="Nunito Black" pitchFamily="2" charset="0"/>
              </a:rPr>
            </a:br>
            <a:br>
              <a:rPr lang="vi-VN" sz="2800" b="0" i="0">
                <a:solidFill>
                  <a:srgbClr val="000000"/>
                </a:solidFill>
                <a:effectLst/>
                <a:latin typeface="OpenSans"/>
              </a:rPr>
            </a:br>
            <a:endParaRPr kumimoji="0" lang="en-US" sz="2800" b="0" i="1" u="none" strike="noStrike" kern="1200" cap="none" spc="0" normalizeH="0" baseline="0" noProof="0">
              <a:ln>
                <a:noFill/>
              </a:ln>
              <a:solidFill>
                <a:prstClr val="white"/>
              </a:solidFill>
              <a:effectLst/>
              <a:uLnTx/>
              <a:uFillTx/>
              <a:latin typeface="Nunito Black" panose="00000A00000000000000" pitchFamily="2" charset="0"/>
              <a:ea typeface="+mn-ea"/>
              <a:cs typeface="+mn-cs"/>
            </a:endParaRPr>
          </a:p>
        </p:txBody>
      </p:sp>
      <p:sp>
        <p:nvSpPr>
          <p:cNvPr id="6" name="TextBox 5">
            <a:extLst>
              <a:ext uri="{FF2B5EF4-FFF2-40B4-BE49-F238E27FC236}">
                <a16:creationId xmlns:a16="http://schemas.microsoft.com/office/drawing/2014/main" id="{5CDFE631-4679-3357-4FC2-3CDAA19A3D3A}"/>
              </a:ext>
            </a:extLst>
          </p:cNvPr>
          <p:cNvSpPr txBox="1"/>
          <p:nvPr/>
        </p:nvSpPr>
        <p:spPr>
          <a:xfrm>
            <a:off x="3595687" y="1292215"/>
            <a:ext cx="5000625" cy="5447645"/>
          </a:xfrm>
          <a:prstGeom prst="rect">
            <a:avLst/>
          </a:prstGeom>
          <a:noFill/>
        </p:spPr>
        <p:txBody>
          <a:bodyPr wrap="square">
            <a:spAutoFit/>
          </a:bodyPr>
          <a:lstStyle/>
          <a:p>
            <a:pPr algn="l">
              <a:lnSpc>
                <a:spcPct val="150000"/>
              </a:lnSpc>
            </a:pPr>
            <a:r>
              <a:rPr lang="vi-VN" sz="2800" b="0" i="0">
                <a:solidFill>
                  <a:srgbClr val="002060"/>
                </a:solidFill>
                <a:effectLst/>
              </a:rPr>
              <a:t>Ông </a:t>
            </a:r>
            <a:r>
              <a:rPr lang="vi-VN" sz="2800" b="1" i="0">
                <a:solidFill>
                  <a:srgbClr val="002060"/>
                </a:solidFill>
                <a:effectLst/>
              </a:rPr>
              <a:t>đẩy </a:t>
            </a:r>
            <a:r>
              <a:rPr lang="vi-VN" sz="2800" b="0" i="0">
                <a:solidFill>
                  <a:srgbClr val="002060"/>
                </a:solidFill>
                <a:effectLst/>
              </a:rPr>
              <a:t>chiếc cối xay</a:t>
            </a:r>
          </a:p>
          <a:p>
            <a:pPr algn="l">
              <a:lnSpc>
                <a:spcPct val="150000"/>
              </a:lnSpc>
            </a:pPr>
            <a:r>
              <a:rPr lang="vi-VN" sz="2800" b="0" i="0">
                <a:solidFill>
                  <a:srgbClr val="002060"/>
                </a:solidFill>
                <a:effectLst/>
              </a:rPr>
              <a:t>Cối </a:t>
            </a:r>
            <a:r>
              <a:rPr lang="vi-VN" sz="2800" b="1" i="0">
                <a:solidFill>
                  <a:srgbClr val="002060"/>
                </a:solidFill>
                <a:effectLst/>
              </a:rPr>
              <a:t>quay </a:t>
            </a:r>
            <a:r>
              <a:rPr lang="vi-VN" sz="2800" b="0" i="0">
                <a:solidFill>
                  <a:srgbClr val="002060"/>
                </a:solidFill>
                <a:effectLst/>
              </a:rPr>
              <a:t>như chong chóng</a:t>
            </a:r>
          </a:p>
          <a:p>
            <a:pPr algn="l">
              <a:lnSpc>
                <a:spcPct val="150000"/>
              </a:lnSpc>
            </a:pPr>
            <a:r>
              <a:rPr lang="vi-VN" sz="2800" b="0" i="0">
                <a:solidFill>
                  <a:srgbClr val="002060"/>
                </a:solidFill>
                <a:effectLst/>
              </a:rPr>
              <a:t>Đường </a:t>
            </a:r>
            <a:r>
              <a:rPr lang="vi-VN" sz="2800" b="1" i="0">
                <a:solidFill>
                  <a:srgbClr val="002060"/>
                </a:solidFill>
                <a:effectLst/>
              </a:rPr>
              <a:t>dài </a:t>
            </a:r>
            <a:r>
              <a:rPr lang="vi-VN" sz="2800" b="0" i="0">
                <a:solidFill>
                  <a:srgbClr val="002060"/>
                </a:solidFill>
                <a:effectLst/>
              </a:rPr>
              <a:t>và sông </a:t>
            </a:r>
            <a:r>
              <a:rPr lang="vi-VN" sz="2800" b="1" i="0">
                <a:solidFill>
                  <a:srgbClr val="002060"/>
                </a:solidFill>
                <a:effectLst/>
              </a:rPr>
              <a:t>rộng</a:t>
            </a:r>
            <a:endParaRPr lang="vi-VN" sz="2800" b="0" i="0">
              <a:solidFill>
                <a:srgbClr val="002060"/>
              </a:solidFill>
              <a:effectLst/>
            </a:endParaRPr>
          </a:p>
          <a:p>
            <a:pPr algn="l">
              <a:lnSpc>
                <a:spcPct val="150000"/>
              </a:lnSpc>
            </a:pPr>
            <a:r>
              <a:rPr lang="vi-VN" sz="2800" b="0" i="0">
                <a:solidFill>
                  <a:srgbClr val="002060"/>
                </a:solidFill>
                <a:effectLst/>
              </a:rPr>
              <a:t>Ông vẫn luôn </a:t>
            </a:r>
            <a:r>
              <a:rPr lang="vi-VN" sz="2800" b="1" i="0">
                <a:solidFill>
                  <a:srgbClr val="002060"/>
                </a:solidFill>
                <a:effectLst/>
              </a:rPr>
              <a:t>đi về</a:t>
            </a:r>
            <a:endParaRPr lang="vi-VN" sz="2800" b="0" i="0">
              <a:solidFill>
                <a:srgbClr val="002060"/>
              </a:solidFill>
              <a:effectLst/>
            </a:endParaRPr>
          </a:p>
          <a:p>
            <a:pPr algn="l">
              <a:lnSpc>
                <a:spcPct val="150000"/>
              </a:lnSpc>
            </a:pPr>
            <a:r>
              <a:rPr lang="vi-VN" sz="2800" b="0" i="0">
                <a:solidFill>
                  <a:srgbClr val="002060"/>
                </a:solidFill>
                <a:effectLst/>
              </a:rPr>
              <a:t>Tay của ông </a:t>
            </a:r>
            <a:r>
              <a:rPr lang="vi-VN" sz="2800" b="1" i="0">
                <a:solidFill>
                  <a:srgbClr val="002060"/>
                </a:solidFill>
                <a:effectLst/>
              </a:rPr>
              <a:t>khỏe </a:t>
            </a:r>
            <a:r>
              <a:rPr lang="vi-VN" sz="2800" b="0" i="0">
                <a:solidFill>
                  <a:srgbClr val="002060"/>
                </a:solidFill>
                <a:effectLst/>
              </a:rPr>
              <a:t>ghê</a:t>
            </a:r>
          </a:p>
          <a:p>
            <a:pPr algn="l">
              <a:lnSpc>
                <a:spcPct val="150000"/>
              </a:lnSpc>
            </a:pPr>
            <a:r>
              <a:rPr lang="vi-VN" sz="2800" b="1" i="0">
                <a:solidFill>
                  <a:srgbClr val="002060"/>
                </a:solidFill>
                <a:effectLst/>
              </a:rPr>
              <a:t>Làm </a:t>
            </a:r>
            <a:r>
              <a:rPr lang="vi-VN" sz="2800" b="0" i="0">
                <a:solidFill>
                  <a:srgbClr val="002060"/>
                </a:solidFill>
                <a:effectLst/>
              </a:rPr>
              <a:t>được bao nhiêu việc.</a:t>
            </a:r>
          </a:p>
          <a:p>
            <a:pPr algn="just">
              <a:lnSpc>
                <a:spcPct val="150000"/>
              </a:lnSpc>
            </a:pPr>
            <a:r>
              <a:rPr lang="en-US" sz="2800" b="0" i="0">
                <a:solidFill>
                  <a:srgbClr val="002060"/>
                </a:solidFill>
                <a:effectLst/>
              </a:rPr>
              <a:t>                         </a:t>
            </a:r>
            <a:r>
              <a:rPr lang="vi-VN" sz="2800" b="0" i="0">
                <a:solidFill>
                  <a:srgbClr val="002060"/>
                </a:solidFill>
                <a:effectLst/>
              </a:rPr>
              <a:t>(Hữu Thỉnh)</a:t>
            </a:r>
          </a:p>
          <a:p>
            <a:br>
              <a:rPr lang="vi-VN" b="0" i="0">
                <a:solidFill>
                  <a:srgbClr val="002060"/>
                </a:solidFill>
                <a:effectLst/>
                <a:latin typeface="Nunito Black" pitchFamily="2" charset="0"/>
              </a:rPr>
            </a:br>
            <a:br>
              <a:rPr lang="vi-VN" b="0" i="0">
                <a:solidFill>
                  <a:srgbClr val="000000"/>
                </a:solidFill>
                <a:effectLst/>
                <a:latin typeface="OpenSans"/>
              </a:rPr>
            </a:br>
            <a:endParaRPr lang="en-US"/>
          </a:p>
        </p:txBody>
      </p:sp>
    </p:spTree>
    <p:extLst>
      <p:ext uri="{BB962C8B-B14F-4D97-AF65-F5344CB8AC3E}">
        <p14:creationId xmlns:p14="http://schemas.microsoft.com/office/powerpoint/2010/main" val="148999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5">
            <a:extLst>
              <a:ext uri="{FF2B5EF4-FFF2-40B4-BE49-F238E27FC236}">
                <a16:creationId xmlns:a16="http://schemas.microsoft.com/office/drawing/2014/main" id="{F316ADB1-45B8-E876-FA2C-0C8D2801E76C}"/>
              </a:ext>
            </a:extLst>
          </p:cNvPr>
          <p:cNvGrpSpPr>
            <a:grpSpLocks noChangeAspect="1"/>
          </p:cNvGrpSpPr>
          <p:nvPr/>
        </p:nvGrpSpPr>
        <p:grpSpPr>
          <a:xfrm>
            <a:off x="10727752" y="251164"/>
            <a:ext cx="1070671" cy="1044975"/>
            <a:chOff x="42977893" y="-3086593"/>
            <a:chExt cx="4712046" cy="4598955"/>
          </a:xfrm>
        </p:grpSpPr>
        <p:sp>
          <p:nvSpPr>
            <p:cNvPr id="3" name="Freeform 6">
              <a:extLst>
                <a:ext uri="{FF2B5EF4-FFF2-40B4-BE49-F238E27FC236}">
                  <a16:creationId xmlns:a16="http://schemas.microsoft.com/office/drawing/2014/main" id="{C126B0B6-E6D9-46C9-A296-791CB6EAA152}"/>
                </a:ext>
              </a:extLst>
            </p:cNvPr>
            <p:cNvSpPr/>
            <p:nvPr/>
          </p:nvSpPr>
          <p:spPr>
            <a:xfrm>
              <a:off x="42977893" y="-3086593"/>
              <a:ext cx="4712046" cy="4598955"/>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a:stretch>
            </a:blipFill>
          </p:spPr>
        </p:sp>
      </p:grpSp>
      <p:sp>
        <p:nvSpPr>
          <p:cNvPr id="4" name="Rectangle: Rounded Corners 3">
            <a:extLst>
              <a:ext uri="{FF2B5EF4-FFF2-40B4-BE49-F238E27FC236}">
                <a16:creationId xmlns:a16="http://schemas.microsoft.com/office/drawing/2014/main" id="{FB62BC96-9CD4-6DAA-9B2C-9464589C1A38}"/>
              </a:ext>
            </a:extLst>
          </p:cNvPr>
          <p:cNvSpPr/>
          <p:nvPr/>
        </p:nvSpPr>
        <p:spPr>
          <a:xfrm>
            <a:off x="758252" y="251164"/>
            <a:ext cx="9969500" cy="847548"/>
          </a:xfrm>
          <a:prstGeom prst="roundRect">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2800" b="0" i="1" u="none" strike="noStrike" kern="1200" cap="none" spc="0" normalizeH="0" baseline="0" noProof="0">
              <a:ln>
                <a:noFill/>
              </a:ln>
              <a:solidFill>
                <a:prstClr val="white"/>
              </a:solidFill>
              <a:effectLst/>
              <a:uLnTx/>
              <a:uFillTx/>
              <a:latin typeface="Nunito Black" panose="00000A00000000000000" pitchFamily="2" charset="0"/>
              <a:ea typeface="+mn-ea"/>
              <a:cs typeface="+mn-cs"/>
            </a:endParaRPr>
          </a:p>
          <a:p>
            <a:pPr marL="0" marR="0" lvl="0" indent="0" algn="ctr" defTabSz="609539" rtl="0" eaLnBrk="1" fontAlgn="auto" latinLnBrk="0" hangingPunct="1">
              <a:lnSpc>
                <a:spcPct val="100000"/>
              </a:lnSpc>
              <a:spcBef>
                <a:spcPts val="0"/>
              </a:spcBef>
              <a:spcAft>
                <a:spcPts val="0"/>
              </a:spcAft>
              <a:buClrTx/>
              <a:buSzTx/>
              <a:buFontTx/>
              <a:buNone/>
              <a:tabLst/>
              <a:defRPr/>
            </a:pPr>
            <a:endParaRPr lang="en-US" sz="2800" i="1">
              <a:solidFill>
                <a:prstClr val="white"/>
              </a:solidFill>
              <a:latin typeface="Nunito Black" panose="00000A00000000000000" pitchFamily="2" charset="0"/>
            </a:endParaRPr>
          </a:p>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a:ln>
                  <a:noFill/>
                </a:ln>
                <a:solidFill>
                  <a:prstClr val="white"/>
                </a:solidFill>
                <a:effectLst/>
                <a:uLnTx/>
                <a:uFillTx/>
                <a:latin typeface="Nunito Black" panose="00000A00000000000000" pitchFamily="2" charset="0"/>
                <a:ea typeface="+mn-ea"/>
                <a:cs typeface="+mn-cs"/>
              </a:rPr>
              <a:t>1. </a:t>
            </a:r>
            <a:r>
              <a:rPr lang="vi-VN" sz="2800" b="0" i="0">
                <a:solidFill>
                  <a:schemeClr val="bg1"/>
                </a:solidFill>
                <a:effectLst/>
                <a:latin typeface="Nunito Black" pitchFamily="2" charset="0"/>
              </a:rPr>
              <a:t>Xếp các từ in đậm trong đoạn thơ dưới đây vào nhóm thích hợp.</a:t>
            </a:r>
            <a:br>
              <a:rPr lang="vi-VN" sz="2800" b="0" i="0">
                <a:solidFill>
                  <a:schemeClr val="bg1"/>
                </a:solidFill>
                <a:effectLst/>
                <a:latin typeface="Nunito Black" pitchFamily="2" charset="0"/>
              </a:rPr>
            </a:br>
            <a:br>
              <a:rPr lang="vi-VN" sz="2800" b="0" i="0">
                <a:solidFill>
                  <a:srgbClr val="000000"/>
                </a:solidFill>
                <a:effectLst/>
                <a:latin typeface="OpenSans"/>
              </a:rPr>
            </a:br>
            <a:endParaRPr kumimoji="0" lang="en-US" sz="2800" b="0" i="1" u="none" strike="noStrike" kern="1200" cap="none" spc="0" normalizeH="0" baseline="0" noProof="0">
              <a:ln>
                <a:noFill/>
              </a:ln>
              <a:solidFill>
                <a:prstClr val="white"/>
              </a:solidFill>
              <a:effectLst/>
              <a:uLnTx/>
              <a:uFillTx/>
              <a:latin typeface="Nunito Black" panose="00000A00000000000000" pitchFamily="2" charset="0"/>
              <a:ea typeface="+mn-ea"/>
              <a:cs typeface="+mn-cs"/>
            </a:endParaRPr>
          </a:p>
        </p:txBody>
      </p:sp>
      <p:sp>
        <p:nvSpPr>
          <p:cNvPr id="7" name="Rectangle: Rounded Corners 6">
            <a:extLst>
              <a:ext uri="{FF2B5EF4-FFF2-40B4-BE49-F238E27FC236}">
                <a16:creationId xmlns:a16="http://schemas.microsoft.com/office/drawing/2014/main" id="{9E03B213-0E2A-C408-F192-836DD6F9FE8B}"/>
              </a:ext>
            </a:extLst>
          </p:cNvPr>
          <p:cNvSpPr/>
          <p:nvPr/>
        </p:nvSpPr>
        <p:spPr>
          <a:xfrm>
            <a:off x="958277" y="1390651"/>
            <a:ext cx="4566223" cy="628650"/>
          </a:xfrm>
          <a:prstGeom prst="roundRect">
            <a:avLst/>
          </a:prstGeom>
          <a:solidFill>
            <a:schemeClr val="accent2">
              <a:lumMod val="40000"/>
              <a:lumOff val="60000"/>
            </a:scheme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rgbClr val="00B0F0"/>
              </a:solidFill>
              <a:latin typeface="Nunito Black" panose="00000A00000000000000" pitchFamily="2" charset="0"/>
            </a:endParaRPr>
          </a:p>
          <a:p>
            <a:pPr algn="ctr"/>
            <a:r>
              <a:rPr lang="en-US" sz="2800">
                <a:solidFill>
                  <a:srgbClr val="00B0F0"/>
                </a:solidFill>
                <a:latin typeface="Nunito Black" panose="00000A00000000000000" pitchFamily="2" charset="0"/>
              </a:rPr>
              <a:t>Từ chỉ hoạt động </a:t>
            </a:r>
          </a:p>
          <a:p>
            <a:pPr algn="ctr"/>
            <a:endParaRPr lang="en-US"/>
          </a:p>
        </p:txBody>
      </p:sp>
      <p:sp>
        <p:nvSpPr>
          <p:cNvPr id="8" name="Rectangle: Rounded Corners 7">
            <a:extLst>
              <a:ext uri="{FF2B5EF4-FFF2-40B4-BE49-F238E27FC236}">
                <a16:creationId xmlns:a16="http://schemas.microsoft.com/office/drawing/2014/main" id="{FC7F88EF-5456-B0DC-6307-4AE087C1B9D5}"/>
              </a:ext>
            </a:extLst>
          </p:cNvPr>
          <p:cNvSpPr/>
          <p:nvPr/>
        </p:nvSpPr>
        <p:spPr>
          <a:xfrm>
            <a:off x="6867525" y="1390650"/>
            <a:ext cx="4566223" cy="628651"/>
          </a:xfrm>
          <a:prstGeom prst="roundRect">
            <a:avLst/>
          </a:prstGeom>
          <a:solidFill>
            <a:schemeClr val="accent2">
              <a:lumMod val="40000"/>
              <a:lumOff val="60000"/>
            </a:scheme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rgbClr val="00B0F0"/>
              </a:solidFill>
              <a:latin typeface="Nunito Black" panose="00000A00000000000000" pitchFamily="2" charset="0"/>
            </a:endParaRPr>
          </a:p>
          <a:p>
            <a:pPr algn="ctr"/>
            <a:r>
              <a:rPr lang="en-US" sz="2800">
                <a:solidFill>
                  <a:srgbClr val="00B0F0"/>
                </a:solidFill>
                <a:latin typeface="Nunito Black" panose="00000A00000000000000" pitchFamily="2" charset="0"/>
              </a:rPr>
              <a:t>Từ chỉ đặc  điểm</a:t>
            </a:r>
          </a:p>
          <a:p>
            <a:pPr algn="ctr"/>
            <a:endParaRPr lang="en-US"/>
          </a:p>
        </p:txBody>
      </p:sp>
      <p:pic>
        <p:nvPicPr>
          <p:cNvPr id="16" name="Picture 15">
            <a:extLst>
              <a:ext uri="{FF2B5EF4-FFF2-40B4-BE49-F238E27FC236}">
                <a16:creationId xmlns:a16="http://schemas.microsoft.com/office/drawing/2014/main" id="{8274B8B8-30C5-E4B7-1935-3114DB3A7329}"/>
              </a:ext>
            </a:extLst>
          </p:cNvPr>
          <p:cNvPicPr>
            <a:picLocks noChangeAspect="1"/>
          </p:cNvPicPr>
          <p:nvPr/>
        </p:nvPicPr>
        <p:blipFill>
          <a:blip r:embed="rId4"/>
          <a:stretch>
            <a:fillRect/>
          </a:stretch>
        </p:blipFill>
        <p:spPr>
          <a:xfrm>
            <a:off x="1433992" y="2113812"/>
            <a:ext cx="3982006" cy="4258413"/>
          </a:xfrm>
          <a:prstGeom prst="rect">
            <a:avLst/>
          </a:prstGeom>
        </p:spPr>
      </p:pic>
      <p:sp>
        <p:nvSpPr>
          <p:cNvPr id="17" name="TextBox 16">
            <a:extLst>
              <a:ext uri="{FF2B5EF4-FFF2-40B4-BE49-F238E27FC236}">
                <a16:creationId xmlns:a16="http://schemas.microsoft.com/office/drawing/2014/main" id="{BDA336AB-18AA-1A87-3265-27D622FA9444}"/>
              </a:ext>
            </a:extLst>
          </p:cNvPr>
          <p:cNvSpPr txBox="1"/>
          <p:nvPr/>
        </p:nvSpPr>
        <p:spPr>
          <a:xfrm>
            <a:off x="2790252" y="2746891"/>
            <a:ext cx="1638300" cy="2862322"/>
          </a:xfrm>
          <a:prstGeom prst="rect">
            <a:avLst/>
          </a:prstGeom>
          <a:noFill/>
        </p:spPr>
        <p:txBody>
          <a:bodyPr wrap="square" rtlCol="0">
            <a:spAutoFit/>
          </a:bodyPr>
          <a:lstStyle/>
          <a:p>
            <a:r>
              <a:rPr lang="en-US" sz="3600" b="1" i="0">
                <a:solidFill>
                  <a:srgbClr val="002060"/>
                </a:solidFill>
                <a:effectLst/>
                <a:latin typeface="Nunito Black" pitchFamily="2" charset="0"/>
              </a:rPr>
              <a:t>vác, đẩy, quay, đi, về, làm</a:t>
            </a:r>
            <a:endParaRPr lang="en-US" sz="3600">
              <a:solidFill>
                <a:srgbClr val="002060"/>
              </a:solidFill>
              <a:latin typeface="Nunito Black" pitchFamily="2" charset="0"/>
            </a:endParaRPr>
          </a:p>
        </p:txBody>
      </p:sp>
      <p:pic>
        <p:nvPicPr>
          <p:cNvPr id="19" name="Picture 18">
            <a:extLst>
              <a:ext uri="{FF2B5EF4-FFF2-40B4-BE49-F238E27FC236}">
                <a16:creationId xmlns:a16="http://schemas.microsoft.com/office/drawing/2014/main" id="{0166B654-1F6D-DA53-5CB0-C4B03A08C8BC}"/>
              </a:ext>
            </a:extLst>
          </p:cNvPr>
          <p:cNvPicPr>
            <a:picLocks noChangeAspect="1"/>
          </p:cNvPicPr>
          <p:nvPr/>
        </p:nvPicPr>
        <p:blipFill>
          <a:blip r:embed="rId5"/>
          <a:stretch>
            <a:fillRect/>
          </a:stretch>
        </p:blipFill>
        <p:spPr>
          <a:xfrm>
            <a:off x="6772258" y="2113812"/>
            <a:ext cx="3886217" cy="4258413"/>
          </a:xfrm>
          <a:prstGeom prst="rect">
            <a:avLst/>
          </a:prstGeom>
        </p:spPr>
      </p:pic>
      <p:sp>
        <p:nvSpPr>
          <p:cNvPr id="21" name="TextBox 20">
            <a:extLst>
              <a:ext uri="{FF2B5EF4-FFF2-40B4-BE49-F238E27FC236}">
                <a16:creationId xmlns:a16="http://schemas.microsoft.com/office/drawing/2014/main" id="{E6FAB9FE-4BE8-8AA1-2905-AC515F5DF0AE}"/>
              </a:ext>
            </a:extLst>
          </p:cNvPr>
          <p:cNvSpPr txBox="1"/>
          <p:nvPr/>
        </p:nvSpPr>
        <p:spPr>
          <a:xfrm>
            <a:off x="7957114" y="2849735"/>
            <a:ext cx="1529786" cy="2554545"/>
          </a:xfrm>
          <a:prstGeom prst="rect">
            <a:avLst/>
          </a:prstGeom>
          <a:noFill/>
        </p:spPr>
        <p:txBody>
          <a:bodyPr wrap="square">
            <a:spAutoFit/>
          </a:bodyPr>
          <a:lstStyle/>
          <a:p>
            <a:r>
              <a:rPr lang="en-US" sz="3200" b="1" i="0">
                <a:solidFill>
                  <a:srgbClr val="002060"/>
                </a:solidFill>
                <a:effectLst/>
                <a:latin typeface="Nunito Black" pitchFamily="2" charset="0"/>
              </a:rPr>
              <a:t>dài, thẳng, dài, rộng, khỏe</a:t>
            </a:r>
            <a:endParaRPr lang="en-US" sz="3200">
              <a:solidFill>
                <a:srgbClr val="002060"/>
              </a:solidFill>
              <a:latin typeface="Nunito Black" pitchFamily="2" charset="0"/>
            </a:endParaRPr>
          </a:p>
        </p:txBody>
      </p:sp>
    </p:spTree>
    <p:extLst>
      <p:ext uri="{BB962C8B-B14F-4D97-AF65-F5344CB8AC3E}">
        <p14:creationId xmlns:p14="http://schemas.microsoft.com/office/powerpoint/2010/main" val="3564074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animEffect transition="in" filter="fade">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500" fill="hold"/>
                                        <p:tgtEl>
                                          <p:spTgt spid="17"/>
                                        </p:tgtEl>
                                        <p:attrNameLst>
                                          <p:attrName>ppt_w</p:attrName>
                                        </p:attrNameLst>
                                      </p:cBhvr>
                                      <p:tavLst>
                                        <p:tav tm="0">
                                          <p:val>
                                            <p:fltVal val="0"/>
                                          </p:val>
                                        </p:tav>
                                        <p:tav tm="100000">
                                          <p:val>
                                            <p:strVal val="#ppt_w"/>
                                          </p:val>
                                        </p:tav>
                                      </p:tavLst>
                                    </p:anim>
                                    <p:anim calcmode="lin" valueType="num">
                                      <p:cBhvr>
                                        <p:cTn id="29" dur="500" fill="hold"/>
                                        <p:tgtEl>
                                          <p:spTgt spid="17"/>
                                        </p:tgtEl>
                                        <p:attrNameLst>
                                          <p:attrName>ppt_h</p:attrName>
                                        </p:attrNameLst>
                                      </p:cBhvr>
                                      <p:tavLst>
                                        <p:tav tm="0">
                                          <p:val>
                                            <p:fltVal val="0"/>
                                          </p:val>
                                        </p:tav>
                                        <p:tav tm="100000">
                                          <p:val>
                                            <p:strVal val="#ppt_h"/>
                                          </p:val>
                                        </p:tav>
                                      </p:tavLst>
                                    </p:anim>
                                    <p:animEffect transition="in" filter="fade">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p:cTn id="42" dur="500" fill="hold"/>
                                        <p:tgtEl>
                                          <p:spTgt spid="21"/>
                                        </p:tgtEl>
                                        <p:attrNameLst>
                                          <p:attrName>ppt_w</p:attrName>
                                        </p:attrNameLst>
                                      </p:cBhvr>
                                      <p:tavLst>
                                        <p:tav tm="0">
                                          <p:val>
                                            <p:fltVal val="0"/>
                                          </p:val>
                                        </p:tav>
                                        <p:tav tm="100000">
                                          <p:val>
                                            <p:strVal val="#ppt_w"/>
                                          </p:val>
                                        </p:tav>
                                      </p:tavLst>
                                    </p:anim>
                                    <p:anim calcmode="lin" valueType="num">
                                      <p:cBhvr>
                                        <p:cTn id="43" dur="500" fill="hold"/>
                                        <p:tgtEl>
                                          <p:spTgt spid="21"/>
                                        </p:tgtEl>
                                        <p:attrNameLst>
                                          <p:attrName>ppt_h</p:attrName>
                                        </p:attrNameLst>
                                      </p:cBhvr>
                                      <p:tavLst>
                                        <p:tav tm="0">
                                          <p:val>
                                            <p:fltVal val="0"/>
                                          </p:val>
                                        </p:tav>
                                        <p:tav tm="100000">
                                          <p:val>
                                            <p:strVal val="#ppt_h"/>
                                          </p:val>
                                        </p:tav>
                                      </p:tavLst>
                                    </p:anim>
                                    <p:animEffect transition="in" filter="fade">
                                      <p:cBhvr>
                                        <p:cTn id="4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7" grpId="0"/>
      <p:bldP spid="21"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0B6EAFB-6443-A569-55FE-5EB7778D3DE8}"/>
              </a:ext>
            </a:extLst>
          </p:cNvPr>
          <p:cNvSpPr/>
          <p:nvPr/>
        </p:nvSpPr>
        <p:spPr>
          <a:xfrm>
            <a:off x="482600" y="297707"/>
            <a:ext cx="9969500" cy="847548"/>
          </a:xfrm>
          <a:prstGeom prst="roundRect">
            <a:avLst/>
          </a:prstGeom>
          <a:solidFill>
            <a:srgbClr val="FD87B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lang="en-US" sz="2800" b="0" i="0">
              <a:solidFill>
                <a:srgbClr val="000000"/>
              </a:solidFill>
              <a:effectLst/>
              <a:latin typeface="OpenSans"/>
            </a:endParaRPr>
          </a:p>
          <a:p>
            <a:pPr marL="0" marR="0" lvl="0" indent="0" algn="ctr" defTabSz="609539" rtl="0" eaLnBrk="1" fontAlgn="auto" latinLnBrk="0" hangingPunct="1">
              <a:lnSpc>
                <a:spcPct val="100000"/>
              </a:lnSpc>
              <a:spcBef>
                <a:spcPts val="0"/>
              </a:spcBef>
              <a:spcAft>
                <a:spcPts val="0"/>
              </a:spcAft>
              <a:buClrTx/>
              <a:buSzTx/>
              <a:buFontTx/>
              <a:buNone/>
              <a:tabLst/>
              <a:defRPr/>
            </a:pPr>
            <a:endParaRPr lang="en-US" sz="2800">
              <a:solidFill>
                <a:srgbClr val="000000"/>
              </a:solidFill>
              <a:latin typeface="OpenSans"/>
            </a:endParaRPr>
          </a:p>
          <a:p>
            <a:pPr marL="0" marR="0" lvl="0" indent="0" defTabSz="609539" rtl="0" eaLnBrk="1" fontAlgn="auto" latinLnBrk="0" hangingPunct="1">
              <a:lnSpc>
                <a:spcPct val="100000"/>
              </a:lnSpc>
              <a:spcBef>
                <a:spcPts val="0"/>
              </a:spcBef>
              <a:spcAft>
                <a:spcPts val="0"/>
              </a:spcAft>
              <a:buClrTx/>
              <a:buSzTx/>
              <a:buFontTx/>
              <a:buNone/>
              <a:tabLst/>
              <a:defRPr/>
            </a:pPr>
            <a:r>
              <a:rPr lang="en-US" sz="3200" b="0" i="0">
                <a:solidFill>
                  <a:schemeClr val="bg1"/>
                </a:solidFill>
                <a:effectLst/>
                <a:latin typeface="Nunito Black" panose="00000A00000000000000" pitchFamily="2" charset="0"/>
              </a:rPr>
              <a:t>2. </a:t>
            </a:r>
            <a:r>
              <a:rPr lang="vi-VN" sz="3200" b="0" i="0">
                <a:solidFill>
                  <a:schemeClr val="bg1"/>
                </a:solidFill>
                <a:effectLst/>
                <a:latin typeface="Nunito Black" pitchFamily="2" charset="0"/>
              </a:rPr>
              <a:t>Tìm câu kể trong những câu dưới đây:</a:t>
            </a:r>
            <a:br>
              <a:rPr lang="vi-VN" sz="3200" b="0" i="0">
                <a:solidFill>
                  <a:schemeClr val="bg1"/>
                </a:solidFill>
                <a:effectLst/>
                <a:latin typeface="Nunito Black" pitchFamily="2" charset="0"/>
              </a:rPr>
            </a:br>
            <a:br>
              <a:rPr lang="vi-VN" sz="3200" b="0" i="0">
                <a:solidFill>
                  <a:schemeClr val="bg1"/>
                </a:solidFill>
                <a:effectLst/>
                <a:latin typeface="Nunito Black" pitchFamily="2" charset="0"/>
              </a:rPr>
            </a:br>
            <a:endParaRPr kumimoji="0" lang="en-US" sz="2800" b="0" i="1" u="none" strike="noStrike" kern="1200" cap="none" spc="0" normalizeH="0" baseline="0" noProof="0">
              <a:ln>
                <a:noFill/>
              </a:ln>
              <a:solidFill>
                <a:schemeClr val="bg1"/>
              </a:solidFill>
              <a:effectLst/>
              <a:uLnTx/>
              <a:uFillTx/>
              <a:latin typeface="Nunito Black" pitchFamily="2" charset="0"/>
            </a:endParaRPr>
          </a:p>
        </p:txBody>
      </p:sp>
      <p:sp>
        <p:nvSpPr>
          <p:cNvPr id="2" name="Rectangle: Folded Corner 1">
            <a:extLst>
              <a:ext uri="{FF2B5EF4-FFF2-40B4-BE49-F238E27FC236}">
                <a16:creationId xmlns:a16="http://schemas.microsoft.com/office/drawing/2014/main" id="{9C8AF128-EDCD-7742-7C16-CABFCCDB91E3}"/>
              </a:ext>
            </a:extLst>
          </p:cNvPr>
          <p:cNvSpPr/>
          <p:nvPr/>
        </p:nvSpPr>
        <p:spPr>
          <a:xfrm>
            <a:off x="482600" y="1350221"/>
            <a:ext cx="2522537" cy="2017000"/>
          </a:xfrm>
          <a:prstGeom prst="foldedCorner">
            <a:avLst/>
          </a:prstGeom>
          <a:solidFill>
            <a:schemeClr val="accent4">
              <a:lumMod val="20000"/>
              <a:lumOff val="80000"/>
            </a:schemeClr>
          </a:solid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rgbClr val="00B050"/>
              </a:solidFill>
              <a:latin typeface="Nunito Black" pitchFamily="2" charset="0"/>
            </a:endParaRPr>
          </a:p>
          <a:p>
            <a:pPr algn="ctr"/>
            <a:r>
              <a:rPr lang="en-US" sz="2800">
                <a:solidFill>
                  <a:srgbClr val="00B050"/>
                </a:solidFill>
                <a:latin typeface="Nunito Black" pitchFamily="2" charset="0"/>
              </a:rPr>
              <a:t>a. Tháp Bà Pô – na – ga ở đâu?</a:t>
            </a:r>
          </a:p>
          <a:p>
            <a:pPr algn="ctr"/>
            <a:endParaRPr lang="en-US"/>
          </a:p>
        </p:txBody>
      </p:sp>
      <p:sp>
        <p:nvSpPr>
          <p:cNvPr id="8" name="Rectangle: Folded Corner 7">
            <a:extLst>
              <a:ext uri="{FF2B5EF4-FFF2-40B4-BE49-F238E27FC236}">
                <a16:creationId xmlns:a16="http://schemas.microsoft.com/office/drawing/2014/main" id="{93EEBDF8-EFA0-B19B-5652-7C41DA67FC78}"/>
              </a:ext>
            </a:extLst>
          </p:cNvPr>
          <p:cNvSpPr/>
          <p:nvPr/>
        </p:nvSpPr>
        <p:spPr>
          <a:xfrm>
            <a:off x="3282743" y="1245179"/>
            <a:ext cx="3041857" cy="2442619"/>
          </a:xfrm>
          <a:prstGeom prst="foldedCorner">
            <a:avLst/>
          </a:prstGeom>
          <a:solidFill>
            <a:srgbClr val="FA62F3"/>
          </a:solid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rgbClr val="00B050"/>
              </a:solidFill>
              <a:latin typeface="Nunito Black" pitchFamily="2" charset="0"/>
            </a:endParaRPr>
          </a:p>
          <a:p>
            <a:pPr algn="ctr"/>
            <a:r>
              <a:rPr lang="en-US" sz="2800">
                <a:solidFill>
                  <a:schemeClr val="tx1"/>
                </a:solidFill>
                <a:latin typeface="Nunito Black" pitchFamily="2" charset="0"/>
              </a:rPr>
              <a:t>b. Tháp Bà Pô – na – ga là một địa điểm du lịch nổi tiếng ở Nha Trang.</a:t>
            </a:r>
          </a:p>
          <a:p>
            <a:pPr algn="ctr"/>
            <a:endParaRPr lang="en-US"/>
          </a:p>
        </p:txBody>
      </p:sp>
      <p:sp>
        <p:nvSpPr>
          <p:cNvPr id="9" name="Rectangle: Folded Corner 8">
            <a:extLst>
              <a:ext uri="{FF2B5EF4-FFF2-40B4-BE49-F238E27FC236}">
                <a16:creationId xmlns:a16="http://schemas.microsoft.com/office/drawing/2014/main" id="{668F3A70-8509-C03D-B5C4-BD017DA1F0EC}"/>
              </a:ext>
            </a:extLst>
          </p:cNvPr>
          <p:cNvSpPr/>
          <p:nvPr/>
        </p:nvSpPr>
        <p:spPr>
          <a:xfrm>
            <a:off x="482635" y="3892764"/>
            <a:ext cx="2990436" cy="2233069"/>
          </a:xfrm>
          <a:prstGeom prst="foldedCorner">
            <a:avLst/>
          </a:prstGeom>
          <a:solidFill>
            <a:schemeClr val="accent5">
              <a:lumMod val="20000"/>
              <a:lumOff val="80000"/>
            </a:schemeClr>
          </a:solid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rgbClr val="00B050"/>
              </a:solidFill>
              <a:latin typeface="Nunito Black" pitchFamily="2" charset="0"/>
            </a:endParaRPr>
          </a:p>
          <a:p>
            <a:pPr algn="ctr"/>
            <a:r>
              <a:rPr lang="en-US" sz="2800">
                <a:solidFill>
                  <a:schemeClr val="tx1"/>
                </a:solidFill>
                <a:latin typeface="Nunito Black" pitchFamily="2" charset="0"/>
              </a:rPr>
              <a:t>c. Ông ngoại đưa đón Dương đi học mỗi khi bố mẹ bận rộn.</a:t>
            </a:r>
          </a:p>
          <a:p>
            <a:pPr algn="ctr"/>
            <a:endParaRPr lang="en-US"/>
          </a:p>
        </p:txBody>
      </p:sp>
      <p:sp>
        <p:nvSpPr>
          <p:cNvPr id="13" name="Rectangle: Folded Corner 12">
            <a:extLst>
              <a:ext uri="{FF2B5EF4-FFF2-40B4-BE49-F238E27FC236}">
                <a16:creationId xmlns:a16="http://schemas.microsoft.com/office/drawing/2014/main" id="{B3C6E341-C5AF-F931-161C-ACF45E0B79A6}"/>
              </a:ext>
            </a:extLst>
          </p:cNvPr>
          <p:cNvSpPr/>
          <p:nvPr/>
        </p:nvSpPr>
        <p:spPr>
          <a:xfrm>
            <a:off x="3807030" y="3948907"/>
            <a:ext cx="3276391" cy="2120782"/>
          </a:xfrm>
          <a:prstGeom prst="foldedCorner">
            <a:avLst/>
          </a:prstGeom>
          <a:solidFill>
            <a:schemeClr val="accent2">
              <a:lumMod val="40000"/>
              <a:lumOff val="60000"/>
            </a:schemeClr>
          </a:solid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rgbClr val="00B050"/>
              </a:solidFill>
              <a:latin typeface="Nunito Black" pitchFamily="2" charset="0"/>
            </a:endParaRPr>
          </a:p>
          <a:p>
            <a:pPr algn="ctr"/>
            <a:r>
              <a:rPr lang="en-US" sz="2800">
                <a:solidFill>
                  <a:schemeClr val="tx1"/>
                </a:solidFill>
                <a:latin typeface="Nunito Black" pitchFamily="2" charset="0"/>
              </a:rPr>
              <a:t>d. Mỗi một ngày trôi qua, ông đang già đi, còn nó mạnh mẽ hơn.</a:t>
            </a:r>
          </a:p>
          <a:p>
            <a:pPr algn="ctr"/>
            <a:endParaRPr lang="en-US"/>
          </a:p>
        </p:txBody>
      </p:sp>
      <p:sp>
        <p:nvSpPr>
          <p:cNvPr id="18" name="Rectangle: Folded Corner 17">
            <a:extLst>
              <a:ext uri="{FF2B5EF4-FFF2-40B4-BE49-F238E27FC236}">
                <a16:creationId xmlns:a16="http://schemas.microsoft.com/office/drawing/2014/main" id="{A2040447-5CD6-7A83-0501-63C8C85EAB3F}"/>
              </a:ext>
            </a:extLst>
          </p:cNvPr>
          <p:cNvSpPr/>
          <p:nvPr/>
        </p:nvSpPr>
        <p:spPr>
          <a:xfrm>
            <a:off x="7277689" y="4001415"/>
            <a:ext cx="2882484" cy="2015766"/>
          </a:xfrm>
          <a:prstGeom prst="foldedCorner">
            <a:avLst/>
          </a:prstGeom>
          <a:solidFill>
            <a:schemeClr val="accent6">
              <a:lumMod val="60000"/>
              <a:lumOff val="40000"/>
            </a:schemeClr>
          </a:solid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rgbClr val="00B050"/>
              </a:solidFill>
              <a:latin typeface="Nunito Black" pitchFamily="2" charset="0"/>
            </a:endParaRPr>
          </a:p>
          <a:p>
            <a:pPr algn="ctr"/>
            <a:r>
              <a:rPr lang="en-US" sz="2800">
                <a:solidFill>
                  <a:schemeClr val="tx1"/>
                </a:solidFill>
                <a:latin typeface="Nunito Black" pitchFamily="2" charset="0"/>
              </a:rPr>
              <a:t>e. Ông ngoại ơi, cháu yêu ông nhiều lắm!</a:t>
            </a:r>
          </a:p>
          <a:p>
            <a:pPr algn="ctr"/>
            <a:endParaRPr lang="en-US"/>
          </a:p>
        </p:txBody>
      </p:sp>
      <p:sp>
        <p:nvSpPr>
          <p:cNvPr id="19" name="Cloud 18">
            <a:extLst>
              <a:ext uri="{FF2B5EF4-FFF2-40B4-BE49-F238E27FC236}">
                <a16:creationId xmlns:a16="http://schemas.microsoft.com/office/drawing/2014/main" id="{EFE0A61C-1C44-31D9-1470-301154B5B132}"/>
              </a:ext>
            </a:extLst>
          </p:cNvPr>
          <p:cNvSpPr/>
          <p:nvPr/>
        </p:nvSpPr>
        <p:spPr>
          <a:xfrm>
            <a:off x="6111838" y="1145255"/>
            <a:ext cx="5457408" cy="3800474"/>
          </a:xfrm>
          <a:prstGeom prst="cloud">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0" i="0">
              <a:solidFill>
                <a:srgbClr val="002060"/>
              </a:solidFill>
              <a:effectLst/>
              <a:latin typeface="Nunito Black" pitchFamily="2" charset="0"/>
            </a:endParaRPr>
          </a:p>
          <a:p>
            <a:pPr algn="ctr"/>
            <a:endParaRPr lang="en-US" sz="2800" b="0" i="0">
              <a:solidFill>
                <a:srgbClr val="002060"/>
              </a:solidFill>
              <a:effectLst/>
              <a:latin typeface="Nunito Black" pitchFamily="2" charset="0"/>
            </a:endParaRPr>
          </a:p>
          <a:p>
            <a:pPr algn="ctr"/>
            <a:r>
              <a:rPr lang="vi-VN" sz="2800" b="0" i="0">
                <a:solidFill>
                  <a:srgbClr val="FF0000"/>
                </a:solidFill>
                <a:effectLst/>
                <a:latin typeface="Nunito Black" pitchFamily="2" charset="0"/>
              </a:rPr>
              <a:t>Câu kể là câu dùng để giới thiệu sự vật, nêu hoạt động hoặc nêu đặc điểm của sự vật và được kết thúc bằng dấu chấm.</a:t>
            </a:r>
            <a:br>
              <a:rPr lang="vi-VN" sz="2800" b="0" i="0">
                <a:solidFill>
                  <a:srgbClr val="FF0000"/>
                </a:solidFill>
                <a:effectLst/>
                <a:latin typeface="Nunito Black" pitchFamily="2" charset="0"/>
              </a:rPr>
            </a:br>
            <a:br>
              <a:rPr lang="vi-VN" sz="2800" b="0" i="0">
                <a:solidFill>
                  <a:srgbClr val="FF0000"/>
                </a:solidFill>
                <a:effectLst/>
                <a:latin typeface="Nunito Black" pitchFamily="2" charset="0"/>
              </a:rPr>
            </a:br>
            <a:endParaRPr lang="en-US" sz="2800">
              <a:solidFill>
                <a:srgbClr val="FF0000"/>
              </a:solidFill>
              <a:latin typeface="Nunito Black" pitchFamily="2" charset="0"/>
            </a:endParaRPr>
          </a:p>
        </p:txBody>
      </p:sp>
      <p:sp>
        <p:nvSpPr>
          <p:cNvPr id="20" name="Oval 19">
            <a:extLst>
              <a:ext uri="{FF2B5EF4-FFF2-40B4-BE49-F238E27FC236}">
                <a16:creationId xmlns:a16="http://schemas.microsoft.com/office/drawing/2014/main" id="{75EE418B-F93C-B851-9DE2-607E82A7400B}"/>
              </a:ext>
            </a:extLst>
          </p:cNvPr>
          <p:cNvSpPr/>
          <p:nvPr/>
        </p:nvSpPr>
        <p:spPr>
          <a:xfrm>
            <a:off x="2933700" y="846487"/>
            <a:ext cx="4200525" cy="310242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8BCF94AD-1D62-10DE-D786-2ECC4CC4BA6A}"/>
              </a:ext>
            </a:extLst>
          </p:cNvPr>
          <p:cNvSpPr/>
          <p:nvPr/>
        </p:nvSpPr>
        <p:spPr>
          <a:xfrm>
            <a:off x="3192839" y="846487"/>
            <a:ext cx="3484186" cy="2873158"/>
          </a:xfrm>
          <a:prstGeom prst="ellipse">
            <a:avLst/>
          </a:prstGeom>
          <a:noFill/>
          <a:ln w="571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F60C8335-0F89-C2B3-C263-DA16C2DD033E}"/>
              </a:ext>
            </a:extLst>
          </p:cNvPr>
          <p:cNvSpPr/>
          <p:nvPr/>
        </p:nvSpPr>
        <p:spPr>
          <a:xfrm>
            <a:off x="384382" y="3498041"/>
            <a:ext cx="3276391" cy="2931334"/>
          </a:xfrm>
          <a:prstGeom prst="ellipse">
            <a:avLst/>
          </a:prstGeom>
          <a:noFill/>
          <a:ln w="571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416445F8-471A-E701-F92C-F0B8B4B80BB3}"/>
              </a:ext>
            </a:extLst>
          </p:cNvPr>
          <p:cNvSpPr/>
          <p:nvPr/>
        </p:nvSpPr>
        <p:spPr>
          <a:xfrm>
            <a:off x="3660773" y="3681155"/>
            <a:ext cx="3563356" cy="2748220"/>
          </a:xfrm>
          <a:prstGeom prst="ellipse">
            <a:avLst/>
          </a:prstGeom>
          <a:noFill/>
          <a:ln w="571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0818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xit" presetSubtype="0" fill="hold" grpId="1" nodeType="clickEffect">
                                  <p:stCondLst>
                                    <p:cond delay="0"/>
                                  </p:stCondLst>
                                  <p:childTnLst>
                                    <p:anim calcmode="lin" valueType="num">
                                      <p:cBhvr>
                                        <p:cTn id="13" dur="1000"/>
                                        <p:tgtEl>
                                          <p:spTgt spid="19"/>
                                        </p:tgtEl>
                                        <p:attrNameLst>
                                          <p:attrName>ppt_w</p:attrName>
                                        </p:attrNameLst>
                                      </p:cBhvr>
                                      <p:tavLst>
                                        <p:tav tm="0">
                                          <p:val>
                                            <p:strVal val="ppt_w"/>
                                          </p:val>
                                        </p:tav>
                                        <p:tav tm="100000">
                                          <p:val>
                                            <p:fltVal val="0"/>
                                          </p:val>
                                        </p:tav>
                                      </p:tavLst>
                                    </p:anim>
                                    <p:anim calcmode="lin" valueType="num">
                                      <p:cBhvr>
                                        <p:cTn id="14" dur="1000"/>
                                        <p:tgtEl>
                                          <p:spTgt spid="19"/>
                                        </p:tgtEl>
                                        <p:attrNameLst>
                                          <p:attrName>ppt_h</p:attrName>
                                        </p:attrNameLst>
                                      </p:cBhvr>
                                      <p:tavLst>
                                        <p:tav tm="0">
                                          <p:val>
                                            <p:strVal val="ppt_h"/>
                                          </p:val>
                                        </p:tav>
                                        <p:tav tm="100000">
                                          <p:val>
                                            <p:fltVal val="0"/>
                                          </p:val>
                                        </p:tav>
                                      </p:tavLst>
                                    </p:anim>
                                    <p:anim calcmode="lin" valueType="num">
                                      <p:cBhvr>
                                        <p:cTn id="15" dur="1000"/>
                                        <p:tgtEl>
                                          <p:spTgt spid="19"/>
                                        </p:tgtEl>
                                        <p:attrNameLst>
                                          <p:attrName>style.rotation</p:attrName>
                                        </p:attrNameLst>
                                      </p:cBhvr>
                                      <p:tavLst>
                                        <p:tav tm="0">
                                          <p:val>
                                            <p:fltVal val="0"/>
                                          </p:val>
                                        </p:tav>
                                        <p:tav tm="100000">
                                          <p:val>
                                            <p:fltVal val="90"/>
                                          </p:val>
                                        </p:tav>
                                      </p:tavLst>
                                    </p:anim>
                                    <p:animEffect transition="out" filter="fade">
                                      <p:cBhvr>
                                        <p:cTn id="16" dur="1000"/>
                                        <p:tgtEl>
                                          <p:spTgt spid="19"/>
                                        </p:tgtEl>
                                      </p:cBhvr>
                                    </p:animEffect>
                                    <p:set>
                                      <p:cBhvr>
                                        <p:cTn id="17" dur="1" fill="hold">
                                          <p:stCondLst>
                                            <p:cond delay="999"/>
                                          </p:stCondLst>
                                        </p:cTn>
                                        <p:tgtEl>
                                          <p:spTgt spid="1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p:cTn id="22" dur="1000" fill="hold"/>
                                        <p:tgtEl>
                                          <p:spTgt spid="21"/>
                                        </p:tgtEl>
                                        <p:attrNameLst>
                                          <p:attrName>ppt_w</p:attrName>
                                        </p:attrNameLst>
                                      </p:cBhvr>
                                      <p:tavLst>
                                        <p:tav tm="0">
                                          <p:val>
                                            <p:fltVal val="0"/>
                                          </p:val>
                                        </p:tav>
                                        <p:tav tm="100000">
                                          <p:val>
                                            <p:strVal val="#ppt_w"/>
                                          </p:val>
                                        </p:tav>
                                      </p:tavLst>
                                    </p:anim>
                                    <p:anim calcmode="lin" valueType="num">
                                      <p:cBhvr>
                                        <p:cTn id="23" dur="1000" fill="hold"/>
                                        <p:tgtEl>
                                          <p:spTgt spid="21"/>
                                        </p:tgtEl>
                                        <p:attrNameLst>
                                          <p:attrName>ppt_h</p:attrName>
                                        </p:attrNameLst>
                                      </p:cBhvr>
                                      <p:tavLst>
                                        <p:tav tm="0">
                                          <p:val>
                                            <p:fltVal val="0"/>
                                          </p:val>
                                        </p:tav>
                                        <p:tav tm="100000">
                                          <p:val>
                                            <p:strVal val="#ppt_h"/>
                                          </p:val>
                                        </p:tav>
                                      </p:tavLst>
                                    </p:anim>
                                    <p:anim calcmode="lin" valueType="num">
                                      <p:cBhvr>
                                        <p:cTn id="24" dur="1000" fill="hold"/>
                                        <p:tgtEl>
                                          <p:spTgt spid="21"/>
                                        </p:tgtEl>
                                        <p:attrNameLst>
                                          <p:attrName>style.rotation</p:attrName>
                                        </p:attrNameLst>
                                      </p:cBhvr>
                                      <p:tavLst>
                                        <p:tav tm="0">
                                          <p:val>
                                            <p:fltVal val="90"/>
                                          </p:val>
                                        </p:tav>
                                        <p:tav tm="100000">
                                          <p:val>
                                            <p:fltVal val="0"/>
                                          </p:val>
                                        </p:tav>
                                      </p:tavLst>
                                    </p:anim>
                                    <p:animEffect transition="in" filter="fade">
                                      <p:cBhvr>
                                        <p:cTn id="25" dur="10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p:cTn id="30" dur="1000" fill="hold"/>
                                        <p:tgtEl>
                                          <p:spTgt spid="22"/>
                                        </p:tgtEl>
                                        <p:attrNameLst>
                                          <p:attrName>ppt_w</p:attrName>
                                        </p:attrNameLst>
                                      </p:cBhvr>
                                      <p:tavLst>
                                        <p:tav tm="0">
                                          <p:val>
                                            <p:fltVal val="0"/>
                                          </p:val>
                                        </p:tav>
                                        <p:tav tm="100000">
                                          <p:val>
                                            <p:strVal val="#ppt_w"/>
                                          </p:val>
                                        </p:tav>
                                      </p:tavLst>
                                    </p:anim>
                                    <p:anim calcmode="lin" valueType="num">
                                      <p:cBhvr>
                                        <p:cTn id="31" dur="1000" fill="hold"/>
                                        <p:tgtEl>
                                          <p:spTgt spid="22"/>
                                        </p:tgtEl>
                                        <p:attrNameLst>
                                          <p:attrName>ppt_h</p:attrName>
                                        </p:attrNameLst>
                                      </p:cBhvr>
                                      <p:tavLst>
                                        <p:tav tm="0">
                                          <p:val>
                                            <p:fltVal val="0"/>
                                          </p:val>
                                        </p:tav>
                                        <p:tav tm="100000">
                                          <p:val>
                                            <p:strVal val="#ppt_h"/>
                                          </p:val>
                                        </p:tav>
                                      </p:tavLst>
                                    </p:anim>
                                    <p:anim calcmode="lin" valueType="num">
                                      <p:cBhvr>
                                        <p:cTn id="32" dur="1000" fill="hold"/>
                                        <p:tgtEl>
                                          <p:spTgt spid="22"/>
                                        </p:tgtEl>
                                        <p:attrNameLst>
                                          <p:attrName>style.rotation</p:attrName>
                                        </p:attrNameLst>
                                      </p:cBhvr>
                                      <p:tavLst>
                                        <p:tav tm="0">
                                          <p:val>
                                            <p:fltVal val="90"/>
                                          </p:val>
                                        </p:tav>
                                        <p:tav tm="100000">
                                          <p:val>
                                            <p:fltVal val="0"/>
                                          </p:val>
                                        </p:tav>
                                      </p:tavLst>
                                    </p:anim>
                                    <p:animEffect transition="in" filter="fade">
                                      <p:cBhvr>
                                        <p:cTn id="33" dur="10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 calcmode="lin" valueType="num">
                                      <p:cBhvr>
                                        <p:cTn id="38" dur="1000" fill="hold"/>
                                        <p:tgtEl>
                                          <p:spTgt spid="23"/>
                                        </p:tgtEl>
                                        <p:attrNameLst>
                                          <p:attrName>ppt_w</p:attrName>
                                        </p:attrNameLst>
                                      </p:cBhvr>
                                      <p:tavLst>
                                        <p:tav tm="0">
                                          <p:val>
                                            <p:fltVal val="0"/>
                                          </p:val>
                                        </p:tav>
                                        <p:tav tm="100000">
                                          <p:val>
                                            <p:strVal val="#ppt_w"/>
                                          </p:val>
                                        </p:tav>
                                      </p:tavLst>
                                    </p:anim>
                                    <p:anim calcmode="lin" valueType="num">
                                      <p:cBhvr>
                                        <p:cTn id="39" dur="1000" fill="hold"/>
                                        <p:tgtEl>
                                          <p:spTgt spid="23"/>
                                        </p:tgtEl>
                                        <p:attrNameLst>
                                          <p:attrName>ppt_h</p:attrName>
                                        </p:attrNameLst>
                                      </p:cBhvr>
                                      <p:tavLst>
                                        <p:tav tm="0">
                                          <p:val>
                                            <p:fltVal val="0"/>
                                          </p:val>
                                        </p:tav>
                                        <p:tav tm="100000">
                                          <p:val>
                                            <p:strVal val="#ppt_h"/>
                                          </p:val>
                                        </p:tav>
                                      </p:tavLst>
                                    </p:anim>
                                    <p:anim calcmode="lin" valueType="num">
                                      <p:cBhvr>
                                        <p:cTn id="40" dur="1000" fill="hold"/>
                                        <p:tgtEl>
                                          <p:spTgt spid="23"/>
                                        </p:tgtEl>
                                        <p:attrNameLst>
                                          <p:attrName>style.rotation</p:attrName>
                                        </p:attrNameLst>
                                      </p:cBhvr>
                                      <p:tavLst>
                                        <p:tav tm="0">
                                          <p:val>
                                            <p:fltVal val="90"/>
                                          </p:val>
                                        </p:tav>
                                        <p:tav tm="100000">
                                          <p:val>
                                            <p:fltVal val="0"/>
                                          </p:val>
                                        </p:tav>
                                      </p:tavLst>
                                    </p:anim>
                                    <p:animEffect transition="in" filter="fade">
                                      <p:cBhvr>
                                        <p:cTn id="41" dur="1000"/>
                                        <p:tgtEl>
                                          <p:spTgt spid="23"/>
                                        </p:tgtEl>
                                      </p:cBhvr>
                                    </p:animEffect>
                                  </p:childTnLst>
                                </p:cTn>
                              </p:par>
                            </p:childTnLst>
                          </p:cTn>
                        </p:par>
                      </p:childTnLst>
                    </p:cTn>
                  </p:par>
                  <p:par>
                    <p:cTn id="42" fill="hold">
                      <p:stCondLst>
                        <p:cond delay="indefinite"/>
                      </p:stCondLst>
                      <p:childTnLst>
                        <p:par>
                          <p:cTn id="43" fill="hold">
                            <p:stCondLst>
                              <p:cond delay="0"/>
                            </p:stCondLst>
                            <p:childTnLst>
                              <p:par>
                                <p:cTn id="44" presetID="26" presetClass="exit" presetSubtype="0" fill="hold" grpId="0" nodeType="clickEffect">
                                  <p:stCondLst>
                                    <p:cond delay="0"/>
                                  </p:stCondLst>
                                  <p:childTnLst>
                                    <p:animEffect transition="out" filter="wipe(down)">
                                      <p:cBhvr>
                                        <p:cTn id="45" dur="180" accel="50000">
                                          <p:stCondLst>
                                            <p:cond delay="1820"/>
                                          </p:stCondLst>
                                        </p:cTn>
                                        <p:tgtEl>
                                          <p:spTgt spid="2"/>
                                        </p:tgtEl>
                                      </p:cBhvr>
                                    </p:animEffect>
                                    <p:anim calcmode="lin" valueType="num">
                                      <p:cBhvr>
                                        <p:cTn id="46" dur="1822" tmFilter="0,0; 0.14,0.31; 0.43,0.73; 0.71,0.91; 1.0,1.0">
                                          <p:stCondLst>
                                            <p:cond delay="0"/>
                                          </p:stCondLst>
                                        </p:cTn>
                                        <p:tgtEl>
                                          <p:spTgt spid="2"/>
                                        </p:tgtEl>
                                        <p:attrNameLst>
                                          <p:attrName>ppt_x</p:attrName>
                                        </p:attrNameLst>
                                      </p:cBhvr>
                                      <p:tavLst>
                                        <p:tav tm="0">
                                          <p:val>
                                            <p:strVal val="ppt_x"/>
                                          </p:val>
                                        </p:tav>
                                        <p:tav tm="100000">
                                          <p:val>
                                            <p:strVal val="#ppt_x+0.25"/>
                                          </p:val>
                                        </p:tav>
                                      </p:tavLst>
                                    </p:anim>
                                    <p:anim calcmode="lin" valueType="num">
                                      <p:cBhvr>
                                        <p:cTn id="47" dur="178">
                                          <p:stCondLst>
                                            <p:cond delay="1822"/>
                                          </p:stCondLst>
                                        </p:cTn>
                                        <p:tgtEl>
                                          <p:spTgt spid="2"/>
                                        </p:tgtEl>
                                        <p:attrNameLst>
                                          <p:attrName>ppt_x</p:attrName>
                                        </p:attrNameLst>
                                      </p:cBhvr>
                                      <p:tavLst>
                                        <p:tav tm="0">
                                          <p:val>
                                            <p:strVal val="ppt_x"/>
                                          </p:val>
                                        </p:tav>
                                        <p:tav tm="100000">
                                          <p:val>
                                            <p:strVal val="ppt_x"/>
                                          </p:val>
                                        </p:tav>
                                      </p:tavLst>
                                    </p:anim>
                                    <p:anim calcmode="lin" valueType="num">
                                      <p:cBhvr>
                                        <p:cTn id="48" dur="664" tmFilter="0.0,0.0;0.25,0.07;0.50,0.2;0.75,0.467;1.0,1.0">
                                          <p:stCondLst>
                                            <p:cond delay="0"/>
                                          </p:stCondLst>
                                        </p:cTn>
                                        <p:tgtEl>
                                          <p:spTgt spid="2"/>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49" dur="664" tmFilter="0, 0; 0.125,0.2665; 0.25,0.4; 0.375,0.465; 0.5,0.5;  0.625,0.535; 0.75,0.6; 0.875,0.7335; 1,1">
                                          <p:stCondLst>
                                            <p:cond delay="664"/>
                                          </p:stCondLst>
                                        </p:cTn>
                                        <p:tgtEl>
                                          <p:spTgt spid="2"/>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50" dur="332" tmFilter="0, 0; 0.125,0.2665; 0.25,0.4; 0.375,0.465; 0.5,0.5;  0.625,0.535; 0.75,0.6; 0.875,0.7335; 1,1">
                                          <p:stCondLst>
                                            <p:cond delay="1324"/>
                                          </p:stCondLst>
                                        </p:cTn>
                                        <p:tgtEl>
                                          <p:spTgt spid="2"/>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51" dur="164" tmFilter="0, 0; 0.125,0.2665; 0.25,0.4; 0.375,0.465; 0.5,0.5;  0.625,0.535; 0.75,0.6; 0.875,0.7335; 1,1">
                                          <p:stCondLst>
                                            <p:cond delay="1656"/>
                                          </p:stCondLst>
                                        </p:cTn>
                                        <p:tgtEl>
                                          <p:spTgt spid="2"/>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52" dur="180" accel="50000">
                                          <p:stCondLst>
                                            <p:cond delay="1820"/>
                                          </p:stCondLst>
                                        </p:cTn>
                                        <p:tgtEl>
                                          <p:spTgt spid="2"/>
                                        </p:tgtEl>
                                        <p:attrNameLst>
                                          <p:attrName>ppt_y</p:attrName>
                                        </p:attrNameLst>
                                      </p:cBhvr>
                                      <p:tavLst>
                                        <p:tav tm="0">
                                          <p:val>
                                            <p:strVal val="ppt_y"/>
                                          </p:val>
                                        </p:tav>
                                        <p:tav tm="100000">
                                          <p:val>
                                            <p:strVal val="ppt_y+ppt_h"/>
                                          </p:val>
                                        </p:tav>
                                      </p:tavLst>
                                    </p:anim>
                                    <p:animScale>
                                      <p:cBhvr>
                                        <p:cTn id="53" dur="26">
                                          <p:stCondLst>
                                            <p:cond delay="620"/>
                                          </p:stCondLst>
                                        </p:cTn>
                                        <p:tgtEl>
                                          <p:spTgt spid="2"/>
                                        </p:tgtEl>
                                      </p:cBhvr>
                                      <p:to x="100000" y="60000"/>
                                    </p:animScale>
                                    <p:animScale>
                                      <p:cBhvr>
                                        <p:cTn id="54" dur="166" decel="50000">
                                          <p:stCondLst>
                                            <p:cond delay="646"/>
                                          </p:stCondLst>
                                        </p:cTn>
                                        <p:tgtEl>
                                          <p:spTgt spid="2"/>
                                        </p:tgtEl>
                                      </p:cBhvr>
                                      <p:to x="100000" y="100000"/>
                                    </p:animScale>
                                    <p:animScale>
                                      <p:cBhvr>
                                        <p:cTn id="55" dur="26">
                                          <p:stCondLst>
                                            <p:cond delay="1312"/>
                                          </p:stCondLst>
                                        </p:cTn>
                                        <p:tgtEl>
                                          <p:spTgt spid="2"/>
                                        </p:tgtEl>
                                      </p:cBhvr>
                                      <p:to x="100000" y="80000"/>
                                    </p:animScale>
                                    <p:animScale>
                                      <p:cBhvr>
                                        <p:cTn id="56" dur="166" decel="50000">
                                          <p:stCondLst>
                                            <p:cond delay="1338"/>
                                          </p:stCondLst>
                                        </p:cTn>
                                        <p:tgtEl>
                                          <p:spTgt spid="2"/>
                                        </p:tgtEl>
                                      </p:cBhvr>
                                      <p:to x="100000" y="100000"/>
                                    </p:animScale>
                                    <p:animScale>
                                      <p:cBhvr>
                                        <p:cTn id="57" dur="26">
                                          <p:stCondLst>
                                            <p:cond delay="1642"/>
                                          </p:stCondLst>
                                        </p:cTn>
                                        <p:tgtEl>
                                          <p:spTgt spid="2"/>
                                        </p:tgtEl>
                                      </p:cBhvr>
                                      <p:to x="100000" y="90000"/>
                                    </p:animScale>
                                    <p:animScale>
                                      <p:cBhvr>
                                        <p:cTn id="58" dur="166" decel="50000">
                                          <p:stCondLst>
                                            <p:cond delay="1668"/>
                                          </p:stCondLst>
                                        </p:cTn>
                                        <p:tgtEl>
                                          <p:spTgt spid="2"/>
                                        </p:tgtEl>
                                      </p:cBhvr>
                                      <p:to x="100000" y="100000"/>
                                    </p:animScale>
                                    <p:animScale>
                                      <p:cBhvr>
                                        <p:cTn id="59" dur="26">
                                          <p:stCondLst>
                                            <p:cond delay="1808"/>
                                          </p:stCondLst>
                                        </p:cTn>
                                        <p:tgtEl>
                                          <p:spTgt spid="2"/>
                                        </p:tgtEl>
                                      </p:cBhvr>
                                      <p:to x="100000" y="95000"/>
                                    </p:animScale>
                                    <p:animScale>
                                      <p:cBhvr>
                                        <p:cTn id="60" dur="166" decel="50000">
                                          <p:stCondLst>
                                            <p:cond delay="1834"/>
                                          </p:stCondLst>
                                        </p:cTn>
                                        <p:tgtEl>
                                          <p:spTgt spid="2"/>
                                        </p:tgtEl>
                                      </p:cBhvr>
                                      <p:to x="100000" y="100000"/>
                                    </p:animScale>
                                    <p:set>
                                      <p:cBhvr>
                                        <p:cTn id="61" dur="1" fill="hold">
                                          <p:stCondLst>
                                            <p:cond delay="1999"/>
                                          </p:stCondLst>
                                        </p:cTn>
                                        <p:tgtEl>
                                          <p:spTgt spid="2"/>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26" presetClass="exit" presetSubtype="0" fill="hold" grpId="0" nodeType="clickEffect">
                                  <p:stCondLst>
                                    <p:cond delay="0"/>
                                  </p:stCondLst>
                                  <p:childTnLst>
                                    <p:animEffect transition="out" filter="wipe(down)">
                                      <p:cBhvr>
                                        <p:cTn id="65" dur="180" accel="50000">
                                          <p:stCondLst>
                                            <p:cond delay="1820"/>
                                          </p:stCondLst>
                                        </p:cTn>
                                        <p:tgtEl>
                                          <p:spTgt spid="18"/>
                                        </p:tgtEl>
                                      </p:cBhvr>
                                    </p:animEffect>
                                    <p:anim calcmode="lin" valueType="num">
                                      <p:cBhvr>
                                        <p:cTn id="66" dur="1822" tmFilter="0,0; 0.14,0.31; 0.43,0.73; 0.71,0.91; 1.0,1.0">
                                          <p:stCondLst>
                                            <p:cond delay="0"/>
                                          </p:stCondLst>
                                        </p:cTn>
                                        <p:tgtEl>
                                          <p:spTgt spid="18"/>
                                        </p:tgtEl>
                                        <p:attrNameLst>
                                          <p:attrName>ppt_x</p:attrName>
                                        </p:attrNameLst>
                                      </p:cBhvr>
                                      <p:tavLst>
                                        <p:tav tm="0">
                                          <p:val>
                                            <p:strVal val="ppt_x"/>
                                          </p:val>
                                        </p:tav>
                                        <p:tav tm="100000">
                                          <p:val>
                                            <p:strVal val="#ppt_x+0.25"/>
                                          </p:val>
                                        </p:tav>
                                      </p:tavLst>
                                    </p:anim>
                                    <p:anim calcmode="lin" valueType="num">
                                      <p:cBhvr>
                                        <p:cTn id="67" dur="178">
                                          <p:stCondLst>
                                            <p:cond delay="1822"/>
                                          </p:stCondLst>
                                        </p:cTn>
                                        <p:tgtEl>
                                          <p:spTgt spid="18"/>
                                        </p:tgtEl>
                                        <p:attrNameLst>
                                          <p:attrName>ppt_x</p:attrName>
                                        </p:attrNameLst>
                                      </p:cBhvr>
                                      <p:tavLst>
                                        <p:tav tm="0">
                                          <p:val>
                                            <p:strVal val="ppt_x"/>
                                          </p:val>
                                        </p:tav>
                                        <p:tav tm="100000">
                                          <p:val>
                                            <p:strVal val="ppt_x"/>
                                          </p:val>
                                        </p:tav>
                                      </p:tavLst>
                                    </p:anim>
                                    <p:anim calcmode="lin" valueType="num">
                                      <p:cBhvr>
                                        <p:cTn id="68" dur="664" tmFilter="0.0,0.0;0.25,0.07;0.50,0.2;0.75,0.467;1.0,1.0">
                                          <p:stCondLst>
                                            <p:cond delay="0"/>
                                          </p:stCondLst>
                                        </p:cTn>
                                        <p:tgtEl>
                                          <p:spTgt spid="18"/>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69" dur="664" tmFilter="0, 0; 0.125,0.2665; 0.25,0.4; 0.375,0.465; 0.5,0.5;  0.625,0.535; 0.75,0.6; 0.875,0.7335; 1,1">
                                          <p:stCondLst>
                                            <p:cond delay="664"/>
                                          </p:stCondLst>
                                        </p:cTn>
                                        <p:tgtEl>
                                          <p:spTgt spid="18"/>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70" dur="332" tmFilter="0, 0; 0.125,0.2665; 0.25,0.4; 0.375,0.465; 0.5,0.5;  0.625,0.535; 0.75,0.6; 0.875,0.7335; 1,1">
                                          <p:stCondLst>
                                            <p:cond delay="1324"/>
                                          </p:stCondLst>
                                        </p:cTn>
                                        <p:tgtEl>
                                          <p:spTgt spid="18"/>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71" dur="164" tmFilter="0, 0; 0.125,0.2665; 0.25,0.4; 0.375,0.465; 0.5,0.5;  0.625,0.535; 0.75,0.6; 0.875,0.7335; 1,1">
                                          <p:stCondLst>
                                            <p:cond delay="1656"/>
                                          </p:stCondLst>
                                        </p:cTn>
                                        <p:tgtEl>
                                          <p:spTgt spid="18"/>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72" dur="180" accel="50000">
                                          <p:stCondLst>
                                            <p:cond delay="1820"/>
                                          </p:stCondLst>
                                        </p:cTn>
                                        <p:tgtEl>
                                          <p:spTgt spid="18"/>
                                        </p:tgtEl>
                                        <p:attrNameLst>
                                          <p:attrName>ppt_y</p:attrName>
                                        </p:attrNameLst>
                                      </p:cBhvr>
                                      <p:tavLst>
                                        <p:tav tm="0">
                                          <p:val>
                                            <p:strVal val="ppt_y"/>
                                          </p:val>
                                        </p:tav>
                                        <p:tav tm="100000">
                                          <p:val>
                                            <p:strVal val="ppt_y+ppt_h"/>
                                          </p:val>
                                        </p:tav>
                                      </p:tavLst>
                                    </p:anim>
                                    <p:animScale>
                                      <p:cBhvr>
                                        <p:cTn id="73" dur="26">
                                          <p:stCondLst>
                                            <p:cond delay="620"/>
                                          </p:stCondLst>
                                        </p:cTn>
                                        <p:tgtEl>
                                          <p:spTgt spid="18"/>
                                        </p:tgtEl>
                                      </p:cBhvr>
                                      <p:to x="100000" y="60000"/>
                                    </p:animScale>
                                    <p:animScale>
                                      <p:cBhvr>
                                        <p:cTn id="74" dur="166" decel="50000">
                                          <p:stCondLst>
                                            <p:cond delay="646"/>
                                          </p:stCondLst>
                                        </p:cTn>
                                        <p:tgtEl>
                                          <p:spTgt spid="18"/>
                                        </p:tgtEl>
                                      </p:cBhvr>
                                      <p:to x="100000" y="100000"/>
                                    </p:animScale>
                                    <p:animScale>
                                      <p:cBhvr>
                                        <p:cTn id="75" dur="26">
                                          <p:stCondLst>
                                            <p:cond delay="1312"/>
                                          </p:stCondLst>
                                        </p:cTn>
                                        <p:tgtEl>
                                          <p:spTgt spid="18"/>
                                        </p:tgtEl>
                                      </p:cBhvr>
                                      <p:to x="100000" y="80000"/>
                                    </p:animScale>
                                    <p:animScale>
                                      <p:cBhvr>
                                        <p:cTn id="76" dur="166" decel="50000">
                                          <p:stCondLst>
                                            <p:cond delay="1338"/>
                                          </p:stCondLst>
                                        </p:cTn>
                                        <p:tgtEl>
                                          <p:spTgt spid="18"/>
                                        </p:tgtEl>
                                      </p:cBhvr>
                                      <p:to x="100000" y="100000"/>
                                    </p:animScale>
                                    <p:animScale>
                                      <p:cBhvr>
                                        <p:cTn id="77" dur="26">
                                          <p:stCondLst>
                                            <p:cond delay="1642"/>
                                          </p:stCondLst>
                                        </p:cTn>
                                        <p:tgtEl>
                                          <p:spTgt spid="18"/>
                                        </p:tgtEl>
                                      </p:cBhvr>
                                      <p:to x="100000" y="90000"/>
                                    </p:animScale>
                                    <p:animScale>
                                      <p:cBhvr>
                                        <p:cTn id="78" dur="166" decel="50000">
                                          <p:stCondLst>
                                            <p:cond delay="1668"/>
                                          </p:stCondLst>
                                        </p:cTn>
                                        <p:tgtEl>
                                          <p:spTgt spid="18"/>
                                        </p:tgtEl>
                                      </p:cBhvr>
                                      <p:to x="100000" y="100000"/>
                                    </p:animScale>
                                    <p:animScale>
                                      <p:cBhvr>
                                        <p:cTn id="79" dur="26">
                                          <p:stCondLst>
                                            <p:cond delay="1808"/>
                                          </p:stCondLst>
                                        </p:cTn>
                                        <p:tgtEl>
                                          <p:spTgt spid="18"/>
                                        </p:tgtEl>
                                      </p:cBhvr>
                                      <p:to x="100000" y="95000"/>
                                    </p:animScale>
                                    <p:animScale>
                                      <p:cBhvr>
                                        <p:cTn id="80" dur="166" decel="50000">
                                          <p:stCondLst>
                                            <p:cond delay="1834"/>
                                          </p:stCondLst>
                                        </p:cTn>
                                        <p:tgtEl>
                                          <p:spTgt spid="18"/>
                                        </p:tgtEl>
                                      </p:cBhvr>
                                      <p:to x="100000" y="100000"/>
                                    </p:animScale>
                                    <p:set>
                                      <p:cBhvr>
                                        <p:cTn id="81" dur="1" fill="hold">
                                          <p:stCondLst>
                                            <p:cond delay="1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8" grpId="0" animBg="1"/>
      <p:bldP spid="19" grpId="0" animBg="1"/>
      <p:bldP spid="19" grpId="1" animBg="1"/>
      <p:bldP spid="21" grpId="0" animBg="1"/>
      <p:bldP spid="22" grpId="0" animBg="1"/>
      <p:bldP spid="2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8C74F8A-36B6-24B2-F7C2-8C2154992177}"/>
              </a:ext>
            </a:extLst>
          </p:cNvPr>
          <p:cNvSpPr/>
          <p:nvPr/>
        </p:nvSpPr>
        <p:spPr>
          <a:xfrm>
            <a:off x="482600" y="297707"/>
            <a:ext cx="7785100" cy="847548"/>
          </a:xfrm>
          <a:prstGeom prst="roundRect">
            <a:avLst/>
          </a:prstGeom>
          <a:solidFill>
            <a:schemeClr val="accent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lang="en-US" sz="2800" b="0" i="0">
              <a:solidFill>
                <a:srgbClr val="000000"/>
              </a:solidFill>
              <a:effectLst/>
              <a:latin typeface="OpenSans"/>
            </a:endParaRPr>
          </a:p>
          <a:p>
            <a:pPr marL="0" marR="0" lvl="0" indent="0" algn="ctr" defTabSz="609539" rtl="0" eaLnBrk="1" fontAlgn="auto" latinLnBrk="0" hangingPunct="1">
              <a:lnSpc>
                <a:spcPct val="100000"/>
              </a:lnSpc>
              <a:spcBef>
                <a:spcPts val="0"/>
              </a:spcBef>
              <a:spcAft>
                <a:spcPts val="0"/>
              </a:spcAft>
              <a:buClrTx/>
              <a:buSzTx/>
              <a:buFontTx/>
              <a:buNone/>
              <a:tabLst/>
              <a:defRPr/>
            </a:pPr>
            <a:endParaRPr lang="en-US" sz="2800">
              <a:solidFill>
                <a:srgbClr val="000000"/>
              </a:solidFill>
              <a:latin typeface="OpenSans"/>
            </a:endParaRPr>
          </a:p>
          <a:p>
            <a:pPr marL="0" marR="0" lvl="0" indent="0" defTabSz="609539" rtl="0" eaLnBrk="1" fontAlgn="auto" latinLnBrk="0" hangingPunct="1">
              <a:lnSpc>
                <a:spcPct val="100000"/>
              </a:lnSpc>
              <a:spcBef>
                <a:spcPts val="0"/>
              </a:spcBef>
              <a:spcAft>
                <a:spcPts val="0"/>
              </a:spcAft>
              <a:buClrTx/>
              <a:buSzTx/>
              <a:buFontTx/>
              <a:buNone/>
              <a:tabLst/>
              <a:defRPr/>
            </a:pPr>
            <a:r>
              <a:rPr lang="en-US" sz="3200" b="0" i="0">
                <a:solidFill>
                  <a:schemeClr val="bg1"/>
                </a:solidFill>
                <a:effectLst/>
                <a:latin typeface="Nunito Black" panose="00000A00000000000000" pitchFamily="2" charset="0"/>
              </a:rPr>
              <a:t>3. Tìm trong những câu kể ở bài tập 2:</a:t>
            </a:r>
            <a:br>
              <a:rPr lang="en-US" sz="3200" b="0" i="0">
                <a:solidFill>
                  <a:schemeClr val="bg1"/>
                </a:solidFill>
                <a:effectLst/>
                <a:latin typeface="Nunito Black" panose="00000A00000000000000" pitchFamily="2" charset="0"/>
              </a:rPr>
            </a:br>
            <a:br>
              <a:rPr lang="en-US" sz="3200" b="0" i="0">
                <a:solidFill>
                  <a:schemeClr val="bg1"/>
                </a:solidFill>
                <a:effectLst/>
                <a:latin typeface="Nunito Black" panose="00000A00000000000000" pitchFamily="2" charset="0"/>
              </a:rPr>
            </a:br>
            <a:endParaRPr kumimoji="0" lang="en-US" sz="2800" b="0" i="1" u="none" strike="noStrike" kern="1200" cap="none" spc="0" normalizeH="0" baseline="0" noProof="0">
              <a:ln>
                <a:noFill/>
              </a:ln>
              <a:solidFill>
                <a:schemeClr val="bg1"/>
              </a:solidFill>
              <a:effectLst/>
              <a:uLnTx/>
              <a:uFillTx/>
              <a:latin typeface="Nunito Black" pitchFamily="2" charset="0"/>
            </a:endParaRPr>
          </a:p>
        </p:txBody>
      </p:sp>
      <p:sp>
        <p:nvSpPr>
          <p:cNvPr id="5" name="TextBox 4">
            <a:extLst>
              <a:ext uri="{FF2B5EF4-FFF2-40B4-BE49-F238E27FC236}">
                <a16:creationId xmlns:a16="http://schemas.microsoft.com/office/drawing/2014/main" id="{F86F04BD-695A-8C65-8DF4-1113140908AD}"/>
              </a:ext>
            </a:extLst>
          </p:cNvPr>
          <p:cNvSpPr txBox="1"/>
          <p:nvPr/>
        </p:nvSpPr>
        <p:spPr>
          <a:xfrm>
            <a:off x="1019174" y="3429000"/>
            <a:ext cx="6097656" cy="461665"/>
          </a:xfrm>
          <a:prstGeom prst="rect">
            <a:avLst/>
          </a:prstGeom>
          <a:noFill/>
        </p:spPr>
        <p:txBody>
          <a:bodyPr wrap="square">
            <a:spAutoFit/>
          </a:bodyPr>
          <a:lstStyle/>
          <a:p>
            <a:endParaRPr lang="en-US" sz="2400">
              <a:solidFill>
                <a:srgbClr val="0070C0"/>
              </a:solidFill>
              <a:latin typeface="Nunito Black" pitchFamily="2" charset="0"/>
            </a:endParaRPr>
          </a:p>
        </p:txBody>
      </p:sp>
      <p:sp>
        <p:nvSpPr>
          <p:cNvPr id="7" name="TextBox 6">
            <a:extLst>
              <a:ext uri="{FF2B5EF4-FFF2-40B4-BE49-F238E27FC236}">
                <a16:creationId xmlns:a16="http://schemas.microsoft.com/office/drawing/2014/main" id="{9794AF0C-6B24-7A87-F587-24ECC15357E6}"/>
              </a:ext>
            </a:extLst>
          </p:cNvPr>
          <p:cNvSpPr txBox="1"/>
          <p:nvPr/>
        </p:nvSpPr>
        <p:spPr>
          <a:xfrm>
            <a:off x="4711590" y="4531865"/>
            <a:ext cx="6097656" cy="461665"/>
          </a:xfrm>
          <a:prstGeom prst="rect">
            <a:avLst/>
          </a:prstGeom>
          <a:noFill/>
        </p:spPr>
        <p:txBody>
          <a:bodyPr wrap="square">
            <a:spAutoFit/>
          </a:bodyPr>
          <a:lstStyle/>
          <a:p>
            <a:endParaRPr lang="en-US" sz="2400">
              <a:solidFill>
                <a:srgbClr val="0070C0"/>
              </a:solidFill>
              <a:latin typeface="Nunito Black" pitchFamily="2" charset="0"/>
            </a:endParaRPr>
          </a:p>
        </p:txBody>
      </p:sp>
      <p:sp>
        <p:nvSpPr>
          <p:cNvPr id="8" name="Rectangle: Rounded Corners 7">
            <a:extLst>
              <a:ext uri="{FF2B5EF4-FFF2-40B4-BE49-F238E27FC236}">
                <a16:creationId xmlns:a16="http://schemas.microsoft.com/office/drawing/2014/main" id="{BAE6D438-4CC9-81F8-B269-842611A64F6C}"/>
              </a:ext>
            </a:extLst>
          </p:cNvPr>
          <p:cNvSpPr/>
          <p:nvPr/>
        </p:nvSpPr>
        <p:spPr>
          <a:xfrm>
            <a:off x="296517" y="1308886"/>
            <a:ext cx="5294658" cy="580743"/>
          </a:xfrm>
          <a:prstGeom prst="roundRect">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0" i="0">
              <a:solidFill>
                <a:schemeClr val="accent2">
                  <a:lumMod val="75000"/>
                </a:schemeClr>
              </a:solidFill>
              <a:effectLst/>
              <a:latin typeface="Nunito Black" pitchFamily="2" charset="0"/>
            </a:endParaRPr>
          </a:p>
          <a:p>
            <a:pPr algn="ctr"/>
            <a:r>
              <a:rPr lang="en-US" sz="2800" b="0" i="0">
                <a:solidFill>
                  <a:schemeClr val="accent2">
                    <a:lumMod val="75000"/>
                  </a:schemeClr>
                </a:solidFill>
                <a:effectLst/>
                <a:latin typeface="Nunito Black" pitchFamily="2" charset="0"/>
              </a:rPr>
              <a:t>a. Câu nào giới thiệu sự vật?</a:t>
            </a:r>
            <a:endParaRPr lang="en-US" sz="2800">
              <a:solidFill>
                <a:schemeClr val="accent2">
                  <a:lumMod val="75000"/>
                </a:schemeClr>
              </a:solidFill>
              <a:latin typeface="Nunito Black" pitchFamily="2" charset="0"/>
            </a:endParaRPr>
          </a:p>
          <a:p>
            <a:pPr algn="ctr"/>
            <a:endParaRPr lang="en-US"/>
          </a:p>
        </p:txBody>
      </p:sp>
      <p:sp>
        <p:nvSpPr>
          <p:cNvPr id="9" name="Rectangle: Rounded Corners 8">
            <a:extLst>
              <a:ext uri="{FF2B5EF4-FFF2-40B4-BE49-F238E27FC236}">
                <a16:creationId xmlns:a16="http://schemas.microsoft.com/office/drawing/2014/main" id="{BA832056-985F-D218-759D-548325C0876E}"/>
              </a:ext>
            </a:extLst>
          </p:cNvPr>
          <p:cNvSpPr/>
          <p:nvPr/>
        </p:nvSpPr>
        <p:spPr>
          <a:xfrm>
            <a:off x="2353917" y="1919487"/>
            <a:ext cx="4989857" cy="468292"/>
          </a:xfrm>
          <a:prstGeom prst="roundRect">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b="0" i="0">
              <a:solidFill>
                <a:srgbClr val="0070C0"/>
              </a:solidFill>
              <a:effectLst/>
              <a:latin typeface="Nunito Black" pitchFamily="2" charset="0"/>
            </a:endParaRPr>
          </a:p>
          <a:p>
            <a:r>
              <a:rPr lang="en-US" sz="2800" b="0" i="0">
                <a:solidFill>
                  <a:srgbClr val="0070C0"/>
                </a:solidFill>
                <a:effectLst/>
                <a:latin typeface="Nunito Black" pitchFamily="2" charset="0"/>
              </a:rPr>
              <a:t>b. Câu nào nêu hoạt động?</a:t>
            </a:r>
            <a:endParaRPr lang="en-US" sz="2800">
              <a:solidFill>
                <a:srgbClr val="0070C0"/>
              </a:solidFill>
              <a:latin typeface="Nunito Black" pitchFamily="2" charset="0"/>
            </a:endParaRPr>
          </a:p>
          <a:p>
            <a:pPr algn="ctr"/>
            <a:endParaRPr lang="en-US"/>
          </a:p>
        </p:txBody>
      </p:sp>
      <p:sp>
        <p:nvSpPr>
          <p:cNvPr id="10" name="Rectangle: Rounded Corners 9">
            <a:extLst>
              <a:ext uri="{FF2B5EF4-FFF2-40B4-BE49-F238E27FC236}">
                <a16:creationId xmlns:a16="http://schemas.microsoft.com/office/drawing/2014/main" id="{920D02FF-01A0-40C2-18EC-A768EA3C711F}"/>
              </a:ext>
            </a:extLst>
          </p:cNvPr>
          <p:cNvSpPr/>
          <p:nvPr/>
        </p:nvSpPr>
        <p:spPr>
          <a:xfrm>
            <a:off x="6096000" y="2430720"/>
            <a:ext cx="4989857" cy="495513"/>
          </a:xfrm>
          <a:prstGeom prst="roundRect">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b="0" i="0">
              <a:solidFill>
                <a:srgbClr val="0070C0"/>
              </a:solidFill>
              <a:effectLst/>
              <a:latin typeface="Nunito Black" pitchFamily="2" charset="0"/>
            </a:endParaRPr>
          </a:p>
          <a:p>
            <a:r>
              <a:rPr lang="en-US" sz="2800" b="0" i="0">
                <a:solidFill>
                  <a:srgbClr val="0070C0"/>
                </a:solidFill>
                <a:effectLst/>
                <a:latin typeface="Nunito Black" pitchFamily="2" charset="0"/>
              </a:rPr>
              <a:t>c. Câu nào nêu đặc điểm ?</a:t>
            </a:r>
            <a:endParaRPr lang="en-US" sz="2800">
              <a:solidFill>
                <a:srgbClr val="0070C0"/>
              </a:solidFill>
              <a:latin typeface="Nunito Black" pitchFamily="2" charset="0"/>
            </a:endParaRPr>
          </a:p>
          <a:p>
            <a:pPr algn="ctr"/>
            <a:endParaRPr lang="en-US"/>
          </a:p>
        </p:txBody>
      </p:sp>
      <p:sp>
        <p:nvSpPr>
          <p:cNvPr id="11" name="Rectangle: Folded Corner 10">
            <a:extLst>
              <a:ext uri="{FF2B5EF4-FFF2-40B4-BE49-F238E27FC236}">
                <a16:creationId xmlns:a16="http://schemas.microsoft.com/office/drawing/2014/main" id="{586AE986-9A11-05D3-0A67-09F82BC2E05C}"/>
              </a:ext>
            </a:extLst>
          </p:cNvPr>
          <p:cNvSpPr/>
          <p:nvPr/>
        </p:nvSpPr>
        <p:spPr>
          <a:xfrm>
            <a:off x="482600" y="2926233"/>
            <a:ext cx="3041857" cy="2442619"/>
          </a:xfrm>
          <a:prstGeom prst="foldedCorner">
            <a:avLst/>
          </a:prstGeom>
          <a:solidFill>
            <a:srgbClr val="FA62F3"/>
          </a:solid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rgbClr val="00B050"/>
              </a:solidFill>
              <a:latin typeface="Nunito Black" pitchFamily="2" charset="0"/>
            </a:endParaRPr>
          </a:p>
          <a:p>
            <a:pPr algn="ctr"/>
            <a:r>
              <a:rPr lang="en-US" sz="2800">
                <a:solidFill>
                  <a:schemeClr val="tx1"/>
                </a:solidFill>
                <a:latin typeface="Nunito Black" pitchFamily="2" charset="0"/>
              </a:rPr>
              <a:t> Tháp Bà Pô – na – ga là một địa điểm du lịch nổi tiếng ở Nha Trang.</a:t>
            </a:r>
          </a:p>
          <a:p>
            <a:pPr algn="ctr"/>
            <a:endParaRPr lang="en-US"/>
          </a:p>
        </p:txBody>
      </p:sp>
      <p:sp>
        <p:nvSpPr>
          <p:cNvPr id="12" name="Rectangle: Folded Corner 11">
            <a:extLst>
              <a:ext uri="{FF2B5EF4-FFF2-40B4-BE49-F238E27FC236}">
                <a16:creationId xmlns:a16="http://schemas.microsoft.com/office/drawing/2014/main" id="{0335ED3A-5BA0-F268-122E-2E847AEF890F}"/>
              </a:ext>
            </a:extLst>
          </p:cNvPr>
          <p:cNvSpPr/>
          <p:nvPr/>
        </p:nvSpPr>
        <p:spPr>
          <a:xfrm>
            <a:off x="4186669" y="3081461"/>
            <a:ext cx="2990436" cy="2233069"/>
          </a:xfrm>
          <a:prstGeom prst="foldedCorner">
            <a:avLst/>
          </a:prstGeom>
          <a:solidFill>
            <a:schemeClr val="accent5">
              <a:lumMod val="20000"/>
              <a:lumOff val="80000"/>
            </a:schemeClr>
          </a:solid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rgbClr val="00B050"/>
              </a:solidFill>
              <a:latin typeface="Nunito Black" pitchFamily="2" charset="0"/>
            </a:endParaRPr>
          </a:p>
          <a:p>
            <a:pPr algn="ctr"/>
            <a:r>
              <a:rPr lang="en-US" sz="2800">
                <a:solidFill>
                  <a:schemeClr val="tx1"/>
                </a:solidFill>
                <a:latin typeface="Nunito Black" pitchFamily="2" charset="0"/>
              </a:rPr>
              <a:t>Ông ngoại đưa đón Dương đi học mỗi khi bố mẹ bận rộn.</a:t>
            </a:r>
          </a:p>
          <a:p>
            <a:pPr algn="ctr"/>
            <a:endParaRPr lang="en-US"/>
          </a:p>
        </p:txBody>
      </p:sp>
      <p:sp>
        <p:nvSpPr>
          <p:cNvPr id="13" name="Rectangle: Folded Corner 12">
            <a:extLst>
              <a:ext uri="{FF2B5EF4-FFF2-40B4-BE49-F238E27FC236}">
                <a16:creationId xmlns:a16="http://schemas.microsoft.com/office/drawing/2014/main" id="{BA0A8E06-3D1B-1360-C24D-B1E8A3A69AFC}"/>
              </a:ext>
            </a:extLst>
          </p:cNvPr>
          <p:cNvSpPr/>
          <p:nvPr/>
        </p:nvSpPr>
        <p:spPr>
          <a:xfrm>
            <a:off x="7839317" y="3189109"/>
            <a:ext cx="3276391" cy="2120782"/>
          </a:xfrm>
          <a:prstGeom prst="foldedCorner">
            <a:avLst/>
          </a:prstGeom>
          <a:solidFill>
            <a:schemeClr val="accent2">
              <a:lumMod val="40000"/>
              <a:lumOff val="60000"/>
            </a:schemeClr>
          </a:solid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rgbClr val="00B050"/>
              </a:solidFill>
              <a:latin typeface="Nunito Black" pitchFamily="2" charset="0"/>
            </a:endParaRPr>
          </a:p>
          <a:p>
            <a:pPr algn="ctr"/>
            <a:r>
              <a:rPr lang="en-US" sz="2800">
                <a:solidFill>
                  <a:schemeClr val="tx1"/>
                </a:solidFill>
                <a:latin typeface="Nunito Black" pitchFamily="2" charset="0"/>
              </a:rPr>
              <a:t>Mỗi một ngày trôi qua, ông đang già đi, còn nó mạnh mẽ hơn.</a:t>
            </a:r>
          </a:p>
          <a:p>
            <a:pPr algn="ctr"/>
            <a:endParaRPr lang="en-US"/>
          </a:p>
        </p:txBody>
      </p:sp>
      <p:sp>
        <p:nvSpPr>
          <p:cNvPr id="14" name="Rectangle: Rounded Corners 13">
            <a:extLst>
              <a:ext uri="{FF2B5EF4-FFF2-40B4-BE49-F238E27FC236}">
                <a16:creationId xmlns:a16="http://schemas.microsoft.com/office/drawing/2014/main" id="{9FEE02CE-659E-D9BF-C302-9D1096608FD1}"/>
              </a:ext>
            </a:extLst>
          </p:cNvPr>
          <p:cNvSpPr/>
          <p:nvPr/>
        </p:nvSpPr>
        <p:spPr>
          <a:xfrm>
            <a:off x="581024" y="5326563"/>
            <a:ext cx="2890286" cy="580743"/>
          </a:xfrm>
          <a:prstGeom prst="roundRect">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0" i="0">
              <a:solidFill>
                <a:schemeClr val="accent2">
                  <a:lumMod val="75000"/>
                </a:schemeClr>
              </a:solidFill>
              <a:effectLst/>
              <a:latin typeface="Nunito Black" pitchFamily="2" charset="0"/>
            </a:endParaRPr>
          </a:p>
          <a:p>
            <a:r>
              <a:rPr lang="en-US" sz="2800" b="0" i="0">
                <a:solidFill>
                  <a:schemeClr val="accent2">
                    <a:lumMod val="75000"/>
                  </a:schemeClr>
                </a:solidFill>
                <a:effectLst/>
                <a:latin typeface="Nunito Black" pitchFamily="2" charset="0"/>
              </a:rPr>
              <a:t> Câu nêu sự vật</a:t>
            </a:r>
            <a:endParaRPr lang="en-US" sz="2800">
              <a:solidFill>
                <a:schemeClr val="accent2">
                  <a:lumMod val="75000"/>
                </a:schemeClr>
              </a:solidFill>
              <a:latin typeface="Nunito Black" pitchFamily="2" charset="0"/>
            </a:endParaRPr>
          </a:p>
          <a:p>
            <a:pPr algn="ctr"/>
            <a:endParaRPr lang="en-US"/>
          </a:p>
        </p:txBody>
      </p:sp>
      <p:sp>
        <p:nvSpPr>
          <p:cNvPr id="15" name="Rectangle: Rounded Corners 14">
            <a:extLst>
              <a:ext uri="{FF2B5EF4-FFF2-40B4-BE49-F238E27FC236}">
                <a16:creationId xmlns:a16="http://schemas.microsoft.com/office/drawing/2014/main" id="{6035B2BF-2070-6024-8BFC-8D66789A1DFF}"/>
              </a:ext>
            </a:extLst>
          </p:cNvPr>
          <p:cNvSpPr/>
          <p:nvPr/>
        </p:nvSpPr>
        <p:spPr>
          <a:xfrm>
            <a:off x="3848100" y="5356079"/>
            <a:ext cx="3614426" cy="468292"/>
          </a:xfrm>
          <a:prstGeom prst="roundRect">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b="0" i="0">
              <a:solidFill>
                <a:srgbClr val="0070C0"/>
              </a:solidFill>
              <a:effectLst/>
              <a:latin typeface="Nunito Black" pitchFamily="2" charset="0"/>
            </a:endParaRPr>
          </a:p>
          <a:p>
            <a:r>
              <a:rPr lang="en-US" sz="2800" b="0" i="0">
                <a:solidFill>
                  <a:srgbClr val="0070C0"/>
                </a:solidFill>
                <a:effectLst/>
                <a:latin typeface="Nunito Black" pitchFamily="2" charset="0"/>
              </a:rPr>
              <a:t> Câu nêu hoạt động</a:t>
            </a:r>
            <a:endParaRPr lang="en-US" sz="2800">
              <a:solidFill>
                <a:srgbClr val="0070C0"/>
              </a:solidFill>
              <a:latin typeface="Nunito Black" pitchFamily="2" charset="0"/>
            </a:endParaRPr>
          </a:p>
          <a:p>
            <a:pPr algn="ctr"/>
            <a:endParaRPr lang="en-US"/>
          </a:p>
        </p:txBody>
      </p:sp>
      <p:sp>
        <p:nvSpPr>
          <p:cNvPr id="16" name="Rectangle: Rounded Corners 15">
            <a:extLst>
              <a:ext uri="{FF2B5EF4-FFF2-40B4-BE49-F238E27FC236}">
                <a16:creationId xmlns:a16="http://schemas.microsoft.com/office/drawing/2014/main" id="{1EFB3192-6641-C191-E340-88C920C41458}"/>
              </a:ext>
            </a:extLst>
          </p:cNvPr>
          <p:cNvSpPr/>
          <p:nvPr/>
        </p:nvSpPr>
        <p:spPr>
          <a:xfrm>
            <a:off x="7839316" y="5328858"/>
            <a:ext cx="3276392" cy="495513"/>
          </a:xfrm>
          <a:prstGeom prst="roundRect">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b="0" i="0">
              <a:solidFill>
                <a:srgbClr val="0070C0"/>
              </a:solidFill>
              <a:effectLst/>
              <a:latin typeface="Nunito Black" pitchFamily="2" charset="0"/>
            </a:endParaRPr>
          </a:p>
          <a:p>
            <a:r>
              <a:rPr lang="en-US" sz="2800" b="0" i="0">
                <a:solidFill>
                  <a:srgbClr val="0070C0"/>
                </a:solidFill>
                <a:effectLst/>
                <a:latin typeface="Nunito Black" pitchFamily="2" charset="0"/>
              </a:rPr>
              <a:t>Câu nêu đặc điểm </a:t>
            </a:r>
            <a:endParaRPr lang="en-US" sz="2800">
              <a:solidFill>
                <a:srgbClr val="0070C0"/>
              </a:solidFill>
              <a:latin typeface="Nunito Black" pitchFamily="2" charset="0"/>
            </a:endParaRPr>
          </a:p>
          <a:p>
            <a:pPr algn="ctr"/>
            <a:endParaRPr lang="en-US"/>
          </a:p>
        </p:txBody>
      </p:sp>
    </p:spTree>
    <p:extLst>
      <p:ext uri="{BB962C8B-B14F-4D97-AF65-F5344CB8AC3E}">
        <p14:creationId xmlns:p14="http://schemas.microsoft.com/office/powerpoint/2010/main" val="408148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1000" fill="hold"/>
                                        <p:tgtEl>
                                          <p:spTgt spid="12"/>
                                        </p:tgtEl>
                                        <p:attrNameLst>
                                          <p:attrName>ppt_w</p:attrName>
                                        </p:attrNameLst>
                                      </p:cBhvr>
                                      <p:tavLst>
                                        <p:tav tm="0">
                                          <p:val>
                                            <p:fltVal val="0"/>
                                          </p:val>
                                        </p:tav>
                                        <p:tav tm="100000">
                                          <p:val>
                                            <p:strVal val="#ppt_w"/>
                                          </p:val>
                                        </p:tav>
                                      </p:tavLst>
                                    </p:anim>
                                    <p:anim calcmode="lin" valueType="num">
                                      <p:cBhvr>
                                        <p:cTn id="16" dur="1000" fill="hold"/>
                                        <p:tgtEl>
                                          <p:spTgt spid="12"/>
                                        </p:tgtEl>
                                        <p:attrNameLst>
                                          <p:attrName>ppt_h</p:attrName>
                                        </p:attrNameLst>
                                      </p:cBhvr>
                                      <p:tavLst>
                                        <p:tav tm="0">
                                          <p:val>
                                            <p:fltVal val="0"/>
                                          </p:val>
                                        </p:tav>
                                        <p:tav tm="100000">
                                          <p:val>
                                            <p:strVal val="#ppt_h"/>
                                          </p:val>
                                        </p:tav>
                                      </p:tavLst>
                                    </p:anim>
                                    <p:anim calcmode="lin" valueType="num">
                                      <p:cBhvr>
                                        <p:cTn id="17" dur="1000" fill="hold"/>
                                        <p:tgtEl>
                                          <p:spTgt spid="12"/>
                                        </p:tgtEl>
                                        <p:attrNameLst>
                                          <p:attrName>style.rotation</p:attrName>
                                        </p:attrNameLst>
                                      </p:cBhvr>
                                      <p:tavLst>
                                        <p:tav tm="0">
                                          <p:val>
                                            <p:fltVal val="90"/>
                                          </p:val>
                                        </p:tav>
                                        <p:tav tm="100000">
                                          <p:val>
                                            <p:fltVal val="0"/>
                                          </p:val>
                                        </p:tav>
                                      </p:tavLst>
                                    </p:anim>
                                    <p:animEffect transition="in" filter="fade">
                                      <p:cBhvr>
                                        <p:cTn id="18" dur="10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1000" fill="hold"/>
                                        <p:tgtEl>
                                          <p:spTgt spid="13"/>
                                        </p:tgtEl>
                                        <p:attrNameLst>
                                          <p:attrName>ppt_w</p:attrName>
                                        </p:attrNameLst>
                                      </p:cBhvr>
                                      <p:tavLst>
                                        <p:tav tm="0">
                                          <p:val>
                                            <p:fltVal val="0"/>
                                          </p:val>
                                        </p:tav>
                                        <p:tav tm="100000">
                                          <p:val>
                                            <p:strVal val="#ppt_w"/>
                                          </p:val>
                                        </p:tav>
                                      </p:tavLst>
                                    </p:anim>
                                    <p:anim calcmode="lin" valueType="num">
                                      <p:cBhvr>
                                        <p:cTn id="24" dur="1000" fill="hold"/>
                                        <p:tgtEl>
                                          <p:spTgt spid="13"/>
                                        </p:tgtEl>
                                        <p:attrNameLst>
                                          <p:attrName>ppt_h</p:attrName>
                                        </p:attrNameLst>
                                      </p:cBhvr>
                                      <p:tavLst>
                                        <p:tav tm="0">
                                          <p:val>
                                            <p:fltVal val="0"/>
                                          </p:val>
                                        </p:tav>
                                        <p:tav tm="100000">
                                          <p:val>
                                            <p:strVal val="#ppt_h"/>
                                          </p:val>
                                        </p:tav>
                                      </p:tavLst>
                                    </p:anim>
                                    <p:anim calcmode="lin" valueType="num">
                                      <p:cBhvr>
                                        <p:cTn id="25" dur="1000" fill="hold"/>
                                        <p:tgtEl>
                                          <p:spTgt spid="13"/>
                                        </p:tgtEl>
                                        <p:attrNameLst>
                                          <p:attrName>style.rotation</p:attrName>
                                        </p:attrNameLst>
                                      </p:cBhvr>
                                      <p:tavLst>
                                        <p:tav tm="0">
                                          <p:val>
                                            <p:fltVal val="90"/>
                                          </p:val>
                                        </p:tav>
                                        <p:tav tm="100000">
                                          <p:val>
                                            <p:fltVal val="0"/>
                                          </p:val>
                                        </p:tav>
                                      </p:tavLst>
                                    </p:anim>
                                    <p:animEffect transition="in" filter="fade">
                                      <p:cBhvr>
                                        <p:cTn id="26" dur="10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fltVal val="0"/>
                                          </p:val>
                                        </p:tav>
                                        <p:tav tm="100000">
                                          <p:val>
                                            <p:strVal val="#ppt_w"/>
                                          </p:val>
                                        </p:tav>
                                      </p:tavLst>
                                    </p:anim>
                                    <p:anim calcmode="lin" valueType="num">
                                      <p:cBhvr>
                                        <p:cTn id="32" dur="500" fill="hold"/>
                                        <p:tgtEl>
                                          <p:spTgt spid="14"/>
                                        </p:tgtEl>
                                        <p:attrNameLst>
                                          <p:attrName>ppt_h</p:attrName>
                                        </p:attrNameLst>
                                      </p:cBhvr>
                                      <p:tavLst>
                                        <p:tav tm="0">
                                          <p:val>
                                            <p:fltVal val="0"/>
                                          </p:val>
                                        </p:tav>
                                        <p:tav tm="100000">
                                          <p:val>
                                            <p:strVal val="#ppt_h"/>
                                          </p:val>
                                        </p:tav>
                                      </p:tavLst>
                                    </p:anim>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fltVal val="0"/>
                                          </p:val>
                                        </p:tav>
                                        <p:tav tm="100000">
                                          <p:val>
                                            <p:strVal val="#ppt_w"/>
                                          </p:val>
                                        </p:tav>
                                      </p:tavLst>
                                    </p:anim>
                                    <p:anim calcmode="lin" valueType="num">
                                      <p:cBhvr>
                                        <p:cTn id="39" dur="500" fill="hold"/>
                                        <p:tgtEl>
                                          <p:spTgt spid="15"/>
                                        </p:tgtEl>
                                        <p:attrNameLst>
                                          <p:attrName>ppt_h</p:attrName>
                                        </p:attrNameLst>
                                      </p:cBhvr>
                                      <p:tavLst>
                                        <p:tav tm="0">
                                          <p:val>
                                            <p:fltVal val="0"/>
                                          </p:val>
                                        </p:tav>
                                        <p:tav tm="100000">
                                          <p:val>
                                            <p:strVal val="#ppt_h"/>
                                          </p:val>
                                        </p:tav>
                                      </p:tavLst>
                                    </p:anim>
                                    <p:animEffect transition="in" filter="fade">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Effect transition="in" filter="fade">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D77F49C-7868-553F-402B-246DF92D142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16084" y1="77381" x2="38462" y2="82143"/>
                        <a14:foregroundMark x1="60140" y1="80952" x2="76923" y2="80952"/>
                        <a14:foregroundMark x1="17483" y1="30952" x2="17483" y2="30952"/>
                      </a14:backgroundRemoval>
                    </a14:imgEffect>
                  </a14:imgLayer>
                </a14:imgProps>
              </a:ext>
            </a:extLst>
          </a:blip>
          <a:stretch>
            <a:fillRect/>
          </a:stretch>
        </p:blipFill>
        <p:spPr>
          <a:xfrm>
            <a:off x="157067" y="230188"/>
            <a:ext cx="1362265" cy="800212"/>
          </a:xfrm>
          <a:prstGeom prst="rect">
            <a:avLst/>
          </a:prstGeom>
        </p:spPr>
      </p:pic>
      <p:sp>
        <p:nvSpPr>
          <p:cNvPr id="5" name="TextBox 4">
            <a:extLst>
              <a:ext uri="{FF2B5EF4-FFF2-40B4-BE49-F238E27FC236}">
                <a16:creationId xmlns:a16="http://schemas.microsoft.com/office/drawing/2014/main" id="{78E072FF-705E-CEDB-C02C-1706688D5230}"/>
              </a:ext>
            </a:extLst>
          </p:cNvPr>
          <p:cNvSpPr txBox="1"/>
          <p:nvPr/>
        </p:nvSpPr>
        <p:spPr>
          <a:xfrm>
            <a:off x="1320641" y="230188"/>
            <a:ext cx="9442609" cy="1233812"/>
          </a:xfrm>
          <a:prstGeom prst="roundRect">
            <a:avLst/>
          </a:prstGeom>
        </p:spPr>
        <p:txBody>
          <a:bodyPr vert="horz" lIns="91440" tIns="45720" rIns="91440" bIns="45720" rtlCol="0" anchor="ctr">
            <a:normAutofit fontScale="85000" lnSpcReduction="10000"/>
          </a:bodyPr>
          <a:lstStyle/>
          <a:p>
            <a:pPr defTabSz="914400">
              <a:lnSpc>
                <a:spcPct val="90000"/>
              </a:lnSpc>
              <a:spcBef>
                <a:spcPct val="0"/>
              </a:spcBef>
              <a:spcAft>
                <a:spcPts val="600"/>
              </a:spcAft>
            </a:pPr>
            <a:r>
              <a:rPr lang="en-US" sz="4000" b="1">
                <a:solidFill>
                  <a:srgbClr val="008000"/>
                </a:solidFill>
                <a:latin typeface="Nunito Black" pitchFamily="2" charset="0"/>
                <a:ea typeface="+mj-ea"/>
                <a:cs typeface="+mj-cs"/>
              </a:rPr>
              <a:t>Kể về một lần em cảm thấy xúc động trước cử chỉ hoặc việc làm của người thân </a:t>
            </a:r>
          </a:p>
        </p:txBody>
      </p:sp>
      <p:sp>
        <p:nvSpPr>
          <p:cNvPr id="6" name="Cloud 5">
            <a:extLst>
              <a:ext uri="{FF2B5EF4-FFF2-40B4-BE49-F238E27FC236}">
                <a16:creationId xmlns:a16="http://schemas.microsoft.com/office/drawing/2014/main" id="{7F1D9EF3-C449-CD6C-93D3-4856537B868B}"/>
              </a:ext>
            </a:extLst>
          </p:cNvPr>
          <p:cNvSpPr/>
          <p:nvPr/>
        </p:nvSpPr>
        <p:spPr>
          <a:xfrm>
            <a:off x="8480280" y="1295400"/>
            <a:ext cx="3124200" cy="1828800"/>
          </a:xfrm>
          <a:prstGeom prst="cloud">
            <a:avLst/>
          </a:prstGeom>
          <a:solidFill>
            <a:schemeClr val="accent4">
              <a:lumMod val="60000"/>
              <a:lumOff val="40000"/>
            </a:schemeClr>
          </a:solidFill>
          <a:ln w="28575">
            <a:solidFill>
              <a:srgbClr val="FF0000"/>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lvl="0" algn="ctr">
              <a:defRPr/>
            </a:pPr>
            <a:r>
              <a:rPr lang="en-US" sz="2800" b="1" dirty="0" err="1">
                <a:solidFill>
                  <a:prstClr val="black"/>
                </a:solidFill>
                <a:latin typeface="Open Sans" panose="020B0606030504020204" pitchFamily="34" charset="0"/>
                <a:ea typeface="Open Sans" panose="020B0606030504020204" pitchFamily="34" charset="0"/>
                <a:cs typeface="Open Sans" panose="020B0606030504020204" pitchFamily="34" charset="0"/>
              </a:rPr>
              <a:t>Hoạt</a:t>
            </a:r>
            <a:r>
              <a:rPr lang="en-US" sz="2800" b="1"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US" sz="2800" b="1" err="1">
                <a:solidFill>
                  <a:prstClr val="black"/>
                </a:solidFill>
                <a:latin typeface="Open Sans" panose="020B0606030504020204" pitchFamily="34" charset="0"/>
                <a:ea typeface="Open Sans" panose="020B0606030504020204" pitchFamily="34" charset="0"/>
                <a:cs typeface="Open Sans" panose="020B0606030504020204" pitchFamily="34" charset="0"/>
              </a:rPr>
              <a:t>động</a:t>
            </a:r>
            <a:r>
              <a:rPr lang="en-US" sz="2800" b="1">
                <a:solidFill>
                  <a:prstClr val="black"/>
                </a:solidFill>
                <a:latin typeface="Open Sans" panose="020B0606030504020204" pitchFamily="34" charset="0"/>
                <a:ea typeface="Open Sans" panose="020B0606030504020204" pitchFamily="34" charset="0"/>
                <a:cs typeface="Open Sans" panose="020B0606030504020204" pitchFamily="34" charset="0"/>
              </a:rPr>
              <a:t>   nhóm</a:t>
            </a:r>
            <a:endParaRPr lang="en-US" sz="2400" b="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Folded Corner 8">
            <a:extLst>
              <a:ext uri="{FF2B5EF4-FFF2-40B4-BE49-F238E27FC236}">
                <a16:creationId xmlns:a16="http://schemas.microsoft.com/office/drawing/2014/main" id="{30068D56-1164-00D6-25EB-351300ECC188}"/>
              </a:ext>
            </a:extLst>
          </p:cNvPr>
          <p:cNvSpPr/>
          <p:nvPr/>
        </p:nvSpPr>
        <p:spPr>
          <a:xfrm>
            <a:off x="762241" y="1866900"/>
            <a:ext cx="7641077" cy="3409950"/>
          </a:xfrm>
          <a:custGeom>
            <a:avLst/>
            <a:gdLst>
              <a:gd name="connsiteX0" fmla="*/ 0 w 7641077"/>
              <a:gd name="connsiteY0" fmla="*/ 0 h 3409950"/>
              <a:gd name="connsiteX1" fmla="*/ 7641077 w 7641077"/>
              <a:gd name="connsiteY1" fmla="*/ 0 h 3409950"/>
              <a:gd name="connsiteX2" fmla="*/ 7641077 w 7641077"/>
              <a:gd name="connsiteY2" fmla="*/ 2841614 h 3409950"/>
              <a:gd name="connsiteX3" fmla="*/ 7072741 w 7641077"/>
              <a:gd name="connsiteY3" fmla="*/ 3409950 h 3409950"/>
              <a:gd name="connsiteX4" fmla="*/ 0 w 7641077"/>
              <a:gd name="connsiteY4" fmla="*/ 3409950 h 3409950"/>
              <a:gd name="connsiteX5" fmla="*/ 0 w 7641077"/>
              <a:gd name="connsiteY5" fmla="*/ 0 h 3409950"/>
              <a:gd name="connsiteX0" fmla="*/ 7072741 w 7641077"/>
              <a:gd name="connsiteY0" fmla="*/ 3409950 h 3409950"/>
              <a:gd name="connsiteX1" fmla="*/ 7186408 w 7641077"/>
              <a:gd name="connsiteY1" fmla="*/ 2955281 h 3409950"/>
              <a:gd name="connsiteX2" fmla="*/ 7641077 w 7641077"/>
              <a:gd name="connsiteY2" fmla="*/ 2841614 h 3409950"/>
              <a:gd name="connsiteX3" fmla="*/ 7072741 w 7641077"/>
              <a:gd name="connsiteY3" fmla="*/ 3409950 h 3409950"/>
              <a:gd name="connsiteX0" fmla="*/ 7072741 w 7641077"/>
              <a:gd name="connsiteY0" fmla="*/ 3409950 h 3409950"/>
              <a:gd name="connsiteX1" fmla="*/ 7186408 w 7641077"/>
              <a:gd name="connsiteY1" fmla="*/ 2955281 h 3409950"/>
              <a:gd name="connsiteX2" fmla="*/ 7641077 w 7641077"/>
              <a:gd name="connsiteY2" fmla="*/ 2841614 h 3409950"/>
              <a:gd name="connsiteX3" fmla="*/ 7072741 w 7641077"/>
              <a:gd name="connsiteY3" fmla="*/ 3409950 h 3409950"/>
              <a:gd name="connsiteX4" fmla="*/ 0 w 7641077"/>
              <a:gd name="connsiteY4" fmla="*/ 3409950 h 3409950"/>
              <a:gd name="connsiteX5" fmla="*/ 0 w 7641077"/>
              <a:gd name="connsiteY5" fmla="*/ 0 h 3409950"/>
              <a:gd name="connsiteX6" fmla="*/ 7641077 w 7641077"/>
              <a:gd name="connsiteY6" fmla="*/ 0 h 3409950"/>
              <a:gd name="connsiteX7" fmla="*/ 7641077 w 7641077"/>
              <a:gd name="connsiteY7" fmla="*/ 2841614 h 340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41077" h="3409950" stroke="0" extrusionOk="0">
                <a:moveTo>
                  <a:pt x="0" y="0"/>
                </a:moveTo>
                <a:cubicBezTo>
                  <a:pt x="2479467" y="-69071"/>
                  <a:pt x="5068250" y="163864"/>
                  <a:pt x="7641077" y="0"/>
                </a:cubicBezTo>
                <a:cubicBezTo>
                  <a:pt x="7637805" y="990787"/>
                  <a:pt x="7781268" y="1922821"/>
                  <a:pt x="7641077" y="2841614"/>
                </a:cubicBezTo>
                <a:cubicBezTo>
                  <a:pt x="7458310" y="2979453"/>
                  <a:pt x="7184283" y="3373305"/>
                  <a:pt x="7072741" y="3409950"/>
                </a:cubicBezTo>
                <a:cubicBezTo>
                  <a:pt x="5189151" y="3261741"/>
                  <a:pt x="2993182" y="3414228"/>
                  <a:pt x="0" y="3409950"/>
                </a:cubicBezTo>
                <a:cubicBezTo>
                  <a:pt x="-10033" y="2118737"/>
                  <a:pt x="154305" y="1243381"/>
                  <a:pt x="0" y="0"/>
                </a:cubicBezTo>
                <a:close/>
              </a:path>
              <a:path w="7641077" h="3409950" fill="darkenLess" stroke="0" extrusionOk="0">
                <a:moveTo>
                  <a:pt x="7072741" y="3409950"/>
                </a:moveTo>
                <a:cubicBezTo>
                  <a:pt x="7103142" y="3247155"/>
                  <a:pt x="7186580" y="3087652"/>
                  <a:pt x="7186408" y="2955281"/>
                </a:cubicBezTo>
                <a:cubicBezTo>
                  <a:pt x="7236353" y="2938580"/>
                  <a:pt x="7455056" y="2852437"/>
                  <a:pt x="7641077" y="2841614"/>
                </a:cubicBezTo>
                <a:cubicBezTo>
                  <a:pt x="7577852" y="2996842"/>
                  <a:pt x="7124547" y="3337734"/>
                  <a:pt x="7072741" y="3409950"/>
                </a:cubicBezTo>
                <a:close/>
              </a:path>
              <a:path w="7641077" h="3409950" fill="none" extrusionOk="0">
                <a:moveTo>
                  <a:pt x="7072741" y="3409950"/>
                </a:moveTo>
                <a:cubicBezTo>
                  <a:pt x="7078323" y="3244765"/>
                  <a:pt x="7107802" y="3154735"/>
                  <a:pt x="7186408" y="2955281"/>
                </a:cubicBezTo>
                <a:cubicBezTo>
                  <a:pt x="7357504" y="2936949"/>
                  <a:pt x="7441742" y="2901803"/>
                  <a:pt x="7641077" y="2841614"/>
                </a:cubicBezTo>
                <a:cubicBezTo>
                  <a:pt x="7528953" y="3026400"/>
                  <a:pt x="7146707" y="3289787"/>
                  <a:pt x="7072741" y="3409950"/>
                </a:cubicBezTo>
                <a:cubicBezTo>
                  <a:pt x="4522664" y="3496215"/>
                  <a:pt x="3162147" y="3424098"/>
                  <a:pt x="0" y="3409950"/>
                </a:cubicBezTo>
                <a:cubicBezTo>
                  <a:pt x="57835" y="1838397"/>
                  <a:pt x="79836" y="775226"/>
                  <a:pt x="0" y="0"/>
                </a:cubicBezTo>
                <a:cubicBezTo>
                  <a:pt x="1564894" y="-23628"/>
                  <a:pt x="4939358" y="-78274"/>
                  <a:pt x="7641077" y="0"/>
                </a:cubicBezTo>
                <a:cubicBezTo>
                  <a:pt x="7584188" y="430927"/>
                  <a:pt x="7707397" y="1713022"/>
                  <a:pt x="7641077" y="2841614"/>
                </a:cubicBezTo>
              </a:path>
              <a:path w="7641077" h="3409950" fill="none" stroke="0" extrusionOk="0">
                <a:moveTo>
                  <a:pt x="7072741" y="3409950"/>
                </a:moveTo>
                <a:cubicBezTo>
                  <a:pt x="7138169" y="3283729"/>
                  <a:pt x="7121105" y="3125397"/>
                  <a:pt x="7186408" y="2955281"/>
                </a:cubicBezTo>
                <a:cubicBezTo>
                  <a:pt x="7321099" y="2933621"/>
                  <a:pt x="7427380" y="2889200"/>
                  <a:pt x="7641077" y="2841614"/>
                </a:cubicBezTo>
                <a:cubicBezTo>
                  <a:pt x="7323206" y="3068455"/>
                  <a:pt x="7270393" y="3231221"/>
                  <a:pt x="7072741" y="3409950"/>
                </a:cubicBezTo>
                <a:cubicBezTo>
                  <a:pt x="5816991" y="3531153"/>
                  <a:pt x="1610894" y="3525112"/>
                  <a:pt x="0" y="3409950"/>
                </a:cubicBezTo>
                <a:cubicBezTo>
                  <a:pt x="-86855" y="2590850"/>
                  <a:pt x="17957" y="1614144"/>
                  <a:pt x="0" y="0"/>
                </a:cubicBezTo>
                <a:cubicBezTo>
                  <a:pt x="2006691" y="-58174"/>
                  <a:pt x="6293383" y="-164739"/>
                  <a:pt x="7641077" y="0"/>
                </a:cubicBezTo>
                <a:cubicBezTo>
                  <a:pt x="7736108" y="697355"/>
                  <a:pt x="7752881" y="1683630"/>
                  <a:pt x="7641077" y="2841614"/>
                </a:cubicBezTo>
              </a:path>
            </a:pathLst>
          </a:custGeom>
          <a:solidFill>
            <a:schemeClr val="accent3">
              <a:lumMod val="40000"/>
              <a:lumOff val="60000"/>
            </a:schemeClr>
          </a:solidFill>
          <a:ln w="28575">
            <a:solidFill>
              <a:schemeClr val="accent2">
                <a:lumMod val="50000"/>
              </a:schemeClr>
            </a:solidFill>
            <a:prstDash val="lgDash"/>
            <a:extLst>
              <a:ext uri="{C807C97D-BFC1-408E-A445-0C87EB9F89A2}">
                <ask:lineSketchStyleProps xmlns:ask="http://schemas.microsoft.com/office/drawing/2018/sketchyshapes" sd="2574647123">
                  <a:prstGeom prst="foldedCorner">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a:solidFill>
                  <a:srgbClr val="000000"/>
                </a:solidFill>
                <a:latin typeface="Nunito Black" pitchFamily="2" charset="0"/>
              </a:rPr>
              <a:t>- Có lần mình bị ốm, không được ra ngoài chơi. Em trai của mình đã bỏ buổi đi chơi với các bạn trong xóm để ở nhà cùng mình. Dù còn nhỏ nhưng em rất ngoan. Thỉnh thoảng em lại hỏi “Chị hết ốm chưa ạ?”. Nhờ có em mà mình cảm thấy khỏe hẳn lên.</a:t>
            </a:r>
          </a:p>
        </p:txBody>
      </p:sp>
    </p:spTree>
    <p:extLst>
      <p:ext uri="{BB962C8B-B14F-4D97-AF65-F5344CB8AC3E}">
        <p14:creationId xmlns:p14="http://schemas.microsoft.com/office/powerpoint/2010/main" val="142716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 name="Group 5">
            <a:extLst>
              <a:ext uri="{FF2B5EF4-FFF2-40B4-BE49-F238E27FC236}">
                <a16:creationId xmlns:a16="http://schemas.microsoft.com/office/drawing/2014/main" id="{F455716D-3DF8-3AEC-EC2D-2E6F2268054C}"/>
              </a:ext>
            </a:extLst>
          </p:cNvPr>
          <p:cNvGrpSpPr>
            <a:grpSpLocks noChangeAspect="1"/>
          </p:cNvGrpSpPr>
          <p:nvPr/>
        </p:nvGrpSpPr>
        <p:grpSpPr>
          <a:xfrm>
            <a:off x="10754017" y="247650"/>
            <a:ext cx="1066804" cy="1066800"/>
            <a:chOff x="0" y="0"/>
            <a:chExt cx="6350000" cy="6349975"/>
          </a:xfrm>
        </p:grpSpPr>
        <p:sp>
          <p:nvSpPr>
            <p:cNvPr id="4" name="Freeform 6">
              <a:extLst>
                <a:ext uri="{FF2B5EF4-FFF2-40B4-BE49-F238E27FC236}">
                  <a16:creationId xmlns:a16="http://schemas.microsoft.com/office/drawing/2014/main" id="{89F8F60D-8561-40AC-DC6D-7444D1D7F624}"/>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a:stretch>
            </a:blipFill>
          </p:spPr>
        </p:sp>
      </p:grpSp>
      <p:sp>
        <p:nvSpPr>
          <p:cNvPr id="5" name="Rectangle: Rounded Corners 4">
            <a:extLst>
              <a:ext uri="{FF2B5EF4-FFF2-40B4-BE49-F238E27FC236}">
                <a16:creationId xmlns:a16="http://schemas.microsoft.com/office/drawing/2014/main" id="{D6D73E3D-C62C-2D5B-AEE2-B817E27AE7E3}"/>
              </a:ext>
            </a:extLst>
          </p:cNvPr>
          <p:cNvSpPr/>
          <p:nvPr/>
        </p:nvSpPr>
        <p:spPr>
          <a:xfrm>
            <a:off x="768349" y="342900"/>
            <a:ext cx="9375776" cy="847548"/>
          </a:xfrm>
          <a:prstGeom prst="roundRect">
            <a:avLst/>
          </a:prstGeom>
          <a:solidFill>
            <a:schemeClr val="accent4">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lang="en-US" sz="2800" b="0" i="0">
              <a:solidFill>
                <a:srgbClr val="000000"/>
              </a:solidFill>
              <a:effectLst/>
              <a:latin typeface="OpenSans"/>
            </a:endParaRPr>
          </a:p>
          <a:p>
            <a:pPr marL="0" marR="0" lvl="0" indent="0" algn="ctr" defTabSz="609539" rtl="0" eaLnBrk="1" fontAlgn="auto" latinLnBrk="0" hangingPunct="1">
              <a:lnSpc>
                <a:spcPct val="100000"/>
              </a:lnSpc>
              <a:spcBef>
                <a:spcPts val="0"/>
              </a:spcBef>
              <a:spcAft>
                <a:spcPts val="0"/>
              </a:spcAft>
              <a:buClrTx/>
              <a:buSzTx/>
              <a:buFontTx/>
              <a:buNone/>
              <a:tabLst/>
              <a:defRPr/>
            </a:pPr>
            <a:endParaRPr lang="en-US" sz="2800">
              <a:solidFill>
                <a:srgbClr val="000000"/>
              </a:solidFill>
              <a:latin typeface="OpenSans"/>
            </a:endParaRPr>
          </a:p>
          <a:p>
            <a:pPr marL="0" marR="0" lvl="0" indent="0" defTabSz="609539" rtl="0" eaLnBrk="1" fontAlgn="auto" latinLnBrk="0" hangingPunct="1">
              <a:lnSpc>
                <a:spcPct val="100000"/>
              </a:lnSpc>
              <a:spcBef>
                <a:spcPts val="0"/>
              </a:spcBef>
              <a:spcAft>
                <a:spcPts val="0"/>
              </a:spcAft>
              <a:buClrTx/>
              <a:buSzTx/>
              <a:buFontTx/>
              <a:buNone/>
              <a:tabLst/>
              <a:defRPr/>
            </a:pPr>
            <a:r>
              <a:rPr lang="en-US" sz="3200" b="0" i="0">
                <a:solidFill>
                  <a:schemeClr val="bg1"/>
                </a:solidFill>
                <a:effectLst/>
                <a:latin typeface="Nunito Black" panose="00000A00000000000000" pitchFamily="2" charset="0"/>
              </a:rPr>
              <a:t>4. </a:t>
            </a:r>
            <a:r>
              <a:rPr lang="vi-VN" sz="2800" b="0" i="0">
                <a:solidFill>
                  <a:schemeClr val="bg1"/>
                </a:solidFill>
                <a:effectLst/>
                <a:latin typeface="Nunito Black" pitchFamily="2" charset="0"/>
              </a:rPr>
              <a:t>Những câu văn nào dưới đây thể hiện cảm xúc với </a:t>
            </a:r>
            <a:endParaRPr lang="en-US" sz="2800" b="0" i="0">
              <a:solidFill>
                <a:schemeClr val="bg1"/>
              </a:solidFill>
              <a:effectLst/>
              <a:latin typeface="Nunito Black" pitchFamily="2" charset="0"/>
            </a:endParaRPr>
          </a:p>
          <a:p>
            <a:pPr marL="0" marR="0" lvl="0" indent="0" defTabSz="609539" rtl="0" eaLnBrk="1" fontAlgn="auto" latinLnBrk="0" hangingPunct="1">
              <a:lnSpc>
                <a:spcPct val="100000"/>
              </a:lnSpc>
              <a:spcBef>
                <a:spcPts val="0"/>
              </a:spcBef>
              <a:spcAft>
                <a:spcPts val="0"/>
              </a:spcAft>
              <a:buClrTx/>
              <a:buSzTx/>
              <a:buFontTx/>
              <a:buNone/>
              <a:tabLst/>
              <a:defRPr/>
            </a:pPr>
            <a:r>
              <a:rPr lang="vi-VN" sz="2800" b="0" i="0">
                <a:solidFill>
                  <a:schemeClr val="bg1"/>
                </a:solidFill>
                <a:effectLst/>
                <a:latin typeface="Nunito Black" pitchFamily="2" charset="0"/>
              </a:rPr>
              <a:t>người thân?</a:t>
            </a:r>
            <a:br>
              <a:rPr lang="vi-VN" sz="2800" b="0" i="0">
                <a:solidFill>
                  <a:schemeClr val="bg1"/>
                </a:solidFill>
                <a:effectLst/>
                <a:latin typeface="Nunito Black" pitchFamily="2" charset="0"/>
              </a:rPr>
            </a:br>
            <a:br>
              <a:rPr lang="vi-VN" sz="3200" b="0" i="0">
                <a:solidFill>
                  <a:srgbClr val="000000"/>
                </a:solidFill>
                <a:effectLst/>
                <a:latin typeface="OpenSans"/>
              </a:rPr>
            </a:br>
            <a:endParaRPr kumimoji="0" lang="en-US" sz="2800" b="0" i="1" u="none" strike="noStrike" kern="1200" cap="none" spc="0" normalizeH="0" baseline="0" noProof="0">
              <a:ln>
                <a:noFill/>
              </a:ln>
              <a:solidFill>
                <a:schemeClr val="bg1"/>
              </a:solidFill>
              <a:effectLst/>
              <a:uLnTx/>
              <a:uFillTx/>
              <a:latin typeface="Nunito Black" pitchFamily="2" charset="0"/>
            </a:endParaRPr>
          </a:p>
        </p:txBody>
      </p:sp>
      <p:sp>
        <p:nvSpPr>
          <p:cNvPr id="7" name="TextBox 6">
            <a:extLst>
              <a:ext uri="{FF2B5EF4-FFF2-40B4-BE49-F238E27FC236}">
                <a16:creationId xmlns:a16="http://schemas.microsoft.com/office/drawing/2014/main" id="{C8B0D91E-0E74-CC7E-611E-69F5CC1A9939}"/>
              </a:ext>
            </a:extLst>
          </p:cNvPr>
          <p:cNvSpPr txBox="1"/>
          <p:nvPr/>
        </p:nvSpPr>
        <p:spPr>
          <a:xfrm>
            <a:off x="752767" y="1993464"/>
            <a:ext cx="10001250" cy="3077766"/>
          </a:xfrm>
          <a:prstGeom prst="rect">
            <a:avLst/>
          </a:prstGeom>
          <a:noFill/>
        </p:spPr>
        <p:txBody>
          <a:bodyPr wrap="square">
            <a:spAutoFit/>
          </a:bodyPr>
          <a:lstStyle/>
          <a:p>
            <a:pPr algn="just"/>
            <a:r>
              <a:rPr lang="vi-VN" sz="2800" b="0" i="0">
                <a:solidFill>
                  <a:srgbClr val="002060"/>
                </a:solidFill>
                <a:effectLst/>
                <a:latin typeface="Nunito Black" pitchFamily="2" charset="0"/>
              </a:rPr>
              <a:t>a. Dương nhìn ông, lòng trào lên cảm xúc yêu thương khó tả.</a:t>
            </a:r>
          </a:p>
          <a:p>
            <a:pPr algn="just"/>
            <a:r>
              <a:rPr lang="vi-VN" sz="2800" b="0" i="0">
                <a:solidFill>
                  <a:srgbClr val="002060"/>
                </a:solidFill>
                <a:effectLst/>
                <a:latin typeface="Nunito Black" pitchFamily="2" charset="0"/>
              </a:rPr>
              <a:t>b. Thường ngày, Dương luôn nghĩ ông rất nhanh nhẹn.</a:t>
            </a:r>
          </a:p>
          <a:p>
            <a:pPr algn="just"/>
            <a:r>
              <a:rPr lang="vi-VN" sz="2800" b="0" i="0">
                <a:solidFill>
                  <a:srgbClr val="002060"/>
                </a:solidFill>
                <a:effectLst/>
                <a:latin typeface="Nunito Black" pitchFamily="2" charset="0"/>
              </a:rPr>
              <a:t>c. Ông đưa đón nó đi học mỗi khi bố mẹ bận rộn.</a:t>
            </a:r>
          </a:p>
          <a:p>
            <a:pPr algn="just"/>
            <a:r>
              <a:rPr lang="vi-VN" sz="2800" b="0" i="0">
                <a:solidFill>
                  <a:srgbClr val="002060"/>
                </a:solidFill>
                <a:effectLst/>
                <a:latin typeface="Nunito Black" pitchFamily="2" charset="0"/>
              </a:rPr>
              <a:t>d. Ông ngoại ơi, cháu yêu ông nhiều lắm!</a:t>
            </a:r>
          </a:p>
          <a:p>
            <a:br>
              <a:rPr lang="vi-VN" b="0" i="0">
                <a:solidFill>
                  <a:srgbClr val="000000"/>
                </a:solidFill>
                <a:effectLst/>
                <a:latin typeface="OpenSans"/>
              </a:rPr>
            </a:br>
            <a:br>
              <a:rPr lang="vi-VN" b="0" i="0">
                <a:solidFill>
                  <a:srgbClr val="000000"/>
                </a:solidFill>
                <a:effectLst/>
                <a:latin typeface="OpenSans"/>
              </a:rPr>
            </a:br>
            <a:endParaRPr lang="en-US"/>
          </a:p>
        </p:txBody>
      </p:sp>
    </p:spTree>
    <p:extLst>
      <p:ext uri="{BB962C8B-B14F-4D97-AF65-F5344CB8AC3E}">
        <p14:creationId xmlns:p14="http://schemas.microsoft.com/office/powerpoint/2010/main" val="1015129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7">
                                            <p:txEl>
                                              <p:pRg st="1" end="1"/>
                                            </p:txEl>
                                          </p:spTgt>
                                        </p:tgtEl>
                                        <p:attrNameLst>
                                          <p:attrName>ppt_w</p:attrName>
                                        </p:attrNameLst>
                                      </p:cBhvr>
                                      <p:tavLst>
                                        <p:tav tm="0">
                                          <p:val>
                                            <p:strVal val="ppt_w"/>
                                          </p:val>
                                        </p:tav>
                                        <p:tav tm="100000">
                                          <p:val>
                                            <p:fltVal val="0"/>
                                          </p:val>
                                        </p:tav>
                                      </p:tavLst>
                                    </p:anim>
                                    <p:anim calcmode="lin" valueType="num">
                                      <p:cBhvr>
                                        <p:cTn id="7" dur="500"/>
                                        <p:tgtEl>
                                          <p:spTgt spid="7">
                                            <p:txEl>
                                              <p:pRg st="1" end="1"/>
                                            </p:txEl>
                                          </p:spTgt>
                                        </p:tgtEl>
                                        <p:attrNameLst>
                                          <p:attrName>ppt_h</p:attrName>
                                        </p:attrNameLst>
                                      </p:cBhvr>
                                      <p:tavLst>
                                        <p:tav tm="0">
                                          <p:val>
                                            <p:strVal val="ppt_h"/>
                                          </p:val>
                                        </p:tav>
                                        <p:tav tm="100000">
                                          <p:val>
                                            <p:fltVal val="0"/>
                                          </p:val>
                                        </p:tav>
                                      </p:tavLst>
                                    </p:anim>
                                    <p:animEffect transition="out" filter="fade">
                                      <p:cBhvr>
                                        <p:cTn id="8" dur="500"/>
                                        <p:tgtEl>
                                          <p:spTgt spid="7">
                                            <p:txEl>
                                              <p:pRg st="1" end="1"/>
                                            </p:txEl>
                                          </p:spTgt>
                                        </p:tgtEl>
                                      </p:cBhvr>
                                    </p:animEffect>
                                    <p:set>
                                      <p:cBhvr>
                                        <p:cTn id="9" dur="1" fill="hold">
                                          <p:stCondLst>
                                            <p:cond delay="499"/>
                                          </p:stCondLst>
                                        </p:cTn>
                                        <p:tgtEl>
                                          <p:spTgt spid="7">
                                            <p:txEl>
                                              <p:pRg st="1" end="1"/>
                                            </p:txEl>
                                          </p:spTgt>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nodeType="clickEffect">
                                  <p:stCondLst>
                                    <p:cond delay="0"/>
                                  </p:stCondLst>
                                  <p:childTnLst>
                                    <p:anim calcmode="lin" valueType="num">
                                      <p:cBhvr>
                                        <p:cTn id="13" dur="500"/>
                                        <p:tgtEl>
                                          <p:spTgt spid="7">
                                            <p:txEl>
                                              <p:pRg st="2" end="2"/>
                                            </p:txEl>
                                          </p:spTgt>
                                        </p:tgtEl>
                                        <p:attrNameLst>
                                          <p:attrName>ppt_w</p:attrName>
                                        </p:attrNameLst>
                                      </p:cBhvr>
                                      <p:tavLst>
                                        <p:tav tm="0">
                                          <p:val>
                                            <p:strVal val="ppt_w"/>
                                          </p:val>
                                        </p:tav>
                                        <p:tav tm="100000">
                                          <p:val>
                                            <p:fltVal val="0"/>
                                          </p:val>
                                        </p:tav>
                                      </p:tavLst>
                                    </p:anim>
                                    <p:anim calcmode="lin" valueType="num">
                                      <p:cBhvr>
                                        <p:cTn id="14" dur="500"/>
                                        <p:tgtEl>
                                          <p:spTgt spid="7">
                                            <p:txEl>
                                              <p:pRg st="2" end="2"/>
                                            </p:txEl>
                                          </p:spTgt>
                                        </p:tgtEl>
                                        <p:attrNameLst>
                                          <p:attrName>ppt_h</p:attrName>
                                        </p:attrNameLst>
                                      </p:cBhvr>
                                      <p:tavLst>
                                        <p:tav tm="0">
                                          <p:val>
                                            <p:strVal val="ppt_h"/>
                                          </p:val>
                                        </p:tav>
                                        <p:tav tm="100000">
                                          <p:val>
                                            <p:fltVal val="0"/>
                                          </p:val>
                                        </p:tav>
                                      </p:tavLst>
                                    </p:anim>
                                    <p:animEffect transition="out" filter="fade">
                                      <p:cBhvr>
                                        <p:cTn id="15" dur="500"/>
                                        <p:tgtEl>
                                          <p:spTgt spid="7">
                                            <p:txEl>
                                              <p:pRg st="2" end="2"/>
                                            </p:txEl>
                                          </p:spTgt>
                                        </p:tgtEl>
                                      </p:cBhvr>
                                    </p:animEffect>
                                    <p:set>
                                      <p:cBhvr>
                                        <p:cTn id="16" dur="1" fill="hold">
                                          <p:stCondLst>
                                            <p:cond delay="499"/>
                                          </p:stCondLst>
                                        </p:cTn>
                                        <p:tgtEl>
                                          <p:spTgt spid="7">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583B278-3D92-464E-8799-D27DCE9AB48A}"/>
              </a:ext>
            </a:extLst>
          </p:cNvPr>
          <p:cNvSpPr/>
          <p:nvPr/>
        </p:nvSpPr>
        <p:spPr>
          <a:xfrm>
            <a:off x="768349" y="342900"/>
            <a:ext cx="9375776" cy="847548"/>
          </a:xfrm>
          <a:prstGeom prst="roundRect">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lang="en-US" sz="2800" b="0" i="0">
              <a:solidFill>
                <a:srgbClr val="000000"/>
              </a:solidFill>
              <a:effectLst/>
              <a:latin typeface="OpenSans"/>
            </a:endParaRPr>
          </a:p>
          <a:p>
            <a:pPr marL="0" marR="0" lvl="0" indent="0" algn="ctr" defTabSz="609539" rtl="0" eaLnBrk="1" fontAlgn="auto" latinLnBrk="0" hangingPunct="1">
              <a:lnSpc>
                <a:spcPct val="100000"/>
              </a:lnSpc>
              <a:spcBef>
                <a:spcPts val="0"/>
              </a:spcBef>
              <a:spcAft>
                <a:spcPts val="0"/>
              </a:spcAft>
              <a:buClrTx/>
              <a:buSzTx/>
              <a:buFontTx/>
              <a:buNone/>
              <a:tabLst/>
              <a:defRPr/>
            </a:pPr>
            <a:endParaRPr lang="en-US" sz="2800">
              <a:solidFill>
                <a:srgbClr val="000000"/>
              </a:solidFill>
              <a:latin typeface="OpenSans"/>
            </a:endParaRPr>
          </a:p>
          <a:p>
            <a:pPr marL="0" marR="0" lvl="0" indent="0" defTabSz="609539" rtl="0" eaLnBrk="1" fontAlgn="auto" latinLnBrk="0" hangingPunct="1">
              <a:lnSpc>
                <a:spcPct val="100000"/>
              </a:lnSpc>
              <a:spcBef>
                <a:spcPts val="0"/>
              </a:spcBef>
              <a:spcAft>
                <a:spcPts val="0"/>
              </a:spcAft>
              <a:buClrTx/>
              <a:buSzTx/>
              <a:buFontTx/>
              <a:buNone/>
              <a:tabLst/>
              <a:defRPr/>
            </a:pPr>
            <a:r>
              <a:rPr lang="en-US" sz="3200" b="0" i="0">
                <a:solidFill>
                  <a:schemeClr val="bg1"/>
                </a:solidFill>
                <a:effectLst/>
                <a:latin typeface="Nunito Black" panose="00000A00000000000000" pitchFamily="2" charset="0"/>
              </a:rPr>
              <a:t>5. </a:t>
            </a:r>
            <a:r>
              <a:rPr lang="vi-VN" sz="2800" b="0" i="0">
                <a:solidFill>
                  <a:schemeClr val="bg1"/>
                </a:solidFill>
                <a:effectLst/>
                <a:latin typeface="Nunito Black" pitchFamily="2" charset="0"/>
              </a:rPr>
              <a:t>Nói 2 – 3 câu thể hiện cảm xúc của em khi nghĩ về một cử chỉ, việc làm của người thân.</a:t>
            </a:r>
            <a:br>
              <a:rPr lang="vi-VN" sz="2800" b="0" i="0">
                <a:solidFill>
                  <a:schemeClr val="bg1"/>
                </a:solidFill>
                <a:effectLst/>
                <a:latin typeface="Nunito Black" pitchFamily="2" charset="0"/>
              </a:rPr>
            </a:br>
            <a:br>
              <a:rPr lang="vi-VN" sz="2800" b="0" i="0">
                <a:solidFill>
                  <a:srgbClr val="000000"/>
                </a:solidFill>
                <a:effectLst/>
                <a:latin typeface="OpenSans"/>
              </a:rPr>
            </a:br>
            <a:endParaRPr kumimoji="0" lang="en-US" sz="2800" b="0" i="1" u="none" strike="noStrike" kern="1200" cap="none" spc="0" normalizeH="0" baseline="0" noProof="0">
              <a:ln>
                <a:noFill/>
              </a:ln>
              <a:solidFill>
                <a:schemeClr val="bg1"/>
              </a:solidFill>
              <a:effectLst/>
              <a:uLnTx/>
              <a:uFillTx/>
              <a:latin typeface="Nunito Black" pitchFamily="2" charset="0"/>
            </a:endParaRPr>
          </a:p>
        </p:txBody>
      </p:sp>
      <p:sp>
        <p:nvSpPr>
          <p:cNvPr id="5" name="TextBox 4">
            <a:extLst>
              <a:ext uri="{FF2B5EF4-FFF2-40B4-BE49-F238E27FC236}">
                <a16:creationId xmlns:a16="http://schemas.microsoft.com/office/drawing/2014/main" id="{CC97BBD8-098E-09CC-6FB4-5EEA2FDD472D}"/>
              </a:ext>
            </a:extLst>
          </p:cNvPr>
          <p:cNvSpPr txBox="1"/>
          <p:nvPr/>
        </p:nvSpPr>
        <p:spPr>
          <a:xfrm>
            <a:off x="166130" y="1898452"/>
            <a:ext cx="5694200" cy="2308324"/>
          </a:xfrm>
          <a:prstGeom prst="rect">
            <a:avLst/>
          </a:prstGeom>
          <a:noFill/>
          <a:ln w="57150">
            <a:solidFill>
              <a:srgbClr val="00B0F0"/>
            </a:solidFill>
            <a:prstDash val="sysDot"/>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0" i="0">
                <a:solidFill>
                  <a:srgbClr val="000000"/>
                </a:solidFill>
                <a:effectLst/>
                <a:latin typeface="OpenSans"/>
              </a:rPr>
              <a:t>- </a:t>
            </a:r>
            <a:r>
              <a:rPr lang="en-US" sz="2800" b="0" i="0">
                <a:solidFill>
                  <a:schemeClr val="accent6">
                    <a:lumMod val="50000"/>
                  </a:schemeClr>
                </a:solidFill>
                <a:effectLst/>
                <a:latin typeface="Nunito Black" pitchFamily="2" charset="0"/>
              </a:rPr>
              <a:t>Nhìn ông cặm cụi làm chiếc diều cho em, em cảm thấy rất vui và hạnh phúc. Em chỉ muốn chạy đến bên ông và nói rằng mình yêu ông thật nhiều.</a:t>
            </a:r>
            <a:endParaRPr lang="en-US" sz="3200">
              <a:solidFill>
                <a:schemeClr val="accent6">
                  <a:lumMod val="50000"/>
                </a:schemeClr>
              </a:solidFill>
              <a:latin typeface="Nunito Black" pitchFamily="2" charset="0"/>
            </a:endParaRPr>
          </a:p>
        </p:txBody>
      </p:sp>
      <p:sp>
        <p:nvSpPr>
          <p:cNvPr id="6" name="TextBox 5">
            <a:extLst>
              <a:ext uri="{FF2B5EF4-FFF2-40B4-BE49-F238E27FC236}">
                <a16:creationId xmlns:a16="http://schemas.microsoft.com/office/drawing/2014/main" id="{6326B9AB-69B0-0AEB-A6AA-1455148D6157}"/>
              </a:ext>
            </a:extLst>
          </p:cNvPr>
          <p:cNvSpPr txBox="1"/>
          <p:nvPr/>
        </p:nvSpPr>
        <p:spPr>
          <a:xfrm>
            <a:off x="5982878" y="4206776"/>
            <a:ext cx="5694200" cy="2308324"/>
          </a:xfrm>
          <a:prstGeom prst="rect">
            <a:avLst/>
          </a:prstGeom>
          <a:noFill/>
          <a:ln w="57150">
            <a:solidFill>
              <a:srgbClr val="FA62F3"/>
            </a:solidFill>
            <a:prstDash val="sysDot"/>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0" i="0">
                <a:solidFill>
                  <a:srgbClr val="7030A0"/>
                </a:solidFill>
                <a:effectLst/>
                <a:latin typeface="OpenSans"/>
              </a:rPr>
              <a:t>- </a:t>
            </a:r>
            <a:r>
              <a:rPr lang="vi-VN" sz="2800" b="0" i="0">
                <a:solidFill>
                  <a:srgbClr val="7030A0"/>
                </a:solidFill>
                <a:effectLst/>
                <a:latin typeface="Nunito Black" pitchFamily="2" charset="0"/>
              </a:rPr>
              <a:t>Khi em bị ốm, mẹ thức cả đêm để chăm sóc cho em. Mỗi lần em tỉnh dậy đều thấy mẹ đang ngồi bên cạnh. Em thương mẹ rất nhiều!</a:t>
            </a:r>
            <a:endParaRPr lang="en-US" sz="3200">
              <a:solidFill>
                <a:srgbClr val="7030A0"/>
              </a:solidFill>
              <a:latin typeface="Nunito Black" pitchFamily="2" charset="0"/>
            </a:endParaRPr>
          </a:p>
        </p:txBody>
      </p:sp>
      <p:sp>
        <p:nvSpPr>
          <p:cNvPr id="8" name="Speech Bubble: Rectangle with Corners Rounded 7">
            <a:extLst>
              <a:ext uri="{FF2B5EF4-FFF2-40B4-BE49-F238E27FC236}">
                <a16:creationId xmlns:a16="http://schemas.microsoft.com/office/drawing/2014/main" id="{F246FDA7-ACE1-B65E-551A-A14AABC42B81}"/>
              </a:ext>
            </a:extLst>
          </p:cNvPr>
          <p:cNvSpPr/>
          <p:nvPr/>
        </p:nvSpPr>
        <p:spPr>
          <a:xfrm>
            <a:off x="6096000" y="1312872"/>
            <a:ext cx="2246720" cy="1918165"/>
          </a:xfrm>
          <a:prstGeom prst="wedgeRoundRectCallout">
            <a:avLst>
              <a:gd name="adj1" fmla="val 60985"/>
              <a:gd name="adj2" fmla="val 38419"/>
              <a:gd name="adj3" fmla="val 16667"/>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0" i="0">
                <a:solidFill>
                  <a:srgbClr val="000000"/>
                </a:solidFill>
                <a:effectLst/>
                <a:latin typeface="Nunito Black" pitchFamily="2" charset="0"/>
              </a:rPr>
              <a:t>Cử chỉ, việc làm nào của người thân gợi cảm xúc cho em?</a:t>
            </a:r>
            <a:endParaRPr lang="en-US" sz="2400"/>
          </a:p>
        </p:txBody>
      </p:sp>
      <p:sp>
        <p:nvSpPr>
          <p:cNvPr id="9" name="Speech Bubble: Rectangle with Corners Rounded 8">
            <a:extLst>
              <a:ext uri="{FF2B5EF4-FFF2-40B4-BE49-F238E27FC236}">
                <a16:creationId xmlns:a16="http://schemas.microsoft.com/office/drawing/2014/main" id="{E7F7512C-386D-4F10-4B8F-DFABB6C1D3DA}"/>
              </a:ext>
            </a:extLst>
          </p:cNvPr>
          <p:cNvSpPr/>
          <p:nvPr/>
        </p:nvSpPr>
        <p:spPr>
          <a:xfrm>
            <a:off x="6313601" y="1376394"/>
            <a:ext cx="1811518" cy="1579585"/>
          </a:xfrm>
          <a:prstGeom prst="wedgeRoundRectCallout">
            <a:avLst>
              <a:gd name="adj1" fmla="val 60985"/>
              <a:gd name="adj2" fmla="val 38419"/>
              <a:gd name="adj3" fmla="val 16667"/>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0" i="0">
              <a:solidFill>
                <a:srgbClr val="000000"/>
              </a:solidFill>
              <a:effectLst/>
              <a:latin typeface="Nunito Black" pitchFamily="2" charset="0"/>
            </a:endParaRPr>
          </a:p>
          <a:p>
            <a:pPr algn="ctr"/>
            <a:endParaRPr lang="en-US" sz="2400">
              <a:solidFill>
                <a:srgbClr val="000000"/>
              </a:solidFill>
              <a:latin typeface="Nunito Black" pitchFamily="2" charset="0"/>
            </a:endParaRPr>
          </a:p>
          <a:p>
            <a:pPr algn="ctr"/>
            <a:r>
              <a:rPr lang="en-US" sz="2400" b="0" i="0">
                <a:solidFill>
                  <a:srgbClr val="000000"/>
                </a:solidFill>
                <a:effectLst/>
                <a:latin typeface="Nunito Black" pitchFamily="2" charset="0"/>
              </a:rPr>
              <a:t>Em hãy diễn tả cụ thể cảm xúc đó?</a:t>
            </a:r>
            <a:br>
              <a:rPr lang="en-US" sz="2400" b="0" i="0">
                <a:solidFill>
                  <a:srgbClr val="000000"/>
                </a:solidFill>
                <a:effectLst/>
                <a:latin typeface="OpenSans"/>
              </a:rPr>
            </a:br>
            <a:br>
              <a:rPr lang="en-US" sz="2400" b="0" i="0">
                <a:solidFill>
                  <a:srgbClr val="000000"/>
                </a:solidFill>
                <a:effectLst/>
                <a:latin typeface="OpenSans"/>
              </a:rPr>
            </a:br>
            <a:endParaRPr lang="en-US" sz="2400"/>
          </a:p>
        </p:txBody>
      </p:sp>
    </p:spTree>
    <p:extLst>
      <p:ext uri="{BB962C8B-B14F-4D97-AF65-F5344CB8AC3E}">
        <p14:creationId xmlns:p14="http://schemas.microsoft.com/office/powerpoint/2010/main" val="2164973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xit" presetSubtype="0" fill="hold" grpId="1" nodeType="clickEffect">
                                  <p:stCondLst>
                                    <p:cond delay="0"/>
                                  </p:stCondLst>
                                  <p:childTnLst>
                                    <p:anim calcmode="lin" valueType="num">
                                      <p:cBhvr>
                                        <p:cTn id="13" dur="1000"/>
                                        <p:tgtEl>
                                          <p:spTgt spid="8"/>
                                        </p:tgtEl>
                                        <p:attrNameLst>
                                          <p:attrName>ppt_w</p:attrName>
                                        </p:attrNameLst>
                                      </p:cBhvr>
                                      <p:tavLst>
                                        <p:tav tm="0">
                                          <p:val>
                                            <p:strVal val="ppt_w"/>
                                          </p:val>
                                        </p:tav>
                                        <p:tav tm="100000">
                                          <p:val>
                                            <p:fltVal val="0"/>
                                          </p:val>
                                        </p:tav>
                                      </p:tavLst>
                                    </p:anim>
                                    <p:anim calcmode="lin" valueType="num">
                                      <p:cBhvr>
                                        <p:cTn id="14" dur="1000"/>
                                        <p:tgtEl>
                                          <p:spTgt spid="8"/>
                                        </p:tgtEl>
                                        <p:attrNameLst>
                                          <p:attrName>ppt_h</p:attrName>
                                        </p:attrNameLst>
                                      </p:cBhvr>
                                      <p:tavLst>
                                        <p:tav tm="0">
                                          <p:val>
                                            <p:strVal val="ppt_h"/>
                                          </p:val>
                                        </p:tav>
                                        <p:tav tm="100000">
                                          <p:val>
                                            <p:fltVal val="0"/>
                                          </p:val>
                                        </p:tav>
                                      </p:tavLst>
                                    </p:anim>
                                    <p:anim calcmode="lin" valueType="num">
                                      <p:cBhvr>
                                        <p:cTn id="15" dur="1000"/>
                                        <p:tgtEl>
                                          <p:spTgt spid="8"/>
                                        </p:tgtEl>
                                        <p:attrNameLst>
                                          <p:attrName>style.rotation</p:attrName>
                                        </p:attrNameLst>
                                      </p:cBhvr>
                                      <p:tavLst>
                                        <p:tav tm="0">
                                          <p:val>
                                            <p:fltVal val="0"/>
                                          </p:val>
                                        </p:tav>
                                        <p:tav tm="100000">
                                          <p:val>
                                            <p:fltVal val="90"/>
                                          </p:val>
                                        </p:tav>
                                      </p:tavLst>
                                    </p:anim>
                                    <p:animEffect transition="out" filter="fade">
                                      <p:cBhvr>
                                        <p:cTn id="16" dur="1000"/>
                                        <p:tgtEl>
                                          <p:spTgt spid="8"/>
                                        </p:tgtEl>
                                      </p:cBhvr>
                                    </p:animEffect>
                                    <p:set>
                                      <p:cBhvr>
                                        <p:cTn id="17" dur="1" fill="hold">
                                          <p:stCondLst>
                                            <p:cond delay="9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xit" presetSubtype="0" fill="hold" grpId="1" nodeType="clickEffect">
                                  <p:stCondLst>
                                    <p:cond delay="0"/>
                                  </p:stCondLst>
                                  <p:childTnLst>
                                    <p:anim calcmode="lin" valueType="num">
                                      <p:cBhvr>
                                        <p:cTn id="28" dur="1000"/>
                                        <p:tgtEl>
                                          <p:spTgt spid="9"/>
                                        </p:tgtEl>
                                        <p:attrNameLst>
                                          <p:attrName>ppt_w</p:attrName>
                                        </p:attrNameLst>
                                      </p:cBhvr>
                                      <p:tavLst>
                                        <p:tav tm="0">
                                          <p:val>
                                            <p:strVal val="ppt_w"/>
                                          </p:val>
                                        </p:tav>
                                        <p:tav tm="100000">
                                          <p:val>
                                            <p:fltVal val="0"/>
                                          </p:val>
                                        </p:tav>
                                      </p:tavLst>
                                    </p:anim>
                                    <p:anim calcmode="lin" valueType="num">
                                      <p:cBhvr>
                                        <p:cTn id="29" dur="1000"/>
                                        <p:tgtEl>
                                          <p:spTgt spid="9"/>
                                        </p:tgtEl>
                                        <p:attrNameLst>
                                          <p:attrName>ppt_h</p:attrName>
                                        </p:attrNameLst>
                                      </p:cBhvr>
                                      <p:tavLst>
                                        <p:tav tm="0">
                                          <p:val>
                                            <p:strVal val="ppt_h"/>
                                          </p:val>
                                        </p:tav>
                                        <p:tav tm="100000">
                                          <p:val>
                                            <p:fltVal val="0"/>
                                          </p:val>
                                        </p:tav>
                                      </p:tavLst>
                                    </p:anim>
                                    <p:anim calcmode="lin" valueType="num">
                                      <p:cBhvr>
                                        <p:cTn id="30" dur="1000"/>
                                        <p:tgtEl>
                                          <p:spTgt spid="9"/>
                                        </p:tgtEl>
                                        <p:attrNameLst>
                                          <p:attrName>style.rotation</p:attrName>
                                        </p:attrNameLst>
                                      </p:cBhvr>
                                      <p:tavLst>
                                        <p:tav tm="0">
                                          <p:val>
                                            <p:fltVal val="0"/>
                                          </p:val>
                                        </p:tav>
                                        <p:tav tm="100000">
                                          <p:val>
                                            <p:fltVal val="90"/>
                                          </p:val>
                                        </p:tav>
                                      </p:tavLst>
                                    </p:anim>
                                    <p:animEffect transition="out" filter="fade">
                                      <p:cBhvr>
                                        <p:cTn id="31" dur="1000"/>
                                        <p:tgtEl>
                                          <p:spTgt spid="9"/>
                                        </p:tgtEl>
                                      </p:cBhvr>
                                    </p:animEffect>
                                    <p:set>
                                      <p:cBhvr>
                                        <p:cTn id="32" dur="1" fill="hold">
                                          <p:stCondLst>
                                            <p:cond delay="999"/>
                                          </p:stCondLst>
                                        </p:cTn>
                                        <p:tgtEl>
                                          <p:spTgt spid="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p:cTn id="37" dur="500" fill="hold"/>
                                        <p:tgtEl>
                                          <p:spTgt spid="5"/>
                                        </p:tgtEl>
                                        <p:attrNameLst>
                                          <p:attrName>ppt_w</p:attrName>
                                        </p:attrNameLst>
                                      </p:cBhvr>
                                      <p:tavLst>
                                        <p:tav tm="0">
                                          <p:val>
                                            <p:fltVal val="0"/>
                                          </p:val>
                                        </p:tav>
                                        <p:tav tm="100000">
                                          <p:val>
                                            <p:strVal val="#ppt_w"/>
                                          </p:val>
                                        </p:tav>
                                      </p:tavLst>
                                    </p:anim>
                                    <p:anim calcmode="lin" valueType="num">
                                      <p:cBhvr>
                                        <p:cTn id="38" dur="500" fill="hold"/>
                                        <p:tgtEl>
                                          <p:spTgt spid="5"/>
                                        </p:tgtEl>
                                        <p:attrNameLst>
                                          <p:attrName>ppt_h</p:attrName>
                                        </p:attrNameLst>
                                      </p:cBhvr>
                                      <p:tavLst>
                                        <p:tav tm="0">
                                          <p:val>
                                            <p:fltVal val="0"/>
                                          </p:val>
                                        </p:tav>
                                        <p:tav tm="100000">
                                          <p:val>
                                            <p:strVal val="#ppt_h"/>
                                          </p:val>
                                        </p:tav>
                                      </p:tavLst>
                                    </p:anim>
                                    <p:animEffect transition="in" filter="fade">
                                      <p:cBhvr>
                                        <p:cTn id="39" dur="500"/>
                                        <p:tgtEl>
                                          <p:spTgt spid="5"/>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p:cTn id="44" dur="500" fill="hold"/>
                                        <p:tgtEl>
                                          <p:spTgt spid="6"/>
                                        </p:tgtEl>
                                        <p:attrNameLst>
                                          <p:attrName>ppt_w</p:attrName>
                                        </p:attrNameLst>
                                      </p:cBhvr>
                                      <p:tavLst>
                                        <p:tav tm="0">
                                          <p:val>
                                            <p:fltVal val="0"/>
                                          </p:val>
                                        </p:tav>
                                        <p:tav tm="100000">
                                          <p:val>
                                            <p:strVal val="#ppt_w"/>
                                          </p:val>
                                        </p:tav>
                                      </p:tavLst>
                                    </p:anim>
                                    <p:anim calcmode="lin" valueType="num">
                                      <p:cBhvr>
                                        <p:cTn id="45" dur="500" fill="hold"/>
                                        <p:tgtEl>
                                          <p:spTgt spid="6"/>
                                        </p:tgtEl>
                                        <p:attrNameLst>
                                          <p:attrName>ppt_h</p:attrName>
                                        </p:attrNameLst>
                                      </p:cBhvr>
                                      <p:tavLst>
                                        <p:tav tm="0">
                                          <p:val>
                                            <p:fltVal val="0"/>
                                          </p:val>
                                        </p:tav>
                                        <p:tav tm="100000">
                                          <p:val>
                                            <p:strVal val="#ppt_h"/>
                                          </p:val>
                                        </p:tav>
                                      </p:tavLst>
                                    </p:anim>
                                    <p:animEffect transition="in" filter="fade">
                                      <p:cBhvr>
                                        <p:cTn id="4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8" grpId="1" animBg="1"/>
      <p:bldP spid="9" grpId="0" animBg="1"/>
      <p:bldP spid="9"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D1C3AD0-715A-4C39-48A2-7FDC4C291F33}"/>
              </a:ext>
            </a:extLst>
          </p:cNvPr>
          <p:cNvSpPr/>
          <p:nvPr/>
        </p:nvSpPr>
        <p:spPr>
          <a:xfrm>
            <a:off x="768349" y="342900"/>
            <a:ext cx="9375776" cy="847548"/>
          </a:xfrm>
          <a:prstGeom prst="roundRect">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lang="en-US" sz="2800" b="0" i="0">
              <a:solidFill>
                <a:srgbClr val="000000"/>
              </a:solidFill>
              <a:effectLst/>
              <a:latin typeface="OpenSans"/>
            </a:endParaRPr>
          </a:p>
          <a:p>
            <a:pPr marL="0" marR="0" lvl="0" indent="0" algn="ctr" defTabSz="609539" rtl="0" eaLnBrk="1" fontAlgn="auto" latinLnBrk="0" hangingPunct="1">
              <a:lnSpc>
                <a:spcPct val="100000"/>
              </a:lnSpc>
              <a:spcBef>
                <a:spcPts val="0"/>
              </a:spcBef>
              <a:spcAft>
                <a:spcPts val="0"/>
              </a:spcAft>
              <a:buClrTx/>
              <a:buSzTx/>
              <a:buFontTx/>
              <a:buNone/>
              <a:tabLst/>
              <a:defRPr/>
            </a:pPr>
            <a:endParaRPr lang="en-US" sz="2800">
              <a:solidFill>
                <a:srgbClr val="000000"/>
              </a:solidFill>
              <a:latin typeface="OpenSans"/>
            </a:endParaRPr>
          </a:p>
          <a:p>
            <a:pPr marL="0" marR="0" lvl="0" indent="0" defTabSz="609539" rtl="0" eaLnBrk="1" fontAlgn="auto" latinLnBrk="0" hangingPunct="1">
              <a:lnSpc>
                <a:spcPct val="100000"/>
              </a:lnSpc>
              <a:spcBef>
                <a:spcPts val="0"/>
              </a:spcBef>
              <a:spcAft>
                <a:spcPts val="0"/>
              </a:spcAft>
              <a:buClrTx/>
              <a:buSzTx/>
              <a:buFontTx/>
              <a:buNone/>
              <a:tabLst/>
              <a:defRPr/>
            </a:pPr>
            <a:r>
              <a:rPr lang="en-US" sz="3200" b="0" i="0">
                <a:solidFill>
                  <a:schemeClr val="bg1"/>
                </a:solidFill>
                <a:effectLst/>
                <a:latin typeface="Nunito Black" panose="00000A00000000000000" pitchFamily="2" charset="0"/>
              </a:rPr>
              <a:t>6. </a:t>
            </a:r>
            <a:r>
              <a:rPr lang="vi-VN" sz="2800" b="0" i="0">
                <a:solidFill>
                  <a:schemeClr val="bg1"/>
                </a:solidFill>
                <a:effectLst/>
                <a:latin typeface="Nunito Black" pitchFamily="2" charset="0"/>
              </a:rPr>
              <a:t>Viết đoạn văn thể hiện tình cảm của em đối với người th</a:t>
            </a:r>
            <a:r>
              <a:rPr lang="en-US" sz="2800">
                <a:solidFill>
                  <a:schemeClr val="bg1"/>
                </a:solidFill>
                <a:latin typeface="Nunito Black" pitchFamily="2" charset="0"/>
              </a:rPr>
              <a:t>â</a:t>
            </a:r>
            <a:r>
              <a:rPr lang="vi-VN" sz="2800" b="0" i="0">
                <a:solidFill>
                  <a:schemeClr val="bg1"/>
                </a:solidFill>
                <a:effectLst/>
                <a:latin typeface="Nunito Black" pitchFamily="2" charset="0"/>
              </a:rPr>
              <a:t>n</a:t>
            </a:r>
            <a:r>
              <a:rPr lang="en-US" sz="2800" b="0" i="0">
                <a:solidFill>
                  <a:schemeClr val="bg1"/>
                </a:solidFill>
                <a:effectLst/>
                <a:latin typeface="Nunito Black" pitchFamily="2" charset="0"/>
              </a:rPr>
              <a:t>.</a:t>
            </a:r>
            <a:br>
              <a:rPr lang="vi-VN" sz="2800" b="0" i="0">
                <a:solidFill>
                  <a:srgbClr val="000000"/>
                </a:solidFill>
                <a:effectLst/>
                <a:latin typeface="OpenSans"/>
              </a:rPr>
            </a:br>
            <a:br>
              <a:rPr lang="vi-VN" sz="2800" b="0" i="0">
                <a:solidFill>
                  <a:srgbClr val="000000"/>
                </a:solidFill>
                <a:effectLst/>
                <a:latin typeface="OpenSans"/>
              </a:rPr>
            </a:br>
            <a:endParaRPr kumimoji="0" lang="en-US" sz="2800" b="0" i="1" u="none" strike="noStrike" kern="1200" cap="none" spc="0" normalizeH="0" baseline="0" noProof="0">
              <a:ln>
                <a:noFill/>
              </a:ln>
              <a:solidFill>
                <a:schemeClr val="bg1"/>
              </a:solidFill>
              <a:effectLst/>
              <a:uLnTx/>
              <a:uFillTx/>
              <a:latin typeface="Nunito Black" pitchFamily="2" charset="0"/>
            </a:endParaRPr>
          </a:p>
        </p:txBody>
      </p:sp>
      <p:sp>
        <p:nvSpPr>
          <p:cNvPr id="6" name="TextBox 5">
            <a:extLst>
              <a:ext uri="{FF2B5EF4-FFF2-40B4-BE49-F238E27FC236}">
                <a16:creationId xmlns:a16="http://schemas.microsoft.com/office/drawing/2014/main" id="{0A81B14D-200E-C994-FFAB-7FFE60B76340}"/>
              </a:ext>
            </a:extLst>
          </p:cNvPr>
          <p:cNvSpPr txBox="1"/>
          <p:nvPr/>
        </p:nvSpPr>
        <p:spPr>
          <a:xfrm>
            <a:off x="1105292" y="1705062"/>
            <a:ext cx="8180109" cy="3077766"/>
          </a:xfrm>
          <a:prstGeom prst="rect">
            <a:avLst/>
          </a:prstGeom>
          <a:noFill/>
        </p:spPr>
        <p:txBody>
          <a:bodyPr wrap="square">
            <a:spAutoFit/>
          </a:bodyPr>
          <a:lstStyle/>
          <a:p>
            <a:pPr algn="just"/>
            <a:r>
              <a:rPr lang="vi-VN" sz="2800" b="0" i="0">
                <a:solidFill>
                  <a:srgbClr val="000000"/>
                </a:solidFill>
                <a:effectLst/>
                <a:latin typeface="Nunito Black" pitchFamily="2" charset="0"/>
              </a:rPr>
              <a:t>Em dựa vào gợi ý sau để hoàn thành bài tập:</a:t>
            </a:r>
          </a:p>
          <a:p>
            <a:pPr algn="just"/>
            <a:r>
              <a:rPr lang="vi-VN" sz="2800" b="0" i="0">
                <a:solidFill>
                  <a:srgbClr val="000000"/>
                </a:solidFill>
                <a:effectLst/>
                <a:latin typeface="Nunito Black" pitchFamily="2" charset="0"/>
              </a:rPr>
              <a:t>- Người thân mà em muốn kể đến là ai?</a:t>
            </a:r>
          </a:p>
          <a:p>
            <a:pPr algn="just"/>
            <a:r>
              <a:rPr lang="vi-VN" sz="2800" b="0" i="0">
                <a:solidFill>
                  <a:srgbClr val="000000"/>
                </a:solidFill>
                <a:effectLst/>
                <a:latin typeface="Nunito Black" pitchFamily="2" charset="0"/>
              </a:rPr>
              <a:t>- Người đó có những cử chỉ, việc làm nào gợi cảm xúc cho em?</a:t>
            </a:r>
          </a:p>
          <a:p>
            <a:pPr algn="just"/>
            <a:r>
              <a:rPr lang="vi-VN" sz="2800" b="0" i="0">
                <a:solidFill>
                  <a:srgbClr val="000000"/>
                </a:solidFill>
                <a:effectLst/>
                <a:latin typeface="Nunito Black" pitchFamily="2" charset="0"/>
              </a:rPr>
              <a:t>- Tình cảm của em với người đó như thế nào?</a:t>
            </a:r>
          </a:p>
          <a:p>
            <a:br>
              <a:rPr lang="vi-VN" b="0" i="0">
                <a:solidFill>
                  <a:srgbClr val="000000"/>
                </a:solidFill>
                <a:effectLst/>
                <a:latin typeface="OpenSans"/>
              </a:rPr>
            </a:br>
            <a:br>
              <a:rPr lang="vi-VN" b="0" i="0">
                <a:solidFill>
                  <a:srgbClr val="000000"/>
                </a:solidFill>
                <a:effectLst/>
                <a:latin typeface="OpenSans"/>
              </a:rPr>
            </a:br>
            <a:endParaRPr lang="en-US"/>
          </a:p>
        </p:txBody>
      </p:sp>
    </p:spTree>
    <p:extLst>
      <p:ext uri="{BB962C8B-B14F-4D97-AF65-F5344CB8AC3E}">
        <p14:creationId xmlns:p14="http://schemas.microsoft.com/office/powerpoint/2010/main" val="3189662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1D89CED-774B-6952-DE3D-06609FB65744}"/>
              </a:ext>
            </a:extLst>
          </p:cNvPr>
          <p:cNvSpPr/>
          <p:nvPr/>
        </p:nvSpPr>
        <p:spPr>
          <a:xfrm>
            <a:off x="768349" y="342900"/>
            <a:ext cx="9375776" cy="847548"/>
          </a:xfrm>
          <a:prstGeom prst="roundRect">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lang="en-US" sz="2800" b="0" i="0">
              <a:solidFill>
                <a:srgbClr val="000000"/>
              </a:solidFill>
              <a:effectLst/>
              <a:latin typeface="OpenSans"/>
            </a:endParaRPr>
          </a:p>
          <a:p>
            <a:pPr marL="0" marR="0" lvl="0" indent="0" algn="ctr" defTabSz="609539" rtl="0" eaLnBrk="1" fontAlgn="auto" latinLnBrk="0" hangingPunct="1">
              <a:lnSpc>
                <a:spcPct val="100000"/>
              </a:lnSpc>
              <a:spcBef>
                <a:spcPts val="0"/>
              </a:spcBef>
              <a:spcAft>
                <a:spcPts val="0"/>
              </a:spcAft>
              <a:buClrTx/>
              <a:buSzTx/>
              <a:buFontTx/>
              <a:buNone/>
              <a:tabLst/>
              <a:defRPr/>
            </a:pPr>
            <a:endParaRPr lang="en-US" sz="2800">
              <a:solidFill>
                <a:srgbClr val="000000"/>
              </a:solidFill>
              <a:latin typeface="OpenSans"/>
            </a:endParaRPr>
          </a:p>
          <a:p>
            <a:pPr marL="0" marR="0" lvl="0" indent="0" defTabSz="609539" rtl="0" eaLnBrk="1" fontAlgn="auto" latinLnBrk="0" hangingPunct="1">
              <a:lnSpc>
                <a:spcPct val="100000"/>
              </a:lnSpc>
              <a:spcBef>
                <a:spcPts val="0"/>
              </a:spcBef>
              <a:spcAft>
                <a:spcPts val="0"/>
              </a:spcAft>
              <a:buClrTx/>
              <a:buSzTx/>
              <a:buFontTx/>
              <a:buNone/>
              <a:tabLst/>
              <a:defRPr/>
            </a:pPr>
            <a:r>
              <a:rPr lang="en-US" sz="3200" b="0" i="0">
                <a:solidFill>
                  <a:schemeClr val="bg1"/>
                </a:solidFill>
                <a:effectLst/>
                <a:latin typeface="Nunito Black" panose="00000A00000000000000" pitchFamily="2" charset="0"/>
              </a:rPr>
              <a:t>6. </a:t>
            </a:r>
            <a:r>
              <a:rPr lang="vi-VN" sz="2800" b="0" i="0">
                <a:solidFill>
                  <a:schemeClr val="bg1"/>
                </a:solidFill>
                <a:effectLst/>
                <a:latin typeface="Nunito Black" pitchFamily="2" charset="0"/>
              </a:rPr>
              <a:t>Viết đoạn văn thể hiện tình cảm của em đối với người th</a:t>
            </a:r>
            <a:r>
              <a:rPr lang="en-US" sz="2800">
                <a:solidFill>
                  <a:schemeClr val="bg1"/>
                </a:solidFill>
                <a:latin typeface="Nunito Black" pitchFamily="2" charset="0"/>
              </a:rPr>
              <a:t>â</a:t>
            </a:r>
            <a:r>
              <a:rPr lang="vi-VN" sz="2800" b="0" i="0">
                <a:solidFill>
                  <a:schemeClr val="bg1"/>
                </a:solidFill>
                <a:effectLst/>
                <a:latin typeface="Nunito Black" pitchFamily="2" charset="0"/>
              </a:rPr>
              <a:t>n</a:t>
            </a:r>
            <a:r>
              <a:rPr lang="en-US" sz="2800" b="0" i="0">
                <a:solidFill>
                  <a:schemeClr val="bg1"/>
                </a:solidFill>
                <a:effectLst/>
                <a:latin typeface="Nunito Black" pitchFamily="2" charset="0"/>
              </a:rPr>
              <a:t>.</a:t>
            </a:r>
            <a:br>
              <a:rPr lang="vi-VN" sz="2800" b="0" i="0">
                <a:solidFill>
                  <a:srgbClr val="000000"/>
                </a:solidFill>
                <a:effectLst/>
                <a:latin typeface="OpenSans"/>
              </a:rPr>
            </a:br>
            <a:br>
              <a:rPr lang="vi-VN" sz="2800" b="0" i="0">
                <a:solidFill>
                  <a:srgbClr val="000000"/>
                </a:solidFill>
                <a:effectLst/>
                <a:latin typeface="OpenSans"/>
              </a:rPr>
            </a:br>
            <a:endParaRPr kumimoji="0" lang="en-US" sz="2800" b="0" i="1" u="none" strike="noStrike" kern="1200" cap="none" spc="0" normalizeH="0" baseline="0" noProof="0">
              <a:ln>
                <a:noFill/>
              </a:ln>
              <a:solidFill>
                <a:schemeClr val="bg1"/>
              </a:solidFill>
              <a:effectLst/>
              <a:uLnTx/>
              <a:uFillTx/>
              <a:latin typeface="Nunito Black" pitchFamily="2" charset="0"/>
            </a:endParaRPr>
          </a:p>
        </p:txBody>
      </p:sp>
      <p:sp>
        <p:nvSpPr>
          <p:cNvPr id="5" name="TextBox 4">
            <a:extLst>
              <a:ext uri="{FF2B5EF4-FFF2-40B4-BE49-F238E27FC236}">
                <a16:creationId xmlns:a16="http://schemas.microsoft.com/office/drawing/2014/main" id="{25CF4072-8549-E1DC-8106-49AEC118817E}"/>
              </a:ext>
            </a:extLst>
          </p:cNvPr>
          <p:cNvSpPr txBox="1"/>
          <p:nvPr/>
        </p:nvSpPr>
        <p:spPr>
          <a:xfrm>
            <a:off x="657878" y="1709609"/>
            <a:ext cx="10876244" cy="2677656"/>
          </a:xfrm>
          <a:prstGeom prst="rect">
            <a:avLst/>
          </a:prstGeom>
          <a:noFill/>
          <a:ln w="57150">
            <a:solidFill>
              <a:srgbClr val="00B0F0"/>
            </a:solidFill>
            <a:prstDash val="sysDot"/>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a:latin typeface="Nunito Black" pitchFamily="2" charset="0"/>
              </a:rPr>
              <a:t>   </a:t>
            </a:r>
            <a:r>
              <a:rPr lang="vi-VN" sz="2800">
                <a:latin typeface="Nunito Black" pitchFamily="2" charset="0"/>
              </a:rPr>
              <a:t>Mẹ là người mà em yêu quý nhất trong nhà. Hằng ngày, mẹ phải dậy từ sớm để chuẩn bị bữa sáng cho cả gia đình. Mẹ vừa đi làm ở cơ quan, vừa chăm sóc cho gia đình em. Em biết mẹ rất vất vả nên mỗi lúc rảnh rỗi em lại giúp đỡ mẹ làm việc nhà. Em rất yêu mẹ của em. Em mong mẹ có thật nhiều sức khỏe và luôn vui vẻ, hạnh phúc.</a:t>
            </a:r>
            <a:endParaRPr lang="en-US" sz="3200">
              <a:solidFill>
                <a:schemeClr val="accent6">
                  <a:lumMod val="50000"/>
                </a:schemeClr>
              </a:solidFill>
              <a:latin typeface="Nunito Black" pitchFamily="2" charset="0"/>
            </a:endParaRPr>
          </a:p>
        </p:txBody>
      </p:sp>
    </p:spTree>
    <p:extLst>
      <p:ext uri="{BB962C8B-B14F-4D97-AF65-F5344CB8AC3E}">
        <p14:creationId xmlns:p14="http://schemas.microsoft.com/office/powerpoint/2010/main" val="243415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EF83A80-7676-D982-95DB-9AE9AE5DD55C}"/>
              </a:ext>
            </a:extLst>
          </p:cNvPr>
          <p:cNvSpPr/>
          <p:nvPr/>
        </p:nvSpPr>
        <p:spPr>
          <a:xfrm>
            <a:off x="768349" y="342900"/>
            <a:ext cx="9375776" cy="847548"/>
          </a:xfrm>
          <a:prstGeom prst="roundRect">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lang="en-US" sz="2800" b="0" i="0">
              <a:solidFill>
                <a:srgbClr val="000000"/>
              </a:solidFill>
              <a:effectLst/>
              <a:latin typeface="OpenSans"/>
            </a:endParaRPr>
          </a:p>
          <a:p>
            <a:pPr marL="0" marR="0" lvl="0" indent="0" algn="ctr" defTabSz="609539" rtl="0" eaLnBrk="1" fontAlgn="auto" latinLnBrk="0" hangingPunct="1">
              <a:lnSpc>
                <a:spcPct val="100000"/>
              </a:lnSpc>
              <a:spcBef>
                <a:spcPts val="0"/>
              </a:spcBef>
              <a:spcAft>
                <a:spcPts val="0"/>
              </a:spcAft>
              <a:buClrTx/>
              <a:buSzTx/>
              <a:buFontTx/>
              <a:buNone/>
              <a:tabLst/>
              <a:defRPr/>
            </a:pPr>
            <a:endParaRPr lang="en-US" sz="2800">
              <a:solidFill>
                <a:srgbClr val="000000"/>
              </a:solidFill>
              <a:latin typeface="OpenSans"/>
            </a:endParaRPr>
          </a:p>
          <a:p>
            <a:pPr marL="0" marR="0" lvl="0" indent="0" defTabSz="609539" rtl="0" eaLnBrk="1" fontAlgn="auto" latinLnBrk="0" hangingPunct="1">
              <a:lnSpc>
                <a:spcPct val="100000"/>
              </a:lnSpc>
              <a:spcBef>
                <a:spcPts val="0"/>
              </a:spcBef>
              <a:spcAft>
                <a:spcPts val="0"/>
              </a:spcAft>
              <a:buClrTx/>
              <a:buSzTx/>
              <a:buFontTx/>
              <a:buNone/>
              <a:tabLst/>
              <a:defRPr/>
            </a:pPr>
            <a:r>
              <a:rPr lang="en-US" sz="3200" b="0" i="0">
                <a:solidFill>
                  <a:schemeClr val="bg1"/>
                </a:solidFill>
                <a:effectLst/>
                <a:latin typeface="Nunito Black" panose="00000A00000000000000" pitchFamily="2" charset="0"/>
              </a:rPr>
              <a:t>6. </a:t>
            </a:r>
            <a:r>
              <a:rPr lang="vi-VN" sz="2800" b="0" i="0">
                <a:solidFill>
                  <a:schemeClr val="bg1"/>
                </a:solidFill>
                <a:effectLst/>
                <a:latin typeface="Nunito Black" pitchFamily="2" charset="0"/>
              </a:rPr>
              <a:t>Viết đoạn văn thể hiện tình cảm của em đối với người th</a:t>
            </a:r>
            <a:r>
              <a:rPr lang="en-US" sz="2800">
                <a:solidFill>
                  <a:schemeClr val="bg1"/>
                </a:solidFill>
                <a:latin typeface="Nunito Black" pitchFamily="2" charset="0"/>
              </a:rPr>
              <a:t>â</a:t>
            </a:r>
            <a:r>
              <a:rPr lang="vi-VN" sz="2800" b="0" i="0">
                <a:solidFill>
                  <a:schemeClr val="bg1"/>
                </a:solidFill>
                <a:effectLst/>
                <a:latin typeface="Nunito Black" pitchFamily="2" charset="0"/>
              </a:rPr>
              <a:t>n</a:t>
            </a:r>
            <a:r>
              <a:rPr lang="en-US" sz="2800" b="0" i="0">
                <a:solidFill>
                  <a:schemeClr val="bg1"/>
                </a:solidFill>
                <a:effectLst/>
                <a:latin typeface="Nunito Black" pitchFamily="2" charset="0"/>
              </a:rPr>
              <a:t>.</a:t>
            </a:r>
            <a:br>
              <a:rPr lang="vi-VN" sz="2800" b="0" i="0">
                <a:solidFill>
                  <a:srgbClr val="000000"/>
                </a:solidFill>
                <a:effectLst/>
                <a:latin typeface="OpenSans"/>
              </a:rPr>
            </a:br>
            <a:br>
              <a:rPr lang="vi-VN" sz="2800" b="0" i="0">
                <a:solidFill>
                  <a:srgbClr val="000000"/>
                </a:solidFill>
                <a:effectLst/>
                <a:latin typeface="OpenSans"/>
              </a:rPr>
            </a:br>
            <a:endParaRPr kumimoji="0" lang="en-US" sz="2800" b="0" i="1" u="none" strike="noStrike" kern="1200" cap="none" spc="0" normalizeH="0" baseline="0" noProof="0">
              <a:ln>
                <a:noFill/>
              </a:ln>
              <a:solidFill>
                <a:schemeClr val="bg1"/>
              </a:solidFill>
              <a:effectLst/>
              <a:uLnTx/>
              <a:uFillTx/>
              <a:latin typeface="Nunito Black" pitchFamily="2" charset="0"/>
            </a:endParaRPr>
          </a:p>
        </p:txBody>
      </p:sp>
      <p:sp>
        <p:nvSpPr>
          <p:cNvPr id="5" name="TextBox 4">
            <a:extLst>
              <a:ext uri="{FF2B5EF4-FFF2-40B4-BE49-F238E27FC236}">
                <a16:creationId xmlns:a16="http://schemas.microsoft.com/office/drawing/2014/main" id="{05C1B372-7825-ACF8-5D94-0A97F0278BE7}"/>
              </a:ext>
            </a:extLst>
          </p:cNvPr>
          <p:cNvSpPr txBox="1"/>
          <p:nvPr/>
        </p:nvSpPr>
        <p:spPr>
          <a:xfrm>
            <a:off x="657878" y="1709609"/>
            <a:ext cx="10876244" cy="2677656"/>
          </a:xfrm>
          <a:prstGeom prst="rect">
            <a:avLst/>
          </a:prstGeom>
          <a:noFill/>
          <a:ln w="57150">
            <a:solidFill>
              <a:srgbClr val="F71DED"/>
            </a:solidFill>
            <a:prstDash val="sysDot"/>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a:solidFill>
                  <a:schemeClr val="tx2">
                    <a:lumMod val="75000"/>
                  </a:schemeClr>
                </a:solidFill>
                <a:latin typeface="Nunito Black" pitchFamily="2" charset="0"/>
              </a:rPr>
              <a:t>   </a:t>
            </a:r>
            <a:r>
              <a:rPr lang="vi-VN" sz="2800">
                <a:solidFill>
                  <a:schemeClr val="tx2">
                    <a:lumMod val="75000"/>
                  </a:schemeClr>
                </a:solidFill>
                <a:latin typeface="Nunito Black" pitchFamily="2" charset="0"/>
              </a:rPr>
              <a:t>Đối với em, bố giống như một siêu anh hùng. Bố có thể làm rất nhiều việc khác nhau. Không những vậy, bố còn kể chuyện rất hay nữa. Mỗi tối trước khi đi ngủ, bố lại kể cho chị em em những câu chuyện rất hay và hấp dẫn. Bố là người mà em rất yêu quý. Em sẽ cố gắng học thật giỏi để không phụ lòng mong mỏi của bố dành cho em.</a:t>
            </a:r>
            <a:endParaRPr lang="en-US" sz="3200">
              <a:solidFill>
                <a:schemeClr val="accent6">
                  <a:lumMod val="50000"/>
                </a:schemeClr>
              </a:solidFill>
              <a:latin typeface="Nunito Black" pitchFamily="2" charset="0"/>
            </a:endParaRPr>
          </a:p>
        </p:txBody>
      </p:sp>
    </p:spTree>
    <p:extLst>
      <p:ext uri="{BB962C8B-B14F-4D97-AF65-F5344CB8AC3E}">
        <p14:creationId xmlns:p14="http://schemas.microsoft.com/office/powerpoint/2010/main" val="2005121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0436C7B-64A4-69E7-9ED1-13C8A38343D3}"/>
              </a:ext>
            </a:extLst>
          </p:cNvPr>
          <p:cNvSpPr txBox="1"/>
          <p:nvPr/>
        </p:nvSpPr>
        <p:spPr>
          <a:xfrm>
            <a:off x="6570594" y="2602810"/>
            <a:ext cx="5145039" cy="1952947"/>
          </a:xfrm>
          <a:prstGeom prst="rect">
            <a:avLst/>
          </a:prstGeom>
          <a:noFill/>
        </p:spPr>
        <p:txBody>
          <a:bodyPr vert="horz" lIns="60960" tIns="30480" rIns="60960" bIns="30480" rtlCol="0" anchor="ctr">
            <a:normAutofit lnSpcReduction="10000"/>
          </a:bodyPr>
          <a:lstStyle/>
          <a:p>
            <a:pPr marL="0" marR="0" lvl="0" indent="-152408" algn="ctr" defTabSz="609539" rtl="0" eaLnBrk="1" fontAlgn="auto" latinLnBrk="0" hangingPunct="1">
              <a:lnSpc>
                <a:spcPct val="90000"/>
              </a:lnSpc>
              <a:spcBef>
                <a:spcPct val="0"/>
              </a:spcBef>
              <a:spcAft>
                <a:spcPts val="400"/>
              </a:spcAft>
              <a:buClrTx/>
              <a:buSzTx/>
              <a:buFontTx/>
              <a:buNone/>
              <a:tabLst/>
              <a:defRPr/>
            </a:pPr>
            <a:r>
              <a:rPr kumimoji="0" lang="en-US" sz="7200" b="0" i="0" u="none" strike="noStrike" kern="1200" cap="none" spc="0" normalizeH="0" baseline="0" noProof="0">
                <a:ln>
                  <a:noFill/>
                </a:ln>
                <a:solidFill>
                  <a:srgbClr val="C00000"/>
                </a:solidFill>
                <a:effectLst/>
                <a:uLnTx/>
                <a:uFillTx/>
                <a:latin typeface="Sigmar One" panose="00000500000000000000" pitchFamily="2" charset="0"/>
                <a:ea typeface="+mn-ea"/>
                <a:cs typeface="+mn-cs"/>
              </a:rPr>
              <a:t>VẬN DỤNG</a:t>
            </a:r>
          </a:p>
          <a:p>
            <a:pPr marL="0" marR="0" lvl="0" indent="-152408" algn="ctr" defTabSz="609539" rtl="0" eaLnBrk="1" fontAlgn="auto" latinLnBrk="0" hangingPunct="1">
              <a:lnSpc>
                <a:spcPct val="90000"/>
              </a:lnSpc>
              <a:spcBef>
                <a:spcPct val="0"/>
              </a:spcBef>
              <a:spcAft>
                <a:spcPts val="400"/>
              </a:spcAft>
              <a:buClrTx/>
              <a:buSzTx/>
              <a:buFontTx/>
              <a:buNone/>
              <a:tabLst/>
              <a:defRPr/>
            </a:pPr>
            <a:endParaRPr kumimoji="0" lang="en-US" sz="6400" b="0" i="0" u="none" strike="noStrike" kern="1200" cap="none" spc="0" normalizeH="0" baseline="0" noProof="0">
              <a:ln>
                <a:noFill/>
              </a:ln>
              <a:solidFill>
                <a:srgbClr val="F9A72D"/>
              </a:solidFill>
              <a:effectLst/>
              <a:uLnTx/>
              <a:uFillTx/>
              <a:latin typeface="Sigmar One" panose="00000500000000000000" pitchFamily="2" charset="0"/>
              <a:ea typeface="+mn-ea"/>
              <a:cs typeface="+mn-cs"/>
            </a:endParaRPr>
          </a:p>
        </p:txBody>
      </p:sp>
    </p:spTree>
    <p:extLst>
      <p:ext uri="{BB962C8B-B14F-4D97-AF65-F5344CB8AC3E}">
        <p14:creationId xmlns:p14="http://schemas.microsoft.com/office/powerpoint/2010/main" val="15009804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D1E8B6C-E59D-628E-E097-2EC7FCC68CF8}"/>
              </a:ext>
            </a:extLst>
          </p:cNvPr>
          <p:cNvSpPr/>
          <p:nvPr/>
        </p:nvSpPr>
        <p:spPr>
          <a:xfrm>
            <a:off x="390663" y="163997"/>
            <a:ext cx="9806886" cy="1535596"/>
          </a:xfrm>
          <a:prstGeom prst="roundRect">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lang="en-US" sz="2800" b="0" i="0">
              <a:solidFill>
                <a:srgbClr val="000000"/>
              </a:solidFill>
              <a:effectLst/>
              <a:latin typeface="OpenSans"/>
            </a:endParaRPr>
          </a:p>
          <a:p>
            <a:pPr marL="0" marR="0" lvl="0" indent="0" algn="ctr" defTabSz="609539" rtl="0" eaLnBrk="1" fontAlgn="auto" latinLnBrk="0" hangingPunct="1">
              <a:lnSpc>
                <a:spcPct val="100000"/>
              </a:lnSpc>
              <a:spcBef>
                <a:spcPts val="0"/>
              </a:spcBef>
              <a:spcAft>
                <a:spcPts val="0"/>
              </a:spcAft>
              <a:buClrTx/>
              <a:buSzTx/>
              <a:buFontTx/>
              <a:buNone/>
              <a:tabLst/>
              <a:defRPr/>
            </a:pPr>
            <a:endParaRPr lang="en-US" sz="2800">
              <a:solidFill>
                <a:srgbClr val="000000"/>
              </a:solidFill>
              <a:latin typeface="OpenSans"/>
            </a:endParaRPr>
          </a:p>
          <a:p>
            <a:pPr algn="just"/>
            <a:endParaRPr lang="en-US" sz="3200" b="1" i="0">
              <a:solidFill>
                <a:srgbClr val="000000"/>
              </a:solidFill>
              <a:effectLst/>
              <a:latin typeface="OpenSans"/>
            </a:endParaRPr>
          </a:p>
          <a:p>
            <a:pPr algn="just"/>
            <a:endParaRPr lang="en-US" sz="3200" b="1">
              <a:solidFill>
                <a:srgbClr val="000000"/>
              </a:solidFill>
              <a:latin typeface="OpenSans"/>
            </a:endParaRPr>
          </a:p>
          <a:p>
            <a:pPr algn="just"/>
            <a:r>
              <a:rPr lang="vi-VN" sz="3200" b="1" i="0">
                <a:solidFill>
                  <a:schemeClr val="bg1"/>
                </a:solidFill>
                <a:effectLst/>
                <a:latin typeface="Nunito Black" pitchFamily="2" charset="0"/>
              </a:rPr>
              <a:t>Tìm đọc những câu chuyện, bài văn, bài thơ,… về tình cảm giữa những người thân trong gia đình.</a:t>
            </a:r>
            <a:endParaRPr lang="vi-VN" sz="3200" b="0" i="0">
              <a:solidFill>
                <a:schemeClr val="bg1"/>
              </a:solidFill>
              <a:effectLst/>
              <a:latin typeface="Nunito Black" pitchFamily="2" charset="0"/>
            </a:endParaRPr>
          </a:p>
          <a:p>
            <a:br>
              <a:rPr lang="vi-VN" sz="3200" b="0" i="0">
                <a:solidFill>
                  <a:srgbClr val="000000"/>
                </a:solidFill>
                <a:effectLst/>
                <a:latin typeface="OpenSans"/>
              </a:rPr>
            </a:br>
            <a:br>
              <a:rPr lang="vi-VN" sz="3200" b="0" i="0">
                <a:solidFill>
                  <a:srgbClr val="000000"/>
                </a:solidFill>
                <a:effectLst/>
                <a:latin typeface="OpenSans"/>
              </a:rPr>
            </a:br>
            <a:br>
              <a:rPr lang="vi-VN" sz="2800" b="0" i="0">
                <a:solidFill>
                  <a:srgbClr val="000000"/>
                </a:solidFill>
                <a:effectLst/>
                <a:latin typeface="OpenSans"/>
              </a:rPr>
            </a:br>
            <a:endParaRPr kumimoji="0" lang="en-US" sz="2800" b="0" i="1" u="none" strike="noStrike" kern="1200" cap="none" spc="0" normalizeH="0" baseline="0" noProof="0">
              <a:ln>
                <a:noFill/>
              </a:ln>
              <a:solidFill>
                <a:schemeClr val="bg1"/>
              </a:solidFill>
              <a:effectLst/>
              <a:uLnTx/>
              <a:uFillTx/>
              <a:latin typeface="Nunito Black" pitchFamily="2" charset="0"/>
            </a:endParaRPr>
          </a:p>
        </p:txBody>
      </p:sp>
      <p:pic>
        <p:nvPicPr>
          <p:cNvPr id="8" name="Picture 7">
            <a:extLst>
              <a:ext uri="{FF2B5EF4-FFF2-40B4-BE49-F238E27FC236}">
                <a16:creationId xmlns:a16="http://schemas.microsoft.com/office/drawing/2014/main" id="{AE226ED3-9359-FC4D-73ED-660CCC31B516}"/>
              </a:ext>
            </a:extLst>
          </p:cNvPr>
          <p:cNvPicPr>
            <a:picLocks noChangeAspect="1"/>
          </p:cNvPicPr>
          <p:nvPr/>
        </p:nvPicPr>
        <p:blipFill>
          <a:blip r:embed="rId3"/>
          <a:stretch>
            <a:fillRect/>
          </a:stretch>
        </p:blipFill>
        <p:spPr>
          <a:xfrm>
            <a:off x="1139680" y="1790883"/>
            <a:ext cx="9435561" cy="4381317"/>
          </a:xfrm>
          <a:prstGeom prst="rect">
            <a:avLst/>
          </a:prstGeom>
        </p:spPr>
      </p:pic>
    </p:spTree>
    <p:extLst>
      <p:ext uri="{BB962C8B-B14F-4D97-AF65-F5344CB8AC3E}">
        <p14:creationId xmlns:p14="http://schemas.microsoft.com/office/powerpoint/2010/main" val="17904839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AC21E1C-C127-CB4D-508D-F205CC9F6F46}"/>
              </a:ext>
            </a:extLst>
          </p:cNvPr>
          <p:cNvSpPr txBox="1"/>
          <p:nvPr/>
        </p:nvSpPr>
        <p:spPr>
          <a:xfrm>
            <a:off x="5075077" y="1028976"/>
            <a:ext cx="5145039" cy="1952947"/>
          </a:xfrm>
          <a:prstGeom prst="rect">
            <a:avLst/>
          </a:prstGeom>
          <a:noFill/>
        </p:spPr>
        <p:txBody>
          <a:bodyPr vert="horz" lIns="60960" tIns="30480" rIns="60960" bIns="30480" rtlCol="0" anchor="ctr">
            <a:normAutofit/>
          </a:bodyPr>
          <a:lstStyle/>
          <a:p>
            <a:pPr indent="-152408" algn="ctr">
              <a:lnSpc>
                <a:spcPct val="90000"/>
              </a:lnSpc>
              <a:spcBef>
                <a:spcPct val="0"/>
              </a:spcBef>
              <a:spcAft>
                <a:spcPts val="400"/>
              </a:spcAft>
            </a:pPr>
            <a:r>
              <a:rPr lang="en-US" sz="6400">
                <a:solidFill>
                  <a:srgbClr val="F92D67"/>
                </a:solidFill>
                <a:latin typeface="Sigmar One" panose="00000500000000000000" pitchFamily="2" charset="0"/>
                <a:ea typeface="+mj-ea"/>
                <a:cs typeface="+mj-cs"/>
              </a:rPr>
              <a:t>CỦNG CỐ -</a:t>
            </a:r>
          </a:p>
          <a:p>
            <a:pPr indent="-152408" algn="ctr">
              <a:lnSpc>
                <a:spcPct val="90000"/>
              </a:lnSpc>
              <a:spcBef>
                <a:spcPct val="0"/>
              </a:spcBef>
              <a:spcAft>
                <a:spcPts val="400"/>
              </a:spcAft>
            </a:pPr>
            <a:r>
              <a:rPr lang="en-US" sz="6400">
                <a:solidFill>
                  <a:srgbClr val="F92D67"/>
                </a:solidFill>
                <a:latin typeface="Sigmar One" panose="00000500000000000000" pitchFamily="2" charset="0"/>
                <a:ea typeface="+mj-ea"/>
                <a:cs typeface="+mj-cs"/>
              </a:rPr>
              <a:t>DẶN DÒ</a:t>
            </a:r>
            <a:endParaRPr lang="en-US" sz="6400" dirty="0">
              <a:solidFill>
                <a:srgbClr val="F92D67"/>
              </a:solidFill>
              <a:latin typeface="Sigmar One" panose="00000500000000000000" pitchFamily="2" charset="0"/>
              <a:ea typeface="+mj-ea"/>
              <a:cs typeface="+mj-cs"/>
            </a:endParaRPr>
          </a:p>
        </p:txBody>
      </p:sp>
    </p:spTree>
    <p:extLst>
      <p:ext uri="{BB962C8B-B14F-4D97-AF65-F5344CB8AC3E}">
        <p14:creationId xmlns:p14="http://schemas.microsoft.com/office/powerpoint/2010/main" val="4830962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5E0BF33-579E-89E1-231F-23FAAADDAF29}"/>
              </a:ext>
            </a:extLst>
          </p:cNvPr>
          <p:cNvSpPr txBox="1"/>
          <p:nvPr/>
        </p:nvSpPr>
        <p:spPr>
          <a:xfrm>
            <a:off x="4747085" y="869950"/>
            <a:ext cx="5145039" cy="1952947"/>
          </a:xfrm>
          <a:prstGeom prst="rect">
            <a:avLst/>
          </a:prstGeom>
          <a:noFill/>
        </p:spPr>
        <p:txBody>
          <a:bodyPr vert="horz" lIns="60960" tIns="30480" rIns="60960" bIns="30480" rtlCol="0" anchor="ctr">
            <a:normAutofit/>
          </a:bodyPr>
          <a:lstStyle/>
          <a:p>
            <a:pPr indent="-152408" algn="ctr">
              <a:lnSpc>
                <a:spcPct val="90000"/>
              </a:lnSpc>
              <a:spcBef>
                <a:spcPct val="0"/>
              </a:spcBef>
              <a:spcAft>
                <a:spcPts val="400"/>
              </a:spcAft>
            </a:pPr>
            <a:r>
              <a:rPr lang="en-US" sz="6400">
                <a:solidFill>
                  <a:srgbClr val="F92D67"/>
                </a:solidFill>
                <a:latin typeface="Sigmar One" panose="00000500000000000000" pitchFamily="2" charset="0"/>
                <a:ea typeface="+mj-ea"/>
                <a:cs typeface="+mj-cs"/>
              </a:rPr>
              <a:t>Hẹn gặp lại các em</a:t>
            </a:r>
            <a:endParaRPr lang="en-US" sz="6400" dirty="0">
              <a:solidFill>
                <a:srgbClr val="F92D67"/>
              </a:solidFill>
              <a:latin typeface="Sigmar One" panose="00000500000000000000" pitchFamily="2" charset="0"/>
              <a:ea typeface="+mj-ea"/>
              <a:cs typeface="+mj-cs"/>
            </a:endParaRPr>
          </a:p>
        </p:txBody>
      </p:sp>
    </p:spTree>
    <p:extLst>
      <p:ext uri="{BB962C8B-B14F-4D97-AF65-F5344CB8AC3E}">
        <p14:creationId xmlns:p14="http://schemas.microsoft.com/office/powerpoint/2010/main" val="3837168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4EBBED-53A2-AA6E-521B-80AEF1B66CB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16084" y1="77381" x2="38462" y2="82143"/>
                        <a14:foregroundMark x1="60140" y1="80952" x2="76923" y2="80952"/>
                        <a14:foregroundMark x1="17483" y1="30952" x2="17483" y2="30952"/>
                      </a14:backgroundRemoval>
                    </a14:imgEffect>
                  </a14:imgLayer>
                </a14:imgProps>
              </a:ext>
            </a:extLst>
          </a:blip>
          <a:stretch>
            <a:fillRect/>
          </a:stretch>
        </p:blipFill>
        <p:spPr>
          <a:xfrm>
            <a:off x="157067" y="230188"/>
            <a:ext cx="1362265" cy="800212"/>
          </a:xfrm>
          <a:prstGeom prst="rect">
            <a:avLst/>
          </a:prstGeom>
        </p:spPr>
      </p:pic>
      <p:sp>
        <p:nvSpPr>
          <p:cNvPr id="5" name="TextBox 4">
            <a:extLst>
              <a:ext uri="{FF2B5EF4-FFF2-40B4-BE49-F238E27FC236}">
                <a16:creationId xmlns:a16="http://schemas.microsoft.com/office/drawing/2014/main" id="{063C7A00-EE6D-967C-637C-CA3BE43435E0}"/>
              </a:ext>
            </a:extLst>
          </p:cNvPr>
          <p:cNvSpPr txBox="1"/>
          <p:nvPr/>
        </p:nvSpPr>
        <p:spPr>
          <a:xfrm>
            <a:off x="1320641" y="230188"/>
            <a:ext cx="9442609" cy="1233812"/>
          </a:xfrm>
          <a:prstGeom prst="roundRect">
            <a:avLst/>
          </a:prstGeom>
        </p:spPr>
        <p:txBody>
          <a:bodyPr vert="horz" lIns="91440" tIns="45720" rIns="91440" bIns="45720" rtlCol="0" anchor="ctr">
            <a:normAutofit fontScale="85000" lnSpcReduction="10000"/>
          </a:bodyPr>
          <a:lstStyle/>
          <a:p>
            <a:pPr defTabSz="914400">
              <a:lnSpc>
                <a:spcPct val="90000"/>
              </a:lnSpc>
              <a:spcBef>
                <a:spcPct val="0"/>
              </a:spcBef>
              <a:spcAft>
                <a:spcPts val="600"/>
              </a:spcAft>
            </a:pPr>
            <a:r>
              <a:rPr lang="en-US" sz="4000" b="1">
                <a:solidFill>
                  <a:srgbClr val="008000"/>
                </a:solidFill>
                <a:latin typeface="Nunito Black" pitchFamily="2" charset="0"/>
                <a:ea typeface="+mj-ea"/>
                <a:cs typeface="+mj-cs"/>
              </a:rPr>
              <a:t>Kể về một lần em cảm thấy xúc động trước cử chỉ hoặc việc làm của người thân </a:t>
            </a:r>
          </a:p>
        </p:txBody>
      </p:sp>
      <p:sp>
        <p:nvSpPr>
          <p:cNvPr id="6" name="Rectangle: Folded Corner 5">
            <a:extLst>
              <a:ext uri="{FF2B5EF4-FFF2-40B4-BE49-F238E27FC236}">
                <a16:creationId xmlns:a16="http://schemas.microsoft.com/office/drawing/2014/main" id="{14D0A6D2-E0B9-84B7-BEB0-75743BB37CD2}"/>
              </a:ext>
            </a:extLst>
          </p:cNvPr>
          <p:cNvSpPr/>
          <p:nvPr/>
        </p:nvSpPr>
        <p:spPr>
          <a:xfrm>
            <a:off x="1085850" y="1759275"/>
            <a:ext cx="10572750" cy="3708075"/>
          </a:xfrm>
          <a:custGeom>
            <a:avLst/>
            <a:gdLst>
              <a:gd name="connsiteX0" fmla="*/ 0 w 10572750"/>
              <a:gd name="connsiteY0" fmla="*/ 0 h 3708075"/>
              <a:gd name="connsiteX1" fmla="*/ 10572750 w 10572750"/>
              <a:gd name="connsiteY1" fmla="*/ 0 h 3708075"/>
              <a:gd name="connsiteX2" fmla="*/ 10572750 w 10572750"/>
              <a:gd name="connsiteY2" fmla="*/ 3090050 h 3708075"/>
              <a:gd name="connsiteX3" fmla="*/ 9954725 w 10572750"/>
              <a:gd name="connsiteY3" fmla="*/ 3708075 h 3708075"/>
              <a:gd name="connsiteX4" fmla="*/ 0 w 10572750"/>
              <a:gd name="connsiteY4" fmla="*/ 3708075 h 3708075"/>
              <a:gd name="connsiteX5" fmla="*/ 0 w 10572750"/>
              <a:gd name="connsiteY5" fmla="*/ 0 h 3708075"/>
              <a:gd name="connsiteX0" fmla="*/ 9954725 w 10572750"/>
              <a:gd name="connsiteY0" fmla="*/ 3708075 h 3708075"/>
              <a:gd name="connsiteX1" fmla="*/ 10078330 w 10572750"/>
              <a:gd name="connsiteY1" fmla="*/ 3213655 h 3708075"/>
              <a:gd name="connsiteX2" fmla="*/ 10572750 w 10572750"/>
              <a:gd name="connsiteY2" fmla="*/ 3090050 h 3708075"/>
              <a:gd name="connsiteX3" fmla="*/ 9954725 w 10572750"/>
              <a:gd name="connsiteY3" fmla="*/ 3708075 h 3708075"/>
              <a:gd name="connsiteX0" fmla="*/ 9954725 w 10572750"/>
              <a:gd name="connsiteY0" fmla="*/ 3708075 h 3708075"/>
              <a:gd name="connsiteX1" fmla="*/ 10078330 w 10572750"/>
              <a:gd name="connsiteY1" fmla="*/ 3213655 h 3708075"/>
              <a:gd name="connsiteX2" fmla="*/ 10572750 w 10572750"/>
              <a:gd name="connsiteY2" fmla="*/ 3090050 h 3708075"/>
              <a:gd name="connsiteX3" fmla="*/ 9954725 w 10572750"/>
              <a:gd name="connsiteY3" fmla="*/ 3708075 h 3708075"/>
              <a:gd name="connsiteX4" fmla="*/ 0 w 10572750"/>
              <a:gd name="connsiteY4" fmla="*/ 3708075 h 3708075"/>
              <a:gd name="connsiteX5" fmla="*/ 0 w 10572750"/>
              <a:gd name="connsiteY5" fmla="*/ 0 h 3708075"/>
              <a:gd name="connsiteX6" fmla="*/ 10572750 w 10572750"/>
              <a:gd name="connsiteY6" fmla="*/ 0 h 3708075"/>
              <a:gd name="connsiteX7" fmla="*/ 10572750 w 10572750"/>
              <a:gd name="connsiteY7" fmla="*/ 3090050 h 37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2750" h="3708075" stroke="0" extrusionOk="0">
                <a:moveTo>
                  <a:pt x="0" y="0"/>
                </a:moveTo>
                <a:cubicBezTo>
                  <a:pt x="1427272" y="-69071"/>
                  <a:pt x="7209626" y="163864"/>
                  <a:pt x="10572750" y="0"/>
                </a:cubicBezTo>
                <a:cubicBezTo>
                  <a:pt x="10569478" y="358694"/>
                  <a:pt x="10712941" y="2158800"/>
                  <a:pt x="10572750" y="3090050"/>
                </a:cubicBezTo>
                <a:cubicBezTo>
                  <a:pt x="10395131" y="3255920"/>
                  <a:pt x="10113394" y="3582251"/>
                  <a:pt x="9954725" y="3708075"/>
                </a:cubicBezTo>
                <a:cubicBezTo>
                  <a:pt x="6674333" y="3559866"/>
                  <a:pt x="2812772" y="3712353"/>
                  <a:pt x="0" y="3708075"/>
                </a:cubicBezTo>
                <a:cubicBezTo>
                  <a:pt x="-10033" y="3282197"/>
                  <a:pt x="154305" y="887412"/>
                  <a:pt x="0" y="0"/>
                </a:cubicBezTo>
                <a:close/>
              </a:path>
              <a:path w="10572750" h="3708075" fill="darkenLess" stroke="0" extrusionOk="0">
                <a:moveTo>
                  <a:pt x="9954725" y="3708075"/>
                </a:moveTo>
                <a:cubicBezTo>
                  <a:pt x="10039240" y="3547335"/>
                  <a:pt x="10080814" y="3383371"/>
                  <a:pt x="10078330" y="3213655"/>
                </a:cubicBezTo>
                <a:cubicBezTo>
                  <a:pt x="10278202" y="3126545"/>
                  <a:pt x="10342540" y="3169167"/>
                  <a:pt x="10572750" y="3090050"/>
                </a:cubicBezTo>
                <a:cubicBezTo>
                  <a:pt x="10370922" y="3271017"/>
                  <a:pt x="10145880" y="3556640"/>
                  <a:pt x="9954725" y="3708075"/>
                </a:cubicBezTo>
                <a:close/>
              </a:path>
              <a:path w="10572750" h="3708075" fill="none" extrusionOk="0">
                <a:moveTo>
                  <a:pt x="9954725" y="3708075"/>
                </a:moveTo>
                <a:cubicBezTo>
                  <a:pt x="10032080" y="3470923"/>
                  <a:pt x="10019481" y="3294781"/>
                  <a:pt x="10078330" y="3213655"/>
                </a:cubicBezTo>
                <a:cubicBezTo>
                  <a:pt x="10262761" y="3136507"/>
                  <a:pt x="10515710" y="3073739"/>
                  <a:pt x="10572750" y="3090050"/>
                </a:cubicBezTo>
                <a:cubicBezTo>
                  <a:pt x="10347768" y="3227207"/>
                  <a:pt x="10230276" y="3514869"/>
                  <a:pt x="9954725" y="3708075"/>
                </a:cubicBezTo>
                <a:cubicBezTo>
                  <a:pt x="5556631" y="3794340"/>
                  <a:pt x="2167686" y="3722223"/>
                  <a:pt x="0" y="3708075"/>
                </a:cubicBezTo>
                <a:cubicBezTo>
                  <a:pt x="57835" y="2124635"/>
                  <a:pt x="79836" y="1470798"/>
                  <a:pt x="0" y="0"/>
                </a:cubicBezTo>
                <a:cubicBezTo>
                  <a:pt x="4628786" y="-23628"/>
                  <a:pt x="9513689" y="-78274"/>
                  <a:pt x="10572750" y="0"/>
                </a:cubicBezTo>
                <a:cubicBezTo>
                  <a:pt x="10515861" y="640610"/>
                  <a:pt x="10639070" y="1833157"/>
                  <a:pt x="10572750" y="3090050"/>
                </a:cubicBezTo>
              </a:path>
              <a:path w="10572750" h="3708075" fill="none" stroke="0" extrusionOk="0">
                <a:moveTo>
                  <a:pt x="9954725" y="3708075"/>
                </a:moveTo>
                <a:cubicBezTo>
                  <a:pt x="9948341" y="3571378"/>
                  <a:pt x="10054976" y="3380360"/>
                  <a:pt x="10078330" y="3213655"/>
                </a:cubicBezTo>
                <a:cubicBezTo>
                  <a:pt x="10132257" y="3177811"/>
                  <a:pt x="10346909" y="3108691"/>
                  <a:pt x="10572750" y="3090050"/>
                </a:cubicBezTo>
                <a:cubicBezTo>
                  <a:pt x="10382035" y="3261066"/>
                  <a:pt x="10032914" y="3626908"/>
                  <a:pt x="9954725" y="3708075"/>
                </a:cubicBezTo>
                <a:cubicBezTo>
                  <a:pt x="7673050" y="3829278"/>
                  <a:pt x="3456242" y="3823237"/>
                  <a:pt x="0" y="3708075"/>
                </a:cubicBezTo>
                <a:cubicBezTo>
                  <a:pt x="-86855" y="2607419"/>
                  <a:pt x="17957" y="1785215"/>
                  <a:pt x="0" y="0"/>
                </a:cubicBezTo>
                <a:cubicBezTo>
                  <a:pt x="2913177" y="-58174"/>
                  <a:pt x="6326240" y="-164739"/>
                  <a:pt x="10572750" y="0"/>
                </a:cubicBezTo>
                <a:cubicBezTo>
                  <a:pt x="10667781" y="343662"/>
                  <a:pt x="10684554" y="2733566"/>
                  <a:pt x="10572750" y="3090050"/>
                </a:cubicBezTo>
              </a:path>
            </a:pathLst>
          </a:custGeom>
          <a:solidFill>
            <a:schemeClr val="accent4">
              <a:lumMod val="40000"/>
              <a:lumOff val="60000"/>
            </a:schemeClr>
          </a:solidFill>
          <a:ln w="28575">
            <a:solidFill>
              <a:schemeClr val="accent2">
                <a:lumMod val="50000"/>
              </a:schemeClr>
            </a:solidFill>
            <a:prstDash val="lgDash"/>
            <a:extLst>
              <a:ext uri="{C807C97D-BFC1-408E-A445-0C87EB9F89A2}">
                <ask:lineSketchStyleProps xmlns:ask="http://schemas.microsoft.com/office/drawing/2018/sketchyshapes" sd="2574647123">
                  <a:prstGeom prst="foldedCorner">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a:solidFill>
                  <a:srgbClr val="000000"/>
                </a:solidFill>
                <a:latin typeface="Nunito Black" pitchFamily="2" charset="0"/>
              </a:rPr>
              <a:t>- Năm học lớp 2, có một buổi tớ lười học, không làm bài tập về nhà. Buổi học hôm sau, cô giáo kiểm tra vở và tớ đã bị điểm xấu. Chiều hôm đó về nhà, mẹ tớ biết chuyện này nhưng lại không hề đánh hay mắng tớ. Mẹ chỉ nhẹ nhàng hỏi tại sao tớ lại không chịu làm bài. Sau đó mẹ giải thích cho tớ hiểu rằng phải chăm chỉ học hành thì mới có thể trở thành con ngoan, trò giỏi.</a:t>
            </a:r>
          </a:p>
        </p:txBody>
      </p:sp>
    </p:spTree>
    <p:extLst>
      <p:ext uri="{BB962C8B-B14F-4D97-AF65-F5344CB8AC3E}">
        <p14:creationId xmlns:p14="http://schemas.microsoft.com/office/powerpoint/2010/main" val="1093754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D8753ED-C063-506E-91EF-CF12C41BA07D}"/>
              </a:ext>
            </a:extLst>
          </p:cNvPr>
          <p:cNvPicPr>
            <a:picLocks noChangeAspect="1"/>
          </p:cNvPicPr>
          <p:nvPr/>
        </p:nvPicPr>
        <p:blipFill>
          <a:blip r:embed="rId3"/>
          <a:stretch>
            <a:fillRect/>
          </a:stretch>
        </p:blipFill>
        <p:spPr>
          <a:xfrm>
            <a:off x="1276350" y="1320399"/>
            <a:ext cx="9953625" cy="4956575"/>
          </a:xfrm>
          <a:prstGeom prst="rect">
            <a:avLst/>
          </a:prstGeom>
        </p:spPr>
      </p:pic>
      <p:sp>
        <p:nvSpPr>
          <p:cNvPr id="3" name="Speech Bubble: Rectangle with Corners Rounded 2">
            <a:extLst>
              <a:ext uri="{FF2B5EF4-FFF2-40B4-BE49-F238E27FC236}">
                <a16:creationId xmlns:a16="http://schemas.microsoft.com/office/drawing/2014/main" id="{C8D19277-1108-8997-DCB3-AA82D080209C}"/>
              </a:ext>
            </a:extLst>
          </p:cNvPr>
          <p:cNvSpPr/>
          <p:nvPr/>
        </p:nvSpPr>
        <p:spPr>
          <a:xfrm>
            <a:off x="4112729" y="296508"/>
            <a:ext cx="3508513" cy="914400"/>
          </a:xfrm>
          <a:prstGeom prst="wedgeRoundRectCallout">
            <a:avLst>
              <a:gd name="adj1" fmla="val -17575"/>
              <a:gd name="adj2" fmla="val 66666"/>
              <a:gd name="adj3" fmla="val 16667"/>
            </a:avLst>
          </a:prstGeom>
          <a:solidFill>
            <a:schemeClr val="accent4">
              <a:lumMod val="60000"/>
              <a:lumOff val="40000"/>
            </a:schemeClr>
          </a:solidFill>
          <a:ln w="2857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Nunito Black" pitchFamily="2" charset="0"/>
              </a:rPr>
              <a:t>Bức tranh vẽ gì?</a:t>
            </a:r>
          </a:p>
        </p:txBody>
      </p:sp>
    </p:spTree>
    <p:extLst>
      <p:ext uri="{BB962C8B-B14F-4D97-AF65-F5344CB8AC3E}">
        <p14:creationId xmlns:p14="http://schemas.microsoft.com/office/powerpoint/2010/main" val="2165395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29">
            <a:extLst>
              <a:ext uri="{FF2B5EF4-FFF2-40B4-BE49-F238E27FC236}">
                <a16:creationId xmlns:a16="http://schemas.microsoft.com/office/drawing/2014/main" id="{8325EFD8-0706-8028-0203-AA8E92999708}"/>
              </a:ext>
            </a:extLst>
          </p:cNvPr>
          <p:cNvSpPr txBox="1"/>
          <p:nvPr/>
        </p:nvSpPr>
        <p:spPr>
          <a:xfrm>
            <a:off x="3059669" y="1536473"/>
            <a:ext cx="8511127" cy="954107"/>
          </a:xfrm>
          <a:prstGeom prst="rect">
            <a:avLst/>
          </a:prstGeom>
        </p:spPr>
        <p:txBody>
          <a:bodyPr wrap="square" lIns="0" tIns="0" rIns="0" bIns="0" rtlCol="0" anchor="t">
            <a:spAutoFit/>
          </a:bodyPr>
          <a:lstStyle/>
          <a:p>
            <a:pPr algn="ctr">
              <a:lnSpc>
                <a:spcPts val="6400"/>
              </a:lnSpc>
              <a:spcBef>
                <a:spcPct val="0"/>
              </a:spcBef>
            </a:pPr>
            <a:r>
              <a:rPr lang="en-US" sz="8800" b="1" spc="-133">
                <a:solidFill>
                  <a:srgbClr val="F92D67"/>
                </a:solidFill>
                <a:latin typeface="Nunito Black" pitchFamily="2" charset="0"/>
              </a:rPr>
              <a:t>ĐỌC VĂN BẢN </a:t>
            </a:r>
            <a:endParaRPr lang="en-US" sz="8800" b="1" spc="-133" dirty="0">
              <a:solidFill>
                <a:srgbClr val="F92D67"/>
              </a:solidFill>
              <a:latin typeface="Nunito Black" pitchFamily="2" charset="0"/>
            </a:endParaRPr>
          </a:p>
        </p:txBody>
      </p:sp>
    </p:spTree>
    <p:extLst>
      <p:ext uri="{BB962C8B-B14F-4D97-AF65-F5344CB8AC3E}">
        <p14:creationId xmlns:p14="http://schemas.microsoft.com/office/powerpoint/2010/main" val="1441320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5A0756C-E919-7458-4BBF-65F975469F7C}"/>
              </a:ext>
            </a:extLst>
          </p:cNvPr>
          <p:cNvSpPr/>
          <p:nvPr/>
        </p:nvSpPr>
        <p:spPr>
          <a:xfrm>
            <a:off x="190500" y="228600"/>
            <a:ext cx="11811000" cy="5829300"/>
          </a:xfrm>
          <a:prstGeom prst="roundRect">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800" b="1" i="0">
                <a:solidFill>
                  <a:srgbClr val="2888E1"/>
                </a:solidFill>
                <a:effectLst/>
                <a:latin typeface="Nunito Black" pitchFamily="2" charset="0"/>
              </a:rPr>
              <a:t>B</a:t>
            </a:r>
            <a:r>
              <a:rPr lang="vi-VN" sz="2800" b="1" i="0">
                <a:solidFill>
                  <a:srgbClr val="2888E1"/>
                </a:solidFill>
                <a:effectLst/>
                <a:latin typeface="Nunito Black" pitchFamily="2" charset="0"/>
              </a:rPr>
              <a:t>ài đọc</a:t>
            </a:r>
            <a:endParaRPr lang="vi-VN" sz="2800" b="0" i="0">
              <a:solidFill>
                <a:srgbClr val="000000"/>
              </a:solidFill>
              <a:effectLst/>
              <a:latin typeface="Nunito Black" pitchFamily="2" charset="0"/>
            </a:endParaRPr>
          </a:p>
          <a:p>
            <a:pPr algn="ctr"/>
            <a:r>
              <a:rPr lang="vi-VN" sz="2400" b="1" i="0">
                <a:solidFill>
                  <a:srgbClr val="C00000"/>
                </a:solidFill>
                <a:effectLst/>
                <a:latin typeface="Nunito Black" pitchFamily="2" charset="0"/>
              </a:rPr>
              <a:t>Để cháu nắm tay ông</a:t>
            </a:r>
            <a:endParaRPr lang="vi-VN" sz="2400" b="0" i="0">
              <a:solidFill>
                <a:srgbClr val="C00000"/>
              </a:solidFill>
              <a:effectLst/>
              <a:latin typeface="Nunito Black" pitchFamily="2" charset="0"/>
            </a:endParaRPr>
          </a:p>
          <a:p>
            <a:pPr algn="just"/>
            <a:r>
              <a:rPr lang="en-US" sz="2400" b="0" i="0">
                <a:solidFill>
                  <a:schemeClr val="accent1">
                    <a:lumMod val="75000"/>
                  </a:schemeClr>
                </a:solidFill>
                <a:effectLst/>
                <a:latin typeface="Nunito Black" pitchFamily="2" charset="0"/>
              </a:rPr>
              <a:t>    </a:t>
            </a:r>
            <a:r>
              <a:rPr lang="vi-VN" sz="2400" b="0" i="0">
                <a:solidFill>
                  <a:schemeClr val="accent1">
                    <a:lumMod val="75000"/>
                  </a:schemeClr>
                </a:solidFill>
                <a:effectLst/>
                <a:latin typeface="Nunito Black" pitchFamily="2" charset="0"/>
              </a:rPr>
              <a:t>Hè năm nay, Dương được đi du lịch ở Nha Trang cùng bố mẹ và ông ngoại.</a:t>
            </a:r>
          </a:p>
          <a:p>
            <a:pPr algn="just"/>
            <a:r>
              <a:rPr lang="vi-VN" sz="2400" b="0" i="0">
                <a:solidFill>
                  <a:schemeClr val="accent1">
                    <a:lumMod val="75000"/>
                  </a:schemeClr>
                </a:solidFill>
                <a:effectLst/>
                <a:latin typeface="Nunito Black" pitchFamily="2" charset="0"/>
              </a:rPr>
              <a:t>Tháp Bà Pô-na-ga là địa điểm tham quan cuối cùng của đoàn. Ngôi đền vàng rực trong khuôn viên xanh rợp bóng cây. Ông ngoại cứ đứng trầm ngâm trước những bức vẽ chạm trổ tinh xảo. Bàn tay ông run run khi chạm vào các cột đá nhuốm màu thời gian. Dương nhìn ông, lòng trào lên cảm xúc yêu thương khó tả.</a:t>
            </a:r>
          </a:p>
          <a:p>
            <a:pPr algn="just"/>
            <a:r>
              <a:rPr lang="en-US" sz="2400" b="0" i="0">
                <a:solidFill>
                  <a:schemeClr val="accent1">
                    <a:lumMod val="75000"/>
                  </a:schemeClr>
                </a:solidFill>
                <a:effectLst/>
                <a:latin typeface="Nunito Black" pitchFamily="2" charset="0"/>
              </a:rPr>
              <a:t>    </a:t>
            </a:r>
            <a:r>
              <a:rPr lang="vi-VN" sz="2400" b="0" i="0">
                <a:solidFill>
                  <a:schemeClr val="accent1">
                    <a:lumMod val="75000"/>
                  </a:schemeClr>
                </a:solidFill>
                <a:effectLst/>
                <a:latin typeface="Nunito Black" pitchFamily="2" charset="0"/>
              </a:rPr>
              <a:t>Tiếng hướng dẫn viên du lịch giục đoàn rời điểm tham quan. Ông ngoại chần chừ chưa muốn đi nên rớt lại phía sau. Dương rời đoàn, chạy đến nắm tay ông dắt đi. Nó chợt thấy ông chậm chạp, ngơ ngác quá. Thường ngày, Dương luôn nghĩ ông rất nhanh nhẹn. Ông đưa nó đi học mỗi khi bố mẹ bận rộn. Ông hào hứng chơi trò các ngựa cùng nó.</a:t>
            </a:r>
          </a:p>
          <a:p>
            <a:pPr algn="ctr"/>
            <a:endParaRPr lang="en-US"/>
          </a:p>
        </p:txBody>
      </p:sp>
    </p:spTree>
    <p:extLst>
      <p:ext uri="{BB962C8B-B14F-4D97-AF65-F5344CB8AC3E}">
        <p14:creationId xmlns:p14="http://schemas.microsoft.com/office/powerpoint/2010/main" val="3033123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7CB48339-40D4-E459-098C-66F7338C936A}"/>
              </a:ext>
            </a:extLst>
          </p:cNvPr>
          <p:cNvSpPr/>
          <p:nvPr/>
        </p:nvSpPr>
        <p:spPr>
          <a:xfrm>
            <a:off x="190499" y="304799"/>
            <a:ext cx="11277601" cy="2924176"/>
          </a:xfrm>
          <a:prstGeom prst="roundRect">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a:solidFill>
                  <a:srgbClr val="000000"/>
                </a:solidFill>
                <a:latin typeface="Nunito Black" pitchFamily="2" charset="0"/>
              </a:rPr>
              <a:t>      </a:t>
            </a:r>
            <a:r>
              <a:rPr lang="en-US" sz="2400">
                <a:solidFill>
                  <a:srgbClr val="0070C0"/>
                </a:solidFill>
                <a:latin typeface="Nunito Black" pitchFamily="2" charset="0"/>
              </a:rPr>
              <a:t>T</a:t>
            </a:r>
            <a:r>
              <a:rPr lang="vi-VN" sz="2400" b="0" i="0">
                <a:solidFill>
                  <a:srgbClr val="0070C0"/>
                </a:solidFill>
                <a:effectLst/>
                <a:latin typeface="Nunito Black" pitchFamily="2" charset="0"/>
              </a:rPr>
              <a:t>ừ trước đến nay, ông luôn là người dắt tay dẫn nó đi, là người bảo vệ nó. Đây là lần đầu tiên Dương nhận ra ông không còn khỏe như trước. Mỗi một ngày trôi qua, ông đang già đi, còn nó sẽ mạnh mẽ hơn. Dương choàng tay ông ôm, thủ thỉ:</a:t>
            </a:r>
          </a:p>
          <a:p>
            <a:pPr algn="just"/>
            <a:r>
              <a:rPr lang="vi-VN" sz="2400" b="0" i="0">
                <a:solidFill>
                  <a:srgbClr val="0070C0"/>
                </a:solidFill>
                <a:effectLst/>
                <a:latin typeface="Nunito Black" pitchFamily="2" charset="0"/>
              </a:rPr>
              <a:t>- Ông ngoại ơi, cháu yêu ông nhiều lắm!</a:t>
            </a:r>
          </a:p>
          <a:p>
            <a:pPr algn="just"/>
            <a:r>
              <a:rPr lang="vi-VN" sz="2400" b="0" i="0">
                <a:solidFill>
                  <a:srgbClr val="0070C0"/>
                </a:solidFill>
                <a:effectLst/>
                <a:latin typeface="Nunito Black" pitchFamily="2" charset="0"/>
              </a:rPr>
              <a:t>Dương nghĩ, từ bây giờ nó mới là người đưa tay cho ông nắm</a:t>
            </a:r>
            <a:r>
              <a:rPr lang="en-US" sz="2400" b="0" i="0">
                <a:solidFill>
                  <a:srgbClr val="0070C0"/>
                </a:solidFill>
                <a:effectLst/>
                <a:latin typeface="Nunito Black" pitchFamily="2" charset="0"/>
              </a:rPr>
              <a:t>.</a:t>
            </a:r>
          </a:p>
          <a:p>
            <a:pPr algn="just"/>
            <a:r>
              <a:rPr lang="en-US" sz="2400">
                <a:solidFill>
                  <a:srgbClr val="0070C0"/>
                </a:solidFill>
                <a:latin typeface="Nunito Black" pitchFamily="2" charset="0"/>
              </a:rPr>
              <a:t>                                                                                              (Dương Thụy)</a:t>
            </a:r>
            <a:endParaRPr lang="en-US" sz="2400" b="0" i="0">
              <a:solidFill>
                <a:srgbClr val="0070C0"/>
              </a:solidFill>
              <a:effectLst/>
              <a:latin typeface="Nunito Black" pitchFamily="2" charset="0"/>
            </a:endParaRPr>
          </a:p>
          <a:p>
            <a:pPr algn="just"/>
            <a:r>
              <a:rPr lang="en-US" sz="2400">
                <a:solidFill>
                  <a:srgbClr val="0070C0"/>
                </a:solidFill>
                <a:latin typeface="Nunito Black" pitchFamily="2" charset="0"/>
              </a:rPr>
              <a:t>    </a:t>
            </a:r>
            <a:endParaRPr lang="vi-VN" sz="2400" b="0" i="0">
              <a:solidFill>
                <a:srgbClr val="0070C0"/>
              </a:solidFill>
              <a:effectLst/>
              <a:latin typeface="Nunito Black" pitchFamily="2" charset="0"/>
            </a:endParaRPr>
          </a:p>
        </p:txBody>
      </p:sp>
      <p:pic>
        <p:nvPicPr>
          <p:cNvPr id="7" name="Picture 6">
            <a:extLst>
              <a:ext uri="{FF2B5EF4-FFF2-40B4-BE49-F238E27FC236}">
                <a16:creationId xmlns:a16="http://schemas.microsoft.com/office/drawing/2014/main" id="{011A3299-F999-7FAD-278F-2CCC1230B808}"/>
              </a:ext>
            </a:extLst>
          </p:cNvPr>
          <p:cNvPicPr>
            <a:picLocks noChangeAspect="1"/>
          </p:cNvPicPr>
          <p:nvPr/>
        </p:nvPicPr>
        <p:blipFill>
          <a:blip r:embed="rId3"/>
          <a:stretch>
            <a:fillRect/>
          </a:stretch>
        </p:blipFill>
        <p:spPr>
          <a:xfrm>
            <a:off x="2613991" y="3271776"/>
            <a:ext cx="6589644" cy="328142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34943181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580</TotalTime>
  <Words>2939</Words>
  <Application>Microsoft Office PowerPoint</Application>
  <PresentationFormat>Widescreen</PresentationFormat>
  <Paragraphs>222</Paragraphs>
  <Slides>48</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48</vt:i4>
      </vt:variant>
    </vt:vector>
  </HeadingPairs>
  <TitlesOfParts>
    <vt:vector size="62" baseType="lpstr">
      <vt:lpstr>#9Slide03 AmpleSoft Bold</vt:lpstr>
      <vt:lpstr>arial</vt:lpstr>
      <vt:lpstr>arial</vt:lpstr>
      <vt:lpstr>Baloo 2 SemiBold</vt:lpstr>
      <vt:lpstr>Calibri</vt:lpstr>
      <vt:lpstr>Calibri Light</vt:lpstr>
      <vt:lpstr>Microsoft YaHei</vt:lpstr>
      <vt:lpstr>Nunito</vt:lpstr>
      <vt:lpstr>Nunito Black</vt:lpstr>
      <vt:lpstr>Open Sans</vt:lpstr>
      <vt:lpstr>OpenSans</vt:lpstr>
      <vt:lpstr>Sigmar One</vt:lpstr>
      <vt:lpstr>Sriracha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 Manh</dc:creator>
  <cp:lastModifiedBy>Mr Manh</cp:lastModifiedBy>
  <cp:revision>7</cp:revision>
  <dcterms:created xsi:type="dcterms:W3CDTF">2022-08-11T14:51:20Z</dcterms:created>
  <dcterms:modified xsi:type="dcterms:W3CDTF">2022-08-15T15:28:14Z</dcterms:modified>
</cp:coreProperties>
</file>