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ink/ink1.xml" ContentType="application/inkml+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
  </p:notesMasterIdLst>
  <p:sldIdLst>
    <p:sldId id="256" r:id="rId2"/>
    <p:sldId id="286" r:id="rId3"/>
    <p:sldId id="259" r:id="rId4"/>
    <p:sldId id="339" r:id="rId5"/>
    <p:sldId id="287" r:id="rId6"/>
    <p:sldId id="346" r:id="rId7"/>
    <p:sldId id="347" r:id="rId8"/>
    <p:sldId id="348" r:id="rId9"/>
    <p:sldId id="350" r:id="rId10"/>
    <p:sldId id="349" r:id="rId11"/>
    <p:sldId id="274" r:id="rId12"/>
    <p:sldId id="351" r:id="rId13"/>
    <p:sldId id="352" r:id="rId14"/>
    <p:sldId id="317" r:id="rId15"/>
  </p:sldIdLst>
  <p:sldSz cx="18288000" cy="10287000"/>
  <p:notesSz cx="6858000" cy="9144000"/>
  <p:embeddedFontLst>
    <p:embeddedFont>
      <p:font typeface="#9Slide03 AmpleSoft Bold" panose="020B0604020202020204" charset="0"/>
      <p:regular r:id="rId17"/>
    </p:embeddedFont>
    <p:embeddedFont>
      <p:font typeface="Nunito Black" pitchFamily="2" charset="0"/>
      <p:bold r:id="rId18"/>
      <p:boldItalic r:id="rId19"/>
    </p:embeddedFont>
    <p:embeddedFont>
      <p:font typeface="Open Sans Extrabold" panose="020B0906030804020204" pitchFamily="34" charset="0"/>
      <p:bold r:id="rId20"/>
      <p:boldItalic r:id="rId21"/>
    </p:embeddedFont>
    <p:embeddedFont>
      <p:font typeface="Open Sans Semibold" panose="020B0706030804020204" pitchFamily="34" charset="0"/>
      <p:bold r:id="rId22"/>
      <p:boldItalic r:id="rId23"/>
    </p:embeddedFont>
    <p:embeddedFont>
      <p:font typeface="Sigmar One"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5A"/>
    <a:srgbClr val="FFFF66"/>
    <a:srgbClr val="008000"/>
    <a:srgbClr val="FDEADA"/>
    <a:srgbClr val="F77BA5"/>
    <a:srgbClr val="4B8070"/>
    <a:srgbClr val="6C80BA"/>
    <a:srgbClr val="D9C59C"/>
    <a:srgbClr val="FFFF00"/>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Không có Kiểu, Không có Lưới">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27F97BB-C833-4FB7-BDE5-3F7075034690}" styleName="Kiểu Có chủ đề 2 - Màu chủ đề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5758FB7-9AC5-4552-8A53-C91805E547FA}" styleName="Kiểu Có chủ đề 1 - Màu chủ đề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Kiểu Có chủ đề 1 - Màu chủ đề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912C8C85-51F0-491E-9774-3900AFEF0FD7}" styleName="Kiểu Sáng 2 - Màu chủ đề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Kiểu Sáng 3 - Màu chủ đề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16DA210-FB5B-4158-B5E0-FEB733F419BA}" styleName="Kiểu Sáng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Kiểu Trung bình 2 - Màu chủ đề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3551" autoAdjust="0"/>
  </p:normalViewPr>
  <p:slideViewPr>
    <p:cSldViewPr>
      <p:cViewPr varScale="1">
        <p:scale>
          <a:sx n="46" d="100"/>
          <a:sy n="46" d="100"/>
        </p:scale>
        <p:origin x="762"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theme" Target="theme/theme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7-02T01:09:33.548"/>
    </inkml:context>
    <inkml:brush xml:id="br0">
      <inkml:brushProperty name="width" value="0.05" units="cm"/>
      <inkml:brushProperty name="height" value="0.05" units="cm"/>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649C0C-BB17-4AA0-8252-42264B2C3B1E}" type="datetimeFigureOut">
              <a:rPr lang="en-US" smtClean="0"/>
              <a:t>7/2/2024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29C060-03AA-4C03-B1A4-881930BE6EC0}" type="slidenum">
              <a:rPr lang="en-US" smtClean="0"/>
              <a:t>‹#›</a:t>
            </a:fld>
            <a:endParaRPr lang="en-US" dirty="0"/>
          </a:p>
        </p:txBody>
      </p:sp>
    </p:spTree>
    <p:extLst>
      <p:ext uri="{BB962C8B-B14F-4D97-AF65-F5344CB8AC3E}">
        <p14:creationId xmlns:p14="http://schemas.microsoft.com/office/powerpoint/2010/main" val="30596528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giới thiệu bạn Đoremon đến VN để du lịch, và bạn ấy sẽ là người bạn của các em trong tiết học hôm nay.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9C060-03AA-4C03-B1A4-881930BE6EC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255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customXml" Target="../ink/ink1.xml"/><Relationship Id="rId7"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Layout" Target="../slideLayouts/slideLayout7.xml"/><Relationship Id="rId9"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31.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jpe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jpg"/><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124D9F50-2AFF-4F43-89EF-36F5DAEA87B3}"/>
              </a:ext>
            </a:extLst>
          </p:cNvPr>
          <p:cNvSpPr txBox="1"/>
          <p:nvPr/>
        </p:nvSpPr>
        <p:spPr>
          <a:xfrm>
            <a:off x="4876800" y="1721810"/>
            <a:ext cx="10014338" cy="1015663"/>
          </a:xfrm>
          <a:prstGeom prst="rect">
            <a:avLst/>
          </a:prstGeom>
          <a:noFill/>
        </p:spPr>
        <p:txBody>
          <a:bodyPr wrap="square" rtlCol="0">
            <a:spAutoFit/>
          </a:bodyPr>
          <a:lstStyle/>
          <a:p>
            <a:r>
              <a:rPr lang="en-US" sz="6000" dirty="0" err="1">
                <a:solidFill>
                  <a:srgbClr val="00B0F0"/>
                </a:solidFill>
                <a:latin typeface="Sigmar One" panose="00000500000000000000" pitchFamily="2" charset="0"/>
              </a:rPr>
              <a:t>Tự</a:t>
            </a:r>
            <a:r>
              <a:rPr lang="en-US" sz="6000" dirty="0">
                <a:solidFill>
                  <a:srgbClr val="00B0F0"/>
                </a:solidFill>
                <a:latin typeface="Sigmar One" panose="00000500000000000000" pitchFamily="2" charset="0"/>
              </a:rPr>
              <a:t> </a:t>
            </a:r>
            <a:r>
              <a:rPr lang="en-US" sz="6000" dirty="0" err="1">
                <a:solidFill>
                  <a:srgbClr val="00B0F0"/>
                </a:solidFill>
                <a:latin typeface="Sigmar One" panose="00000500000000000000" pitchFamily="2" charset="0"/>
              </a:rPr>
              <a:t>nhiên</a:t>
            </a:r>
            <a:r>
              <a:rPr lang="en-US" sz="6000" dirty="0">
                <a:solidFill>
                  <a:srgbClr val="00B0F0"/>
                </a:solidFill>
                <a:latin typeface="Sigmar One" panose="00000500000000000000" pitchFamily="2" charset="0"/>
              </a:rPr>
              <a:t> </a:t>
            </a:r>
            <a:r>
              <a:rPr lang="en-US" sz="6000" dirty="0" err="1">
                <a:solidFill>
                  <a:srgbClr val="00B0F0"/>
                </a:solidFill>
                <a:latin typeface="Sigmar One" panose="00000500000000000000" pitchFamily="2" charset="0"/>
              </a:rPr>
              <a:t>và</a:t>
            </a:r>
            <a:r>
              <a:rPr lang="en-US" sz="6000" dirty="0">
                <a:solidFill>
                  <a:srgbClr val="00B0F0"/>
                </a:solidFill>
                <a:latin typeface="Sigmar One" panose="00000500000000000000" pitchFamily="2" charset="0"/>
              </a:rPr>
              <a:t> </a:t>
            </a:r>
            <a:r>
              <a:rPr lang="en-US" sz="6000" dirty="0" err="1">
                <a:solidFill>
                  <a:srgbClr val="00B0F0"/>
                </a:solidFill>
                <a:latin typeface="Sigmar One" panose="00000500000000000000" pitchFamily="2" charset="0"/>
              </a:rPr>
              <a:t>xã</a:t>
            </a:r>
            <a:r>
              <a:rPr lang="en-US" sz="6000" dirty="0">
                <a:solidFill>
                  <a:srgbClr val="00B0F0"/>
                </a:solidFill>
                <a:latin typeface="Sigmar One" panose="00000500000000000000" pitchFamily="2" charset="0"/>
              </a:rPr>
              <a:t> </a:t>
            </a:r>
            <a:r>
              <a:rPr lang="en-US" sz="6000" dirty="0" err="1">
                <a:solidFill>
                  <a:srgbClr val="00B0F0"/>
                </a:solidFill>
                <a:latin typeface="Sigmar One" panose="00000500000000000000" pitchFamily="2" charset="0"/>
              </a:rPr>
              <a:t>hội</a:t>
            </a:r>
            <a:endParaRPr lang="en-US" sz="6000" dirty="0">
              <a:solidFill>
                <a:srgbClr val="00B0F0"/>
              </a:solidFill>
              <a:latin typeface="Sigmar One" panose="00000500000000000000" pitchFamily="2" charset="0"/>
            </a:endParaRPr>
          </a:p>
        </p:txBody>
      </p:sp>
      <mc:AlternateContent xmlns:mc="http://schemas.openxmlformats.org/markup-compatibility/2006" xmlns:p14="http://schemas.microsoft.com/office/powerpoint/2010/main">
        <mc:Choice Requires="p14">
          <p:contentPart p14:bwMode="auto" r:id="rId3">
            <p14:nvContentPartPr>
              <p14:cNvPr id="3" name="Viết tay 2">
                <a:extLst>
                  <a:ext uri="{FF2B5EF4-FFF2-40B4-BE49-F238E27FC236}">
                    <a16:creationId xmlns:a16="http://schemas.microsoft.com/office/drawing/2014/main" id="{F06E4551-C084-DA54-822B-B633C220FFC0}"/>
                  </a:ext>
                </a:extLst>
              </p14:cNvPr>
              <p14:cNvContentPartPr/>
              <p14:nvPr/>
            </p14:nvContentPartPr>
            <p14:xfrm>
              <a:off x="1757160" y="6329070"/>
              <a:ext cx="360" cy="360"/>
            </p14:xfrm>
          </p:contentPart>
        </mc:Choice>
        <mc:Fallback xmlns="">
          <p:pic>
            <p:nvPicPr>
              <p:cNvPr id="3" name="Viết tay 2">
                <a:extLst>
                  <a:ext uri="{FF2B5EF4-FFF2-40B4-BE49-F238E27FC236}">
                    <a16:creationId xmlns:a16="http://schemas.microsoft.com/office/drawing/2014/main" id="{F06E4551-C084-DA54-822B-B633C220FFC0}"/>
                  </a:ext>
                </a:extLst>
              </p:cNvPr>
              <p:cNvPicPr/>
              <p:nvPr/>
            </p:nvPicPr>
            <p:blipFill>
              <a:blip r:embed="rId7"/>
              <a:stretch>
                <a:fillRect/>
              </a:stretch>
            </p:blipFill>
            <p:spPr>
              <a:xfrm>
                <a:off x="1748160" y="6320070"/>
                <a:ext cx="18000" cy="18000"/>
              </a:xfrm>
              <a:prstGeom prst="rect">
                <a:avLst/>
              </a:prstGeom>
            </p:spPr>
          </p:pic>
        </mc:Fallback>
      </mc:AlternateContent>
      <p:sp>
        <p:nvSpPr>
          <p:cNvPr id="7" name="Lưu đồ: Hiển thị 6">
            <a:extLst>
              <a:ext uri="{FF2B5EF4-FFF2-40B4-BE49-F238E27FC236}">
                <a16:creationId xmlns:a16="http://schemas.microsoft.com/office/drawing/2014/main" id="{F356E558-61AE-40D0-3495-862349CD55EA}"/>
              </a:ext>
            </a:extLst>
          </p:cNvPr>
          <p:cNvSpPr/>
          <p:nvPr/>
        </p:nvSpPr>
        <p:spPr>
          <a:xfrm>
            <a:off x="2590800" y="2908189"/>
            <a:ext cx="12082271" cy="2370231"/>
          </a:xfrm>
          <a:prstGeom prst="flowChartDisplay">
            <a:avLst/>
          </a:prstGeom>
          <a:solidFill>
            <a:srgbClr val="FFC00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bg1"/>
                </a:solidFill>
                <a:latin typeface="#9Slide03 AmpleSoft Bold" panose="020B0604020202020204" charset="0"/>
              </a:rPr>
              <a:t>HOẠT ĐỘNG SẢN </a:t>
            </a:r>
            <a:r>
              <a:rPr lang="en-US" sz="4800" b="1">
                <a:solidFill>
                  <a:schemeClr val="bg1"/>
                </a:solidFill>
                <a:latin typeface="#9Slide03 AmpleSoft Bold" panose="020B0604020202020204" charset="0"/>
              </a:rPr>
              <a:t>XUẤT </a:t>
            </a:r>
          </a:p>
          <a:p>
            <a:pPr algn="ctr"/>
            <a:r>
              <a:rPr lang="en-US" sz="4800" b="1">
                <a:solidFill>
                  <a:schemeClr val="bg1"/>
                </a:solidFill>
                <a:latin typeface="#9Slide03 AmpleSoft Bold" panose="020B0604020202020204" charset="0"/>
              </a:rPr>
              <a:t>THỦ </a:t>
            </a:r>
            <a:r>
              <a:rPr lang="en-US" sz="4800" b="1" dirty="0">
                <a:solidFill>
                  <a:schemeClr val="bg1"/>
                </a:solidFill>
                <a:latin typeface="#9Slide03 AmpleSoft Bold" panose="020B0604020202020204" charset="0"/>
              </a:rPr>
              <a:t>CÔNG VÀ </a:t>
            </a:r>
            <a:r>
              <a:rPr lang="en-US" sz="4800" b="1">
                <a:solidFill>
                  <a:schemeClr val="bg1"/>
                </a:solidFill>
                <a:latin typeface="#9Slide03 AmpleSoft Bold" panose="020B0604020202020204" charset="0"/>
              </a:rPr>
              <a:t>CÔNG NGHIỆP</a:t>
            </a:r>
          </a:p>
          <a:p>
            <a:pPr algn="ctr"/>
            <a:r>
              <a:rPr lang="en-US" sz="4800" b="1">
                <a:solidFill>
                  <a:schemeClr val="bg1"/>
                </a:solidFill>
                <a:latin typeface="#9Slide03 AmpleSoft Bold" panose="020B0604020202020204" charset="0"/>
              </a:rPr>
              <a:t> </a:t>
            </a:r>
            <a:r>
              <a:rPr lang="en-US" sz="4800" b="1" dirty="0">
                <a:solidFill>
                  <a:schemeClr val="bg1"/>
                </a:solidFill>
                <a:latin typeface="#9Slide03 AmpleSoft Bold" panose="020B0604020202020204" charset="0"/>
              </a:rPr>
              <a:t>( 3 TIẾT )</a:t>
            </a:r>
            <a:endParaRPr lang="vi-VN" sz="4800" b="1" dirty="0">
              <a:solidFill>
                <a:schemeClr val="bg1"/>
              </a:solidFill>
              <a:latin typeface="#9Slide03 AmpleSoft Bold" panose="020B0604020202020204" charset="0"/>
            </a:endParaRPr>
          </a:p>
        </p:txBody>
      </p:sp>
      <p:sp>
        <p:nvSpPr>
          <p:cNvPr id="12" name="Hình Bầu dục 11">
            <a:extLst>
              <a:ext uri="{FF2B5EF4-FFF2-40B4-BE49-F238E27FC236}">
                <a16:creationId xmlns:a16="http://schemas.microsoft.com/office/drawing/2014/main" id="{2C47BE86-7D55-9BB3-59FF-D7B4C5EB679E}"/>
              </a:ext>
            </a:extLst>
          </p:cNvPr>
          <p:cNvSpPr/>
          <p:nvPr/>
        </p:nvSpPr>
        <p:spPr>
          <a:xfrm>
            <a:off x="1905000" y="2737473"/>
            <a:ext cx="2910321" cy="2671174"/>
          </a:xfrm>
          <a:prstGeom prst="ellipse">
            <a:avLst/>
          </a:prstGeom>
          <a:solidFill>
            <a:srgbClr val="00B05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prstClr val="white"/>
                </a:solidFill>
                <a:effectLst/>
                <a:uLnTx/>
                <a:uFillTx/>
                <a:latin typeface="Nunito Black" panose="00000A00000000000000" pitchFamily="2" charset="0"/>
                <a:ea typeface="Open Sans Extrabold" panose="020B0906030804020204" pitchFamily="34" charset="0"/>
                <a:cs typeface="Open Sans Extrabold" panose="020B0906030804020204" pitchFamily="34" charset="0"/>
              </a:rPr>
              <a:t>BÀI  10</a:t>
            </a:r>
            <a:endParaRPr kumimoji="0" lang="vi-VN" sz="6000" b="0" i="0" u="none" strike="noStrike" kern="1200" cap="none" spc="0" normalizeH="0" baseline="0" noProof="0" dirty="0">
              <a:ln>
                <a:noFill/>
              </a:ln>
              <a:solidFill>
                <a:prstClr val="white"/>
              </a:solidFill>
              <a:effectLst/>
              <a:uLnTx/>
              <a:uFillTx/>
              <a:latin typeface="Nunito Black" panose="00000A00000000000000" pitchFamily="2" charset="0"/>
              <a:ea typeface="Open Sans Extrabold" panose="020B0906030804020204" pitchFamily="34" charset="0"/>
              <a:cs typeface="Open Sans Extrabold" panose="020B0906030804020204" pitchFamily="34" charset="0"/>
            </a:endParaRPr>
          </a:p>
        </p:txBody>
      </p:sp>
      <p:pic>
        <p:nvPicPr>
          <p:cNvPr id="17" name="Hình ảnh 16" descr="Ảnh có chứa văn bản, đồ chơi&#10;&#10;Mô tả được tạo tự động">
            <a:extLst>
              <a:ext uri="{FF2B5EF4-FFF2-40B4-BE49-F238E27FC236}">
                <a16:creationId xmlns:a16="http://schemas.microsoft.com/office/drawing/2014/main" id="{81386720-7682-5C61-7690-60D96365E47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954720" y="6329070"/>
            <a:ext cx="5104679" cy="3803735"/>
          </a:xfrm>
          <a:prstGeom prst="rect">
            <a:avLst/>
          </a:prstGeom>
        </p:spPr>
      </p:pic>
      <p:pic>
        <p:nvPicPr>
          <p:cNvPr id="20" name="Hình ảnh 19" descr="Ảnh có chứa đồ chơi&#10;&#10;Mô tả được tạo tự động">
            <a:extLst>
              <a:ext uri="{FF2B5EF4-FFF2-40B4-BE49-F238E27FC236}">
                <a16:creationId xmlns:a16="http://schemas.microsoft.com/office/drawing/2014/main" id="{4733BA43-A4BE-6610-8373-1AFEB6E6404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48500" y="6134100"/>
            <a:ext cx="4191000" cy="294263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2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decel="50000" fill="hold">
                                          <p:stCondLst>
                                            <p:cond delay="0"/>
                                          </p:stCondLst>
                                        </p:cTn>
                                        <p:tgtEl>
                                          <p:spTgt spid="7"/>
                                        </p:tgtEl>
                                        <p:attrNameLst>
                                          <p:attrName>style.rotation</p:attrName>
                                        </p:attrNameLst>
                                      </p:cBhvr>
                                      <p:tavLst>
                                        <p:tav tm="0">
                                          <p:val>
                                            <p:fltVal val="-90"/>
                                          </p:val>
                                        </p:tav>
                                        <p:tav tm="100000">
                                          <p:val>
                                            <p:fltVal val="0"/>
                                          </p:val>
                                        </p:tav>
                                      </p:tavLst>
                                    </p:anim>
                                    <p:anim calcmode="lin" valueType="num">
                                      <p:cBhvr>
                                        <p:cTn id="15" dur="500" decel="50000" fill="hold">
                                          <p:stCondLst>
                                            <p:cond delay="0"/>
                                          </p:stCondLst>
                                        </p:cTn>
                                        <p:tgtEl>
                                          <p:spTgt spid="7"/>
                                        </p:tgtEl>
                                        <p:attrNameLst>
                                          <p:attrName>ppt_w</p:attrName>
                                        </p:attrNameLst>
                                      </p:cBhvr>
                                      <p:tavLst>
                                        <p:tav tm="0">
                                          <p:val>
                                            <p:strVal val="#ppt_w"/>
                                          </p:val>
                                        </p:tav>
                                        <p:tav tm="100000">
                                          <p:val>
                                            <p:strVal val="#ppt_w*.05"/>
                                          </p:val>
                                        </p:tav>
                                      </p:tavLst>
                                    </p:anim>
                                    <p:anim calcmode="lin" valueType="num">
                                      <p:cBhvr>
                                        <p:cTn id="16" dur="500" accel="50000" fill="hold">
                                          <p:stCondLst>
                                            <p:cond delay="500"/>
                                          </p:stCondLst>
                                        </p:cTn>
                                        <p:tgtEl>
                                          <p:spTgt spid="7"/>
                                        </p:tgtEl>
                                        <p:attrNameLst>
                                          <p:attrName>ppt_w</p:attrName>
                                        </p:attrNameLst>
                                      </p:cBhvr>
                                      <p:tavLst>
                                        <p:tav tm="0">
                                          <p:val>
                                            <p:strVal val="#ppt_w*.05"/>
                                          </p:val>
                                        </p:tav>
                                        <p:tav tm="100000">
                                          <p:val>
                                            <p:strVal val="#ppt_w"/>
                                          </p:val>
                                        </p:tav>
                                      </p:tavLst>
                                    </p:anim>
                                    <p:anim calcmode="lin" valueType="num">
                                      <p:cBhvr>
                                        <p:cTn id="17" dur="1000" fill="hold"/>
                                        <p:tgtEl>
                                          <p:spTgt spid="7"/>
                                        </p:tgtEl>
                                        <p:attrNameLst>
                                          <p:attrName>ppt_h</p:attrName>
                                        </p:attrNameLst>
                                      </p:cBhvr>
                                      <p:tavLst>
                                        <p:tav tm="0">
                                          <p:val>
                                            <p:strVal val="#ppt_h"/>
                                          </p:val>
                                        </p:tav>
                                        <p:tav tm="100000">
                                          <p:val>
                                            <p:strVal val="#ppt_h"/>
                                          </p:val>
                                        </p:tav>
                                      </p:tavLst>
                                    </p:anim>
                                    <p:anim calcmode="lin" valueType="num">
                                      <p:cBhvr>
                                        <p:cTn id="18" dur="500" decel="50000" fill="hold">
                                          <p:stCondLst>
                                            <p:cond delay="0"/>
                                          </p:stCondLst>
                                        </p:cTn>
                                        <p:tgtEl>
                                          <p:spTgt spid="7"/>
                                        </p:tgtEl>
                                        <p:attrNameLst>
                                          <p:attrName>ppt_x</p:attrName>
                                        </p:attrNameLst>
                                      </p:cBhvr>
                                      <p:tavLst>
                                        <p:tav tm="0">
                                          <p:val>
                                            <p:strVal val="#ppt_x+.4"/>
                                          </p:val>
                                        </p:tav>
                                        <p:tav tm="100000">
                                          <p:val>
                                            <p:strVal val="#ppt_x"/>
                                          </p:val>
                                        </p:tav>
                                      </p:tavLst>
                                    </p:anim>
                                    <p:anim calcmode="lin" valueType="num">
                                      <p:cBhvr>
                                        <p:cTn id="19" dur="500" decel="50000" fill="hold">
                                          <p:stCondLst>
                                            <p:cond delay="0"/>
                                          </p:stCondLst>
                                        </p:cTn>
                                        <p:tgtEl>
                                          <p:spTgt spid="7"/>
                                        </p:tgtEl>
                                        <p:attrNameLst>
                                          <p:attrName>ppt_y</p:attrName>
                                        </p:attrNameLst>
                                      </p:cBhvr>
                                      <p:tavLst>
                                        <p:tav tm="0">
                                          <p:val>
                                            <p:strVal val="#ppt_y-.2"/>
                                          </p:val>
                                        </p:tav>
                                        <p:tav tm="100000">
                                          <p:val>
                                            <p:strVal val="#ppt_y+.1"/>
                                          </p:val>
                                        </p:tav>
                                      </p:tavLst>
                                    </p:anim>
                                    <p:anim calcmode="lin" valueType="num">
                                      <p:cBhvr>
                                        <p:cTn id="20" dur="500" accel="50000" fill="hold">
                                          <p:stCondLst>
                                            <p:cond delay="500"/>
                                          </p:stCondLst>
                                        </p:cTn>
                                        <p:tgtEl>
                                          <p:spTgt spid="7"/>
                                        </p:tgtEl>
                                        <p:attrNameLst>
                                          <p:attrName>ppt_y</p:attrName>
                                        </p:attrNameLst>
                                      </p:cBhvr>
                                      <p:tavLst>
                                        <p:tav tm="0">
                                          <p:val>
                                            <p:strVal val="#ppt_y+.1"/>
                                          </p:val>
                                        </p:tav>
                                        <p:tav tm="100000">
                                          <p:val>
                                            <p:strVal val="#ppt_y"/>
                                          </p:val>
                                        </p:tav>
                                      </p:tavLst>
                                    </p:anim>
                                    <p:animEffect transition="in" filter="fade">
                                      <p:cBhvr>
                                        <p:cTn id="21" dur="1000" decel="50000">
                                          <p:stCondLst>
                                            <p:cond delay="0"/>
                                          </p:stCondLst>
                                        </p:cTn>
                                        <p:tgtEl>
                                          <p:spTgt spid="7"/>
                                        </p:tgtEl>
                                      </p:cBhvr>
                                    </p:animEffect>
                                  </p:childTnLst>
                                </p:cTn>
                              </p:par>
                              <p:par>
                                <p:cTn id="22" presetID="25" presetClass="entr" presetSubtype="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 calcmode="lin" valueType="num">
                                      <p:cBhvr>
                                        <p:cTn id="24" dur="500" decel="50000" fill="hold">
                                          <p:stCondLst>
                                            <p:cond delay="0"/>
                                          </p:stCondLst>
                                        </p:cTn>
                                        <p:tgtEl>
                                          <p:spTgt spid="12"/>
                                        </p:tgtEl>
                                        <p:attrNameLst>
                                          <p:attrName>style.rotation</p:attrName>
                                        </p:attrNameLst>
                                      </p:cBhvr>
                                      <p:tavLst>
                                        <p:tav tm="0">
                                          <p:val>
                                            <p:fltVal val="-90"/>
                                          </p:val>
                                        </p:tav>
                                        <p:tav tm="100000">
                                          <p:val>
                                            <p:fltVal val="0"/>
                                          </p:val>
                                        </p:tav>
                                      </p:tavLst>
                                    </p:anim>
                                    <p:anim calcmode="lin" valueType="num">
                                      <p:cBhvr>
                                        <p:cTn id="25" dur="500" decel="50000" fill="hold">
                                          <p:stCondLst>
                                            <p:cond delay="0"/>
                                          </p:stCondLst>
                                        </p:cTn>
                                        <p:tgtEl>
                                          <p:spTgt spid="12"/>
                                        </p:tgtEl>
                                        <p:attrNameLst>
                                          <p:attrName>ppt_w</p:attrName>
                                        </p:attrNameLst>
                                      </p:cBhvr>
                                      <p:tavLst>
                                        <p:tav tm="0">
                                          <p:val>
                                            <p:strVal val="#ppt_w"/>
                                          </p:val>
                                        </p:tav>
                                        <p:tav tm="100000">
                                          <p:val>
                                            <p:strVal val="#ppt_w*.05"/>
                                          </p:val>
                                        </p:tav>
                                      </p:tavLst>
                                    </p:anim>
                                    <p:anim calcmode="lin" valueType="num">
                                      <p:cBhvr>
                                        <p:cTn id="26" dur="500" accel="50000" fill="hold">
                                          <p:stCondLst>
                                            <p:cond delay="500"/>
                                          </p:stCondLst>
                                        </p:cTn>
                                        <p:tgtEl>
                                          <p:spTgt spid="12"/>
                                        </p:tgtEl>
                                        <p:attrNameLst>
                                          <p:attrName>ppt_w</p:attrName>
                                        </p:attrNameLst>
                                      </p:cBhvr>
                                      <p:tavLst>
                                        <p:tav tm="0">
                                          <p:val>
                                            <p:strVal val="#ppt_w*.05"/>
                                          </p:val>
                                        </p:tav>
                                        <p:tav tm="100000">
                                          <p:val>
                                            <p:strVal val="#ppt_w"/>
                                          </p:val>
                                        </p:tav>
                                      </p:tavLst>
                                    </p:anim>
                                    <p:anim calcmode="lin" valueType="num">
                                      <p:cBhvr>
                                        <p:cTn id="27" dur="1000" fill="hold"/>
                                        <p:tgtEl>
                                          <p:spTgt spid="12"/>
                                        </p:tgtEl>
                                        <p:attrNameLst>
                                          <p:attrName>ppt_h</p:attrName>
                                        </p:attrNameLst>
                                      </p:cBhvr>
                                      <p:tavLst>
                                        <p:tav tm="0">
                                          <p:val>
                                            <p:strVal val="#ppt_h"/>
                                          </p:val>
                                        </p:tav>
                                        <p:tav tm="100000">
                                          <p:val>
                                            <p:strVal val="#ppt_h"/>
                                          </p:val>
                                        </p:tav>
                                      </p:tavLst>
                                    </p:anim>
                                    <p:anim calcmode="lin" valueType="num">
                                      <p:cBhvr>
                                        <p:cTn id="28" dur="500" decel="50000" fill="hold">
                                          <p:stCondLst>
                                            <p:cond delay="0"/>
                                          </p:stCondLst>
                                        </p:cTn>
                                        <p:tgtEl>
                                          <p:spTgt spid="12"/>
                                        </p:tgtEl>
                                        <p:attrNameLst>
                                          <p:attrName>ppt_x</p:attrName>
                                        </p:attrNameLst>
                                      </p:cBhvr>
                                      <p:tavLst>
                                        <p:tav tm="0">
                                          <p:val>
                                            <p:strVal val="#ppt_x+.4"/>
                                          </p:val>
                                        </p:tav>
                                        <p:tav tm="100000">
                                          <p:val>
                                            <p:strVal val="#ppt_x"/>
                                          </p:val>
                                        </p:tav>
                                      </p:tavLst>
                                    </p:anim>
                                    <p:anim calcmode="lin" valueType="num">
                                      <p:cBhvr>
                                        <p:cTn id="29" dur="500" decel="50000" fill="hold">
                                          <p:stCondLst>
                                            <p:cond delay="0"/>
                                          </p:stCondLst>
                                        </p:cTn>
                                        <p:tgtEl>
                                          <p:spTgt spid="12"/>
                                        </p:tgtEl>
                                        <p:attrNameLst>
                                          <p:attrName>ppt_y</p:attrName>
                                        </p:attrNameLst>
                                      </p:cBhvr>
                                      <p:tavLst>
                                        <p:tav tm="0">
                                          <p:val>
                                            <p:strVal val="#ppt_y-.2"/>
                                          </p:val>
                                        </p:tav>
                                        <p:tav tm="100000">
                                          <p:val>
                                            <p:strVal val="#ppt_y+.1"/>
                                          </p:val>
                                        </p:tav>
                                      </p:tavLst>
                                    </p:anim>
                                    <p:anim calcmode="lin" valueType="num">
                                      <p:cBhvr>
                                        <p:cTn id="30" dur="500" accel="50000" fill="hold">
                                          <p:stCondLst>
                                            <p:cond delay="500"/>
                                          </p:stCondLst>
                                        </p:cTn>
                                        <p:tgtEl>
                                          <p:spTgt spid="12"/>
                                        </p:tgtEl>
                                        <p:attrNameLst>
                                          <p:attrName>ppt_y</p:attrName>
                                        </p:attrNameLst>
                                      </p:cBhvr>
                                      <p:tavLst>
                                        <p:tav tm="0">
                                          <p:val>
                                            <p:strVal val="#ppt_y+.1"/>
                                          </p:val>
                                        </p:tav>
                                        <p:tav tm="100000">
                                          <p:val>
                                            <p:strVal val="#ppt_y"/>
                                          </p:val>
                                        </p:tav>
                                      </p:tavLst>
                                    </p:anim>
                                    <p:animEffect transition="in" filter="fade">
                                      <p:cBhvr>
                                        <p:cTn id="31" dur="1000" decel="50000">
                                          <p:stCondLst>
                                            <p:cond delay="0"/>
                                          </p:stCondLst>
                                        </p:cTn>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7" grpId="0" animBg="1"/>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EA298B02-4793-D823-FB9E-4540673B62E6}"/>
              </a:ext>
            </a:extLst>
          </p:cNvPr>
          <p:cNvPicPr>
            <a:picLocks noChangeAspect="1"/>
          </p:cNvPicPr>
          <p:nvPr/>
        </p:nvPicPr>
        <p:blipFill rotWithShape="1">
          <a:blip r:embed="rId2">
            <a:extLst>
              <a:ext uri="{28A0092B-C50C-407E-A947-70E740481C1C}">
                <a14:useLocalDpi xmlns:a14="http://schemas.microsoft.com/office/drawing/2010/main" val="0"/>
              </a:ext>
            </a:extLst>
          </a:blip>
          <a:srcRect t="899"/>
          <a:stretch/>
        </p:blipFill>
        <p:spPr>
          <a:xfrm>
            <a:off x="20" y="-13519"/>
            <a:ext cx="18287980" cy="10285077"/>
          </a:xfrm>
          <a:prstGeom prst="rect">
            <a:avLst/>
          </a:prstGeom>
        </p:spPr>
      </p:pic>
      <p:pic>
        <p:nvPicPr>
          <p:cNvPr id="4" name="Hình ảnh 1">
            <a:extLst>
              <a:ext uri="{FF2B5EF4-FFF2-40B4-BE49-F238E27FC236}">
                <a16:creationId xmlns:a16="http://schemas.microsoft.com/office/drawing/2014/main" id="{72763B11-2483-2C90-7527-E745037EAD28}"/>
              </a:ext>
            </a:extLst>
          </p:cNvPr>
          <p:cNvPicPr>
            <a:picLocks noChangeAspect="1"/>
          </p:cNvPicPr>
          <p:nvPr/>
        </p:nvPicPr>
        <p:blipFill>
          <a:blip r:embed="rId3"/>
          <a:stretch>
            <a:fillRect/>
          </a:stretch>
        </p:blipFill>
        <p:spPr>
          <a:xfrm>
            <a:off x="493199" y="347311"/>
            <a:ext cx="1152569" cy="1428811"/>
          </a:xfrm>
          <a:prstGeom prst="rect">
            <a:avLst/>
          </a:prstGeom>
        </p:spPr>
      </p:pic>
      <p:sp>
        <p:nvSpPr>
          <p:cNvPr id="5" name="Hình chữ nhật: Góc Tròn 2">
            <a:extLst>
              <a:ext uri="{FF2B5EF4-FFF2-40B4-BE49-F238E27FC236}">
                <a16:creationId xmlns:a16="http://schemas.microsoft.com/office/drawing/2014/main" id="{C0D40AC7-3FDF-B152-A175-F15EB21CAB4F}"/>
              </a:ext>
            </a:extLst>
          </p:cNvPr>
          <p:cNvSpPr/>
          <p:nvPr/>
        </p:nvSpPr>
        <p:spPr>
          <a:xfrm>
            <a:off x="1828800" y="0"/>
            <a:ext cx="14336770" cy="1851986"/>
          </a:xfrm>
          <a:prstGeom prst="roundRect">
            <a:avLst/>
          </a:prstGeom>
          <a:solidFill>
            <a:schemeClr val="bg1"/>
          </a:solidFill>
          <a:ln w="38100">
            <a:solidFill>
              <a:schemeClr val="bg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400" dirty="0">
                <a:solidFill>
                  <a:srgbClr val="0070C0"/>
                </a:solidFill>
                <a:latin typeface="#9Slide03 AmpleSoft Bold" panose="020B0604020202020204" charset="0"/>
              </a:rPr>
              <a:t>3. </a:t>
            </a:r>
            <a:r>
              <a:rPr lang="en-US" sz="4400" dirty="0" err="1">
                <a:solidFill>
                  <a:srgbClr val="0070C0"/>
                </a:solidFill>
                <a:latin typeface="#9Slide03 AmpleSoft Bold" panose="020B0604020202020204" charset="0"/>
              </a:rPr>
              <a:t>Kể</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tên</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một</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số</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hoạt</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động</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sản</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xuất</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thủ</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công</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khác</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mà</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em</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biết</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Nói</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tên</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sản</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phẩm</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của</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các</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hoạt</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động</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sản</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xuất</a:t>
            </a:r>
            <a:r>
              <a:rPr lang="en-US" sz="4400" dirty="0">
                <a:solidFill>
                  <a:srgbClr val="0070C0"/>
                </a:solidFill>
                <a:latin typeface="#9Slide03 AmpleSoft Bold" panose="020B0604020202020204" charset="0"/>
              </a:rPr>
              <a:t> </a:t>
            </a:r>
            <a:r>
              <a:rPr lang="en-US" sz="4400" dirty="0" err="1">
                <a:solidFill>
                  <a:srgbClr val="0070C0"/>
                </a:solidFill>
                <a:latin typeface="#9Slide03 AmpleSoft Bold" panose="020B0604020202020204" charset="0"/>
              </a:rPr>
              <a:t>đó</a:t>
            </a:r>
            <a:r>
              <a:rPr lang="en-US" sz="4400" dirty="0">
                <a:solidFill>
                  <a:srgbClr val="0070C0"/>
                </a:solidFill>
                <a:latin typeface="#9Slide03 AmpleSoft Bold" panose="020B0604020202020204" charset="0"/>
              </a:rPr>
              <a:t>.</a:t>
            </a:r>
            <a:endParaRPr lang="vi-VN" sz="4400" dirty="0">
              <a:solidFill>
                <a:srgbClr val="0070C0"/>
              </a:solidFill>
              <a:latin typeface="#9Slide03 AmpleSoft Bold" panose="020B0604020202020204" charset="0"/>
            </a:endParaRPr>
          </a:p>
        </p:txBody>
      </p:sp>
      <p:sp>
        <p:nvSpPr>
          <p:cNvPr id="6" name="Hình chữ nhật: Góc Tròn 3">
            <a:extLst>
              <a:ext uri="{FF2B5EF4-FFF2-40B4-BE49-F238E27FC236}">
                <a16:creationId xmlns:a16="http://schemas.microsoft.com/office/drawing/2014/main" id="{C91F1E9E-D1C2-0659-4CFB-E56EAE0C578B}"/>
              </a:ext>
            </a:extLst>
          </p:cNvPr>
          <p:cNvSpPr/>
          <p:nvPr/>
        </p:nvSpPr>
        <p:spPr>
          <a:xfrm>
            <a:off x="2286000" y="1999172"/>
            <a:ext cx="8458200" cy="4375103"/>
          </a:xfrm>
          <a:prstGeom prst="roundRect">
            <a:avLst/>
          </a:prstGeom>
          <a:solidFill>
            <a:schemeClr val="accent5">
              <a:lumMod val="20000"/>
              <a:lumOff val="80000"/>
            </a:schemeClr>
          </a:solidFill>
          <a:ln w="57150">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solidFill>
                  <a:srgbClr val="002060"/>
                </a:solidFill>
                <a:effectLst/>
                <a:uLnTx/>
                <a:uFillTx/>
                <a:latin typeface="#9Slide03 AmpleSoft Bold" panose="020B0604020202020204" charset="0"/>
              </a:rPr>
              <a:t>* </a:t>
            </a:r>
            <a:r>
              <a:rPr kumimoji="0" lang="vi-VN" sz="3200" b="0" i="0" u="none" strike="noStrike" kern="1200" cap="none" spc="0" normalizeH="0" baseline="0" noProof="0" dirty="0" err="1">
                <a:solidFill>
                  <a:srgbClr val="002060"/>
                </a:solidFill>
                <a:effectLst/>
                <a:uLnTx/>
                <a:uFillTx/>
                <a:latin typeface="#9Slide03 AmpleSoft Bold" panose="020B0604020202020204" charset="0"/>
              </a:rPr>
              <a:t>Một</a:t>
            </a:r>
            <a:r>
              <a:rPr kumimoji="0" lang="vi-VN" sz="3200" b="0" i="0" u="none" strike="noStrike" kern="1200" cap="none" spc="0" normalizeH="0" baseline="0" noProof="0" dirty="0">
                <a:solidFill>
                  <a:srgbClr val="002060"/>
                </a:solidFill>
                <a:effectLst/>
                <a:uLnTx/>
                <a:uFillTx/>
                <a:latin typeface="#9Slide03 AmpleSoft Bold" panose="020B0604020202020204" charset="0"/>
              </a:rPr>
              <a:t> </a:t>
            </a:r>
            <a:r>
              <a:rPr kumimoji="0" lang="vi-VN" sz="3200" b="0" i="0" u="none" strike="noStrike" kern="1200" cap="none" spc="0" normalizeH="0" baseline="0" noProof="0" dirty="0" err="1">
                <a:solidFill>
                  <a:srgbClr val="002060"/>
                </a:solidFill>
                <a:effectLst/>
                <a:uLnTx/>
                <a:uFillTx/>
                <a:latin typeface="#9Slide03 AmpleSoft Bold" panose="020B0604020202020204" charset="0"/>
              </a:rPr>
              <a:t>số</a:t>
            </a:r>
            <a:r>
              <a:rPr kumimoji="0" lang="vi-VN" sz="3200" b="0" i="0" u="none" strike="noStrike" kern="1200" cap="none" spc="0" normalizeH="0" baseline="0" noProof="0" dirty="0">
                <a:solidFill>
                  <a:srgbClr val="002060"/>
                </a:solidFill>
                <a:effectLst/>
                <a:uLnTx/>
                <a:uFillTx/>
                <a:latin typeface="#9Slide03 AmpleSoft Bold" panose="020B0604020202020204" charset="0"/>
              </a:rPr>
              <a:t> </a:t>
            </a:r>
            <a:r>
              <a:rPr kumimoji="0" lang="vi-VN" sz="3200" b="0" i="0" u="none" strike="noStrike" kern="1200" cap="none" spc="0" normalizeH="0" baseline="0" noProof="0" dirty="0" err="1">
                <a:solidFill>
                  <a:srgbClr val="002060"/>
                </a:solidFill>
                <a:effectLst/>
                <a:uLnTx/>
                <a:uFillTx/>
                <a:latin typeface="#9Slide03 AmpleSoft Bold" panose="020B0604020202020204" charset="0"/>
              </a:rPr>
              <a:t>hoạt</a:t>
            </a:r>
            <a:r>
              <a:rPr kumimoji="0" lang="vi-VN" sz="3200" b="0" i="0" u="none" strike="noStrike" kern="1200" cap="none" spc="0" normalizeH="0" baseline="0" noProof="0" dirty="0">
                <a:solidFill>
                  <a:srgbClr val="002060"/>
                </a:solidFill>
                <a:effectLst/>
                <a:uLnTx/>
                <a:uFillTx/>
                <a:latin typeface="#9Slide03 AmpleSoft Bold" panose="020B0604020202020204" charset="0"/>
              </a:rPr>
              <a:t> </a:t>
            </a:r>
            <a:r>
              <a:rPr kumimoji="0" lang="vi-VN" sz="3200" b="0" i="0" u="none" strike="noStrike" kern="1200" cap="none" spc="0" normalizeH="0" baseline="0" noProof="0" dirty="0" err="1">
                <a:solidFill>
                  <a:srgbClr val="002060"/>
                </a:solidFill>
                <a:effectLst/>
                <a:uLnTx/>
                <a:uFillTx/>
                <a:latin typeface="#9Slide03 AmpleSoft Bold" panose="020B0604020202020204" charset="0"/>
              </a:rPr>
              <a:t>động</a:t>
            </a:r>
            <a:r>
              <a:rPr kumimoji="0" lang="vi-VN" sz="3200" b="0" i="0" u="none" strike="noStrike" kern="1200" cap="none" spc="0" normalizeH="0" baseline="0" noProof="0" dirty="0">
                <a:solidFill>
                  <a:srgbClr val="002060"/>
                </a:solidFill>
                <a:effectLst/>
                <a:uLnTx/>
                <a:uFillTx/>
                <a:latin typeface="#9Slide03 AmpleSoft Bold" panose="020B0604020202020204" charset="0"/>
              </a:rPr>
              <a:t> </a:t>
            </a:r>
            <a:r>
              <a:rPr kumimoji="0" lang="vi-VN" sz="3200" b="0" i="0" u="none" strike="noStrike" kern="1200" cap="none" spc="0" normalizeH="0" baseline="0" noProof="0" dirty="0" err="1">
                <a:solidFill>
                  <a:srgbClr val="002060"/>
                </a:solidFill>
                <a:effectLst/>
                <a:uLnTx/>
                <a:uFillTx/>
                <a:latin typeface="#9Slide03 AmpleSoft Bold" panose="020B0604020202020204" charset="0"/>
              </a:rPr>
              <a:t>sản</a:t>
            </a:r>
            <a:r>
              <a:rPr kumimoji="0" lang="vi-VN" sz="3200" b="0" i="0" u="none" strike="noStrike" kern="1200" cap="none" spc="0" normalizeH="0" baseline="0" noProof="0" dirty="0">
                <a:solidFill>
                  <a:srgbClr val="002060"/>
                </a:solidFill>
                <a:effectLst/>
                <a:uLnTx/>
                <a:uFillTx/>
                <a:latin typeface="#9Slide03 AmpleSoft Bold" panose="020B0604020202020204" charset="0"/>
              </a:rPr>
              <a:t> </a:t>
            </a:r>
            <a:r>
              <a:rPr kumimoji="0" lang="vi-VN" sz="3200" b="0" i="0" u="none" strike="noStrike" kern="1200" cap="none" spc="0" normalizeH="0" baseline="0" noProof="0" dirty="0" err="1">
                <a:solidFill>
                  <a:srgbClr val="002060"/>
                </a:solidFill>
                <a:effectLst/>
                <a:uLnTx/>
                <a:uFillTx/>
                <a:latin typeface="#9Slide03 AmpleSoft Bold" panose="020B0604020202020204" charset="0"/>
              </a:rPr>
              <a:t>xuất</a:t>
            </a:r>
            <a:r>
              <a:rPr kumimoji="0" lang="vi-VN" sz="3200" b="0" i="0" u="none" strike="noStrike" kern="1200" cap="none" spc="0" normalizeH="0" baseline="0" noProof="0" dirty="0">
                <a:solidFill>
                  <a:srgbClr val="002060"/>
                </a:solidFill>
                <a:effectLst/>
                <a:uLnTx/>
                <a:uFillTx/>
                <a:latin typeface="#9Slide03 AmpleSoft Bold" panose="020B0604020202020204" charset="0"/>
              </a:rPr>
              <a:t> </a:t>
            </a:r>
            <a:r>
              <a:rPr kumimoji="0" lang="vi-VN" sz="3200" b="0" i="0" u="none" strike="noStrike" kern="1200" cap="none" spc="0" normalizeH="0" baseline="0" noProof="0" dirty="0" err="1">
                <a:solidFill>
                  <a:srgbClr val="002060"/>
                </a:solidFill>
                <a:effectLst/>
                <a:uLnTx/>
                <a:uFillTx/>
                <a:latin typeface="#9Slide03 AmpleSoft Bold" panose="020B0604020202020204" charset="0"/>
              </a:rPr>
              <a:t>thủ</a:t>
            </a:r>
            <a:r>
              <a:rPr kumimoji="0" lang="vi-VN" sz="3200" b="0" i="0" u="none" strike="noStrike" kern="1200" cap="none" spc="0" normalizeH="0" baseline="0" noProof="0" dirty="0">
                <a:solidFill>
                  <a:srgbClr val="002060"/>
                </a:solidFill>
                <a:effectLst/>
                <a:uLnTx/>
                <a:uFillTx/>
                <a:latin typeface="#9Slide03 AmpleSoft Bold" panose="020B0604020202020204" charset="0"/>
              </a:rPr>
              <a:t> công </a:t>
            </a:r>
            <a:r>
              <a:rPr kumimoji="0" lang="vi-VN" sz="3200" b="0" i="0" u="none" strike="noStrike" kern="1200" cap="none" spc="0" normalizeH="0" baseline="0" noProof="0" dirty="0" err="1">
                <a:solidFill>
                  <a:srgbClr val="002060"/>
                </a:solidFill>
                <a:effectLst/>
                <a:uLnTx/>
                <a:uFillTx/>
                <a:latin typeface="#9Slide03 AmpleSoft Bold" panose="020B0604020202020204" charset="0"/>
              </a:rPr>
              <a:t>khác</a:t>
            </a:r>
            <a:r>
              <a:rPr kumimoji="0" lang="vi-VN" sz="3200" b="0" i="0" u="none" strike="noStrike" kern="1200" cap="none" spc="0" normalizeH="0" baseline="0" noProof="0" dirty="0">
                <a:solidFill>
                  <a:srgbClr val="002060"/>
                </a:solidFill>
                <a:effectLst/>
                <a:uLnTx/>
                <a:uFillTx/>
                <a:latin typeface="#9Slide03 AmpleSoft Bold" panose="020B060402020202020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       1. </a:t>
            </a:r>
            <a:r>
              <a:rPr kumimoji="0" lang="vi-VN" sz="3200" b="0" i="0" u="none" strike="noStrike" kern="1200" cap="none" spc="0" normalizeH="0" baseline="0" noProof="0" dirty="0" err="1">
                <a:solidFill>
                  <a:srgbClr val="FF0000"/>
                </a:solidFill>
                <a:effectLst/>
                <a:uLnTx/>
                <a:uFillTx/>
                <a:latin typeface="#9Slide03 AmpleSoft Bold" panose="020B0604020202020204" charset="0"/>
              </a:rPr>
              <a:t>Dệt</a:t>
            </a:r>
            <a:r>
              <a:rPr kumimoji="0" lang="vi-VN" sz="3200" b="0" i="0" u="none" strike="noStrike" kern="1200" cap="none" spc="0" normalizeH="0" baseline="0" noProof="0" dirty="0">
                <a:solidFill>
                  <a:srgbClr val="FF0000"/>
                </a:solidFill>
                <a:effectLst/>
                <a:uLnTx/>
                <a:uFillTx/>
                <a:latin typeface="#9Slide03 AmpleSoft Bold" panose="020B0604020202020204" charset="0"/>
              </a:rPr>
              <a:t> </a:t>
            </a:r>
            <a:r>
              <a:rPr kumimoji="0" lang="vi-VN" sz="3200" b="0" i="0" u="none" strike="noStrike" kern="1200" cap="none" spc="0" normalizeH="0" baseline="0" noProof="0" dirty="0" err="1">
                <a:solidFill>
                  <a:srgbClr val="FF0000"/>
                </a:solidFill>
                <a:effectLst/>
                <a:uLnTx/>
                <a:uFillTx/>
                <a:latin typeface="#9Slide03 AmpleSoft Bold" panose="020B0604020202020204" charset="0"/>
              </a:rPr>
              <a:t>lụa</a:t>
            </a:r>
            <a:r>
              <a:rPr kumimoji="0" lang="vi-VN" sz="3200" b="0" i="0" u="none" strike="noStrike" kern="1200" cap="none" spc="0" normalizeH="0" baseline="0" noProof="0" dirty="0">
                <a:solidFill>
                  <a:srgbClr val="FF0000"/>
                </a:solidFill>
                <a:effectLst/>
                <a:uLnTx/>
                <a:uFillTx/>
                <a:latin typeface="#9Slide03 AmpleSoft Bold" panose="020B0604020202020204" charset="0"/>
              </a:rPr>
              <a:t>: </a:t>
            </a:r>
            <a:r>
              <a:rPr kumimoji="0" lang="vi-VN" sz="3200" b="0" i="0" u="none" strike="noStrike" kern="1200" cap="none" spc="0" normalizeH="0" baseline="0" noProof="0" dirty="0" err="1">
                <a:solidFill>
                  <a:schemeClr val="tx1">
                    <a:lumMod val="95000"/>
                    <a:lumOff val="5000"/>
                  </a:schemeClr>
                </a:solidFill>
                <a:effectLst/>
                <a:uLnTx/>
                <a:uFillTx/>
                <a:latin typeface="#9Slide03 AmpleSoft Bold" panose="020B0604020202020204" charset="0"/>
              </a:rPr>
              <a:t>quần</a:t>
            </a:r>
            <a:r>
              <a:rPr kumimoji="0" lang="vi-VN"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 </a:t>
            </a:r>
            <a:r>
              <a:rPr kumimoji="0" lang="vi-VN" sz="3200" b="0" i="0" u="none" strike="noStrike" kern="1200" cap="none" spc="0" normalizeH="0" baseline="0" noProof="0" dirty="0" err="1">
                <a:solidFill>
                  <a:schemeClr val="tx1">
                    <a:lumMod val="95000"/>
                    <a:lumOff val="5000"/>
                  </a:schemeClr>
                </a:solidFill>
                <a:effectLst/>
                <a:uLnTx/>
                <a:uFillTx/>
                <a:latin typeface="#9Slide03 AmpleSoft Bold" panose="020B0604020202020204" charset="0"/>
              </a:rPr>
              <a:t>áo</a:t>
            </a:r>
            <a:r>
              <a:rPr kumimoji="0" lang="vi-VN"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a:t>
            </a:r>
            <a:r>
              <a:rPr kumimoji="0" lang="en-US"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 </a:t>
            </a:r>
            <a:r>
              <a:rPr kumimoji="0" lang="en-US" sz="3200" b="0" i="0" u="none" strike="noStrike" kern="1200" cap="none" spc="0" normalizeH="0" baseline="0" noProof="0" dirty="0" err="1">
                <a:solidFill>
                  <a:schemeClr val="tx1">
                    <a:lumMod val="95000"/>
                    <a:lumOff val="5000"/>
                  </a:schemeClr>
                </a:solidFill>
                <a:effectLst/>
                <a:uLnTx/>
                <a:uFillTx/>
                <a:latin typeface="#9Slide03 AmpleSoft Bold" panose="020B0604020202020204" charset="0"/>
              </a:rPr>
              <a:t>vải</a:t>
            </a:r>
            <a:r>
              <a:rPr kumimoji="0" lang="en-US"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 </a:t>
            </a:r>
            <a:r>
              <a:rPr kumimoji="0" lang="en-US" sz="3200" b="0" i="0" u="none" strike="noStrike" kern="1200" cap="none" spc="0" normalizeH="0" baseline="0" noProof="0" dirty="0" err="1">
                <a:solidFill>
                  <a:schemeClr val="tx1">
                    <a:lumMod val="95000"/>
                    <a:lumOff val="5000"/>
                  </a:schemeClr>
                </a:solidFill>
                <a:effectLst/>
                <a:uLnTx/>
                <a:uFillTx/>
                <a:latin typeface="#9Slide03 AmpleSoft Bold" panose="020B0604020202020204" charset="0"/>
              </a:rPr>
              <a:t>vóc</a:t>
            </a:r>
            <a:endParaRPr kumimoji="0" lang="vi-VN"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       2. </a:t>
            </a:r>
            <a:r>
              <a:rPr kumimoji="0" lang="vi-VN" sz="3200" b="0" i="0" u="none" strike="noStrike" kern="1200" cap="none" spc="0" normalizeH="0" baseline="0" noProof="0" dirty="0" err="1">
                <a:solidFill>
                  <a:srgbClr val="FF0000"/>
                </a:solidFill>
                <a:effectLst/>
                <a:uLnTx/>
                <a:uFillTx/>
                <a:latin typeface="#9Slide03 AmpleSoft Bold" panose="020B0604020202020204" charset="0"/>
              </a:rPr>
              <a:t>Khảm</a:t>
            </a:r>
            <a:r>
              <a:rPr kumimoji="0" lang="vi-VN" sz="3200" b="0" i="0" u="none" strike="noStrike" kern="1200" cap="none" spc="0" normalizeH="0" baseline="0" noProof="0" dirty="0">
                <a:solidFill>
                  <a:srgbClr val="FF0000"/>
                </a:solidFill>
                <a:effectLst/>
                <a:uLnTx/>
                <a:uFillTx/>
                <a:latin typeface="#9Slide03 AmpleSoft Bold" panose="020B0604020202020204" charset="0"/>
              </a:rPr>
              <a:t> trai: </a:t>
            </a:r>
            <a:r>
              <a:rPr kumimoji="0" lang="vi-VN" sz="3200" b="0" i="0" u="none" strike="noStrike" kern="1200" cap="none" spc="0" normalizeH="0" baseline="0" noProof="0" dirty="0" err="1">
                <a:solidFill>
                  <a:schemeClr val="tx1">
                    <a:lumMod val="95000"/>
                    <a:lumOff val="5000"/>
                  </a:schemeClr>
                </a:solidFill>
                <a:effectLst/>
                <a:uLnTx/>
                <a:uFillTx/>
                <a:latin typeface="#9Slide03 AmpleSoft Bold" panose="020B0604020202020204" charset="0"/>
              </a:rPr>
              <a:t>các</a:t>
            </a:r>
            <a:r>
              <a:rPr kumimoji="0" lang="vi-VN"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 </a:t>
            </a:r>
            <a:r>
              <a:rPr kumimoji="0" lang="vi-VN" sz="3200" b="0" i="0" u="none" strike="noStrike" kern="1200" cap="none" spc="0" normalizeH="0" baseline="0" noProof="0" dirty="0" err="1">
                <a:solidFill>
                  <a:schemeClr val="tx1">
                    <a:lumMod val="95000"/>
                    <a:lumOff val="5000"/>
                  </a:schemeClr>
                </a:solidFill>
                <a:effectLst/>
                <a:uLnTx/>
                <a:uFillTx/>
                <a:latin typeface="#9Slide03 AmpleSoft Bold" panose="020B0604020202020204" charset="0"/>
              </a:rPr>
              <a:t>bức</a:t>
            </a:r>
            <a:r>
              <a:rPr kumimoji="0" lang="vi-VN"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 </a:t>
            </a:r>
            <a:r>
              <a:rPr kumimoji="0" lang="vi-VN" sz="3200" b="0" i="0" u="none" strike="noStrike" kern="1200" cap="none" spc="0" normalizeH="0" baseline="0" noProof="0" dirty="0" err="1">
                <a:solidFill>
                  <a:schemeClr val="tx1">
                    <a:lumMod val="95000"/>
                    <a:lumOff val="5000"/>
                  </a:schemeClr>
                </a:solidFill>
                <a:effectLst/>
                <a:uLnTx/>
                <a:uFillTx/>
                <a:latin typeface="#9Slide03 AmpleSoft Bold" panose="020B0604020202020204" charset="0"/>
              </a:rPr>
              <a:t>tượng</a:t>
            </a:r>
            <a:r>
              <a:rPr kumimoji="0" lang="vi-VN"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       3. </a:t>
            </a:r>
            <a:r>
              <a:rPr kumimoji="0" lang="vi-VN" sz="3200" b="0" i="0" u="none" strike="noStrike" kern="1200" cap="none" spc="0" normalizeH="0" baseline="0" noProof="0" dirty="0">
                <a:solidFill>
                  <a:srgbClr val="FF0000"/>
                </a:solidFill>
                <a:effectLst/>
                <a:uLnTx/>
                <a:uFillTx/>
                <a:latin typeface="#9Slide03 AmpleSoft Bold" panose="020B0604020202020204" charset="0"/>
              </a:rPr>
              <a:t>Điêu </a:t>
            </a:r>
            <a:r>
              <a:rPr kumimoji="0" lang="vi-VN" sz="3200" b="0" i="0" u="none" strike="noStrike" kern="1200" cap="none" spc="0" normalizeH="0" baseline="0" noProof="0" dirty="0" err="1">
                <a:solidFill>
                  <a:srgbClr val="FF0000"/>
                </a:solidFill>
                <a:effectLst/>
                <a:uLnTx/>
                <a:uFillTx/>
                <a:latin typeface="#9Slide03 AmpleSoft Bold" panose="020B0604020202020204" charset="0"/>
              </a:rPr>
              <a:t>khắc</a:t>
            </a:r>
            <a:r>
              <a:rPr kumimoji="0" lang="vi-VN" sz="3200" b="0" i="0" u="none" strike="noStrike" kern="1200" cap="none" spc="0" normalizeH="0" baseline="0" noProof="0" dirty="0">
                <a:solidFill>
                  <a:srgbClr val="FF0000"/>
                </a:solidFill>
                <a:effectLst/>
                <a:uLnTx/>
                <a:uFillTx/>
                <a:latin typeface="#9Slide03 AmpleSoft Bold" panose="020B0604020202020204" charset="0"/>
              </a:rPr>
              <a:t> </a:t>
            </a:r>
            <a:r>
              <a:rPr kumimoji="0" lang="vi-VN" sz="3200" b="0" i="0" u="none" strike="noStrike" kern="1200" cap="none" spc="0" normalizeH="0" baseline="0" noProof="0" dirty="0" err="1">
                <a:solidFill>
                  <a:srgbClr val="FF0000"/>
                </a:solidFill>
                <a:effectLst/>
                <a:uLnTx/>
                <a:uFillTx/>
                <a:latin typeface="#9Slide03 AmpleSoft Bold" panose="020B0604020202020204" charset="0"/>
              </a:rPr>
              <a:t>đá</a:t>
            </a:r>
            <a:r>
              <a:rPr kumimoji="0" lang="vi-VN" sz="3200" b="0" i="0" u="none" strike="noStrike" kern="1200" cap="none" spc="0" normalizeH="0" baseline="0" noProof="0" dirty="0">
                <a:solidFill>
                  <a:srgbClr val="FF0000"/>
                </a:solidFill>
                <a:effectLst/>
                <a:uLnTx/>
                <a:uFillTx/>
                <a:latin typeface="#9Slide03 AmpleSoft Bold" panose="020B060402020202020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       4. </a:t>
            </a:r>
            <a:r>
              <a:rPr kumimoji="0" lang="vi-VN" sz="3200" b="0" i="0" u="none" strike="noStrike" kern="1200" cap="none" spc="0" normalizeH="0" baseline="0" noProof="0" dirty="0">
                <a:solidFill>
                  <a:srgbClr val="FF0000"/>
                </a:solidFill>
                <a:effectLst/>
                <a:uLnTx/>
                <a:uFillTx/>
                <a:latin typeface="#9Slide03 AmpleSoft Bold" panose="020B0604020202020204" charset="0"/>
              </a:rPr>
              <a:t>Đan </a:t>
            </a:r>
            <a:r>
              <a:rPr kumimoji="0" lang="vi-VN" sz="3200" b="0" i="0" u="none" strike="noStrike" kern="1200" cap="none" spc="0" normalizeH="0" baseline="0" noProof="0" dirty="0" err="1">
                <a:solidFill>
                  <a:srgbClr val="FF0000"/>
                </a:solidFill>
                <a:effectLst/>
                <a:uLnTx/>
                <a:uFillTx/>
                <a:latin typeface="#9Slide03 AmpleSoft Bold" panose="020B0604020202020204" charset="0"/>
              </a:rPr>
              <a:t>nón</a:t>
            </a:r>
            <a:r>
              <a:rPr kumimoji="0" lang="vi-VN" sz="3200" b="0" i="0" u="none" strike="noStrike" kern="1200" cap="none" spc="0" normalizeH="0" baseline="0" noProof="0" dirty="0">
                <a:solidFill>
                  <a:srgbClr val="FF0000"/>
                </a:solidFill>
                <a:effectLst/>
                <a:uLnTx/>
                <a:uFillTx/>
                <a:latin typeface="#9Slide03 AmpleSoft Bold" panose="020B060402020202020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       5. </a:t>
            </a:r>
            <a:r>
              <a:rPr kumimoji="0" lang="vi-VN" sz="3200" b="0" i="0" u="none" strike="noStrike" kern="1200" cap="none" spc="0" normalizeH="0" baseline="0" noProof="0" dirty="0" err="1">
                <a:solidFill>
                  <a:srgbClr val="FF0000"/>
                </a:solidFill>
                <a:effectLst/>
                <a:uLnTx/>
                <a:uFillTx/>
                <a:latin typeface="#9Slide03 AmpleSoft Bold" panose="020B0604020202020204" charset="0"/>
              </a:rPr>
              <a:t>Dệt</a:t>
            </a:r>
            <a:r>
              <a:rPr kumimoji="0" lang="vi-VN" sz="3200" b="0" i="0" u="none" strike="noStrike" kern="1200" cap="none" spc="0" normalizeH="0" baseline="0" noProof="0" dirty="0">
                <a:solidFill>
                  <a:srgbClr val="FF0000"/>
                </a:solidFill>
                <a:effectLst/>
                <a:uLnTx/>
                <a:uFillTx/>
                <a:latin typeface="#9Slide03 AmpleSoft Bold" panose="020B0604020202020204" charset="0"/>
              </a:rPr>
              <a:t> </a:t>
            </a:r>
            <a:r>
              <a:rPr kumimoji="0" lang="vi-VN" sz="3200" b="0" i="0" u="none" strike="noStrike" kern="1200" cap="none" spc="0" normalizeH="0" baseline="0" noProof="0" dirty="0" err="1">
                <a:solidFill>
                  <a:srgbClr val="FF0000"/>
                </a:solidFill>
                <a:effectLst/>
                <a:uLnTx/>
                <a:uFillTx/>
                <a:latin typeface="#9Slide03 AmpleSoft Bold" panose="020B0604020202020204" charset="0"/>
              </a:rPr>
              <a:t>thổ</a:t>
            </a:r>
            <a:r>
              <a:rPr kumimoji="0" lang="vi-VN" sz="3200" b="0" i="0" u="none" strike="noStrike" kern="1200" cap="none" spc="0" normalizeH="0" baseline="0" noProof="0" dirty="0">
                <a:solidFill>
                  <a:srgbClr val="FF0000"/>
                </a:solidFill>
                <a:effectLst/>
                <a:uLnTx/>
                <a:uFillTx/>
                <a:latin typeface="#9Slide03 AmpleSoft Bold" panose="020B0604020202020204" charset="0"/>
              </a:rPr>
              <a:t> </a:t>
            </a:r>
            <a:r>
              <a:rPr kumimoji="0" lang="vi-VN" sz="3200" b="0" i="0" u="none" strike="noStrike" kern="1200" cap="none" spc="0" normalizeH="0" baseline="0" noProof="0" dirty="0" err="1">
                <a:solidFill>
                  <a:srgbClr val="FF0000"/>
                </a:solidFill>
                <a:effectLst/>
                <a:uLnTx/>
                <a:uFillTx/>
                <a:latin typeface="#9Slide03 AmpleSoft Bold" panose="020B0604020202020204" charset="0"/>
              </a:rPr>
              <a:t>cẩm</a:t>
            </a:r>
            <a:endParaRPr kumimoji="0" lang="vi-VN" sz="3200" b="0" i="0" u="none" strike="noStrike" kern="1200" cap="none" spc="0" normalizeH="0" baseline="0" noProof="0" dirty="0">
              <a:solidFill>
                <a:srgbClr val="FF0000"/>
              </a:solidFill>
              <a:effectLst/>
              <a:uLnTx/>
              <a:uFillTx/>
              <a:latin typeface="#9Slide03 AmpleSoft Bold" panose="020B060402020202020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solidFill>
                  <a:schemeClr val="tx1">
                    <a:lumMod val="95000"/>
                    <a:lumOff val="5000"/>
                  </a:schemeClr>
                </a:solidFill>
                <a:effectLst/>
                <a:uLnTx/>
                <a:uFillTx/>
                <a:latin typeface="#9Slide03 AmpleSoft Bold" panose="020B0604020202020204" charset="0"/>
              </a:rPr>
              <a:t>       6. </a:t>
            </a:r>
            <a:r>
              <a:rPr kumimoji="0" lang="vi-VN" sz="3200" b="0" i="0" u="none" strike="noStrike" kern="1200" cap="none" spc="0" normalizeH="0" baseline="0" noProof="0" dirty="0" err="1">
                <a:solidFill>
                  <a:srgbClr val="FF0000"/>
                </a:solidFill>
                <a:effectLst/>
                <a:uLnTx/>
                <a:uFillTx/>
                <a:latin typeface="#9Slide03 AmpleSoft Bold" panose="020B0604020202020204" charset="0"/>
              </a:rPr>
              <a:t>Vẽ</a:t>
            </a:r>
            <a:r>
              <a:rPr kumimoji="0" lang="vi-VN" sz="3200" b="0" i="0" u="none" strike="noStrike" kern="1200" cap="none" spc="0" normalizeH="0" baseline="0" noProof="0" dirty="0">
                <a:solidFill>
                  <a:srgbClr val="FF0000"/>
                </a:solidFill>
                <a:effectLst/>
                <a:uLnTx/>
                <a:uFillTx/>
                <a:latin typeface="#9Slide03 AmpleSoft Bold" panose="020B0604020202020204" charset="0"/>
              </a:rPr>
              <a:t> tranh dân gian sơn </a:t>
            </a:r>
            <a:r>
              <a:rPr kumimoji="0" lang="vi-VN" sz="3200" b="0" i="0" u="none" strike="noStrike" kern="1200" cap="none" spc="0" normalizeH="0" baseline="0" noProof="0" dirty="0" err="1">
                <a:solidFill>
                  <a:srgbClr val="FF0000"/>
                </a:solidFill>
                <a:effectLst/>
                <a:uLnTx/>
                <a:uFillTx/>
                <a:latin typeface="#9Slide03 AmpleSoft Bold" panose="020B0604020202020204" charset="0"/>
              </a:rPr>
              <a:t>mài</a:t>
            </a:r>
            <a:r>
              <a:rPr kumimoji="0" lang="vi-VN" sz="3200" b="0" i="0" u="none" strike="noStrike" kern="1200" cap="none" spc="0" normalizeH="0" baseline="0" noProof="0" dirty="0">
                <a:solidFill>
                  <a:srgbClr val="FF0000"/>
                </a:solidFill>
                <a:effectLst/>
                <a:uLnTx/>
                <a:uFillTx/>
                <a:latin typeface="#9Slide03 AmpleSoft Bold" panose="020B0604020202020204" charset="0"/>
              </a:rPr>
              <a:t>.</a:t>
            </a:r>
          </a:p>
        </p:txBody>
      </p:sp>
      <p:pic>
        <p:nvPicPr>
          <p:cNvPr id="7" name="Hình ảnh 4">
            <a:extLst>
              <a:ext uri="{FF2B5EF4-FFF2-40B4-BE49-F238E27FC236}">
                <a16:creationId xmlns:a16="http://schemas.microsoft.com/office/drawing/2014/main" id="{875CC5A3-5170-169F-03DB-006E876AD702}"/>
              </a:ext>
            </a:extLst>
          </p:cNvPr>
          <p:cNvPicPr>
            <a:picLocks noChangeAspect="1"/>
          </p:cNvPicPr>
          <p:nvPr/>
        </p:nvPicPr>
        <p:blipFill>
          <a:blip r:embed="rId4"/>
          <a:stretch>
            <a:fillRect/>
          </a:stretch>
        </p:blipFill>
        <p:spPr>
          <a:xfrm>
            <a:off x="4089163" y="6656280"/>
            <a:ext cx="3818547" cy="3152845"/>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8" name="Hình ảnh 6">
            <a:extLst>
              <a:ext uri="{FF2B5EF4-FFF2-40B4-BE49-F238E27FC236}">
                <a16:creationId xmlns:a16="http://schemas.microsoft.com/office/drawing/2014/main" id="{F1AD47E9-F3B1-48E6-FA57-F72B0DB9C565}"/>
              </a:ext>
            </a:extLst>
          </p:cNvPr>
          <p:cNvPicPr>
            <a:picLocks noChangeAspect="1"/>
          </p:cNvPicPr>
          <p:nvPr/>
        </p:nvPicPr>
        <p:blipFill>
          <a:blip r:embed="rId5"/>
          <a:stretch>
            <a:fillRect/>
          </a:stretch>
        </p:blipFill>
        <p:spPr>
          <a:xfrm>
            <a:off x="8902582" y="6656280"/>
            <a:ext cx="3818546" cy="3227055"/>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9" name="Hình ảnh 7">
            <a:extLst>
              <a:ext uri="{FF2B5EF4-FFF2-40B4-BE49-F238E27FC236}">
                <a16:creationId xmlns:a16="http://schemas.microsoft.com/office/drawing/2014/main" id="{5BAE2607-C328-52A3-6F3B-A16A31029377}"/>
              </a:ext>
            </a:extLst>
          </p:cNvPr>
          <p:cNvPicPr>
            <a:picLocks noChangeAspect="1"/>
          </p:cNvPicPr>
          <p:nvPr/>
        </p:nvPicPr>
        <p:blipFill>
          <a:blip r:embed="rId6"/>
          <a:stretch>
            <a:fillRect/>
          </a:stretch>
        </p:blipFill>
        <p:spPr>
          <a:xfrm>
            <a:off x="13716000" y="6363307"/>
            <a:ext cx="3734457" cy="3354094"/>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0" name="Hình ảnh 9">
            <a:extLst>
              <a:ext uri="{FF2B5EF4-FFF2-40B4-BE49-F238E27FC236}">
                <a16:creationId xmlns:a16="http://schemas.microsoft.com/office/drawing/2014/main" id="{8AC9DA40-4DFC-3C27-5054-6C5E56C312CC}"/>
              </a:ext>
            </a:extLst>
          </p:cNvPr>
          <p:cNvPicPr>
            <a:picLocks noChangeAspect="1"/>
          </p:cNvPicPr>
          <p:nvPr/>
        </p:nvPicPr>
        <p:blipFill>
          <a:blip r:embed="rId7"/>
          <a:stretch>
            <a:fillRect/>
          </a:stretch>
        </p:blipFill>
        <p:spPr>
          <a:xfrm>
            <a:off x="11506200" y="2577086"/>
            <a:ext cx="3734457" cy="3354094"/>
          </a:xfrm>
          <a:prstGeom prst="ellipse">
            <a:avLst/>
          </a:prstGeom>
          <a:ln w="63500" cap="rnd">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Tree>
    <p:extLst>
      <p:ext uri="{BB962C8B-B14F-4D97-AF65-F5344CB8AC3E}">
        <p14:creationId xmlns:p14="http://schemas.microsoft.com/office/powerpoint/2010/main" val="1175595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0" presetClass="entr" presetSubtype="0" decel="10000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3"/>
                                          </p:val>
                                        </p:tav>
                                        <p:tav tm="100000">
                                          <p:val>
                                            <p:strVal val="#ppt_w"/>
                                          </p:val>
                                        </p:tav>
                                      </p:tavLst>
                                    </p:anim>
                                    <p:anim calcmode="lin" valueType="num">
                                      <p:cBhvr>
                                        <p:cTn id="14" dur="1000" fill="hold"/>
                                        <p:tgtEl>
                                          <p:spTgt spid="6"/>
                                        </p:tgtEl>
                                        <p:attrNameLst>
                                          <p:attrName>ppt_h</p:attrName>
                                        </p:attrNameLst>
                                      </p:cBhvr>
                                      <p:tavLst>
                                        <p:tav tm="0">
                                          <p:val>
                                            <p:strVal val="#ppt_h"/>
                                          </p:val>
                                        </p:tav>
                                        <p:tav tm="100000">
                                          <p:val>
                                            <p:strVal val="#ppt_h"/>
                                          </p:val>
                                        </p:tav>
                                      </p:tavLst>
                                    </p:anim>
                                    <p:animEffect transition="in" filter="fade">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55"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1000" fill="hold"/>
                                        <p:tgtEl>
                                          <p:spTgt spid="7"/>
                                        </p:tgtEl>
                                        <p:attrNameLst>
                                          <p:attrName>ppt_w</p:attrName>
                                        </p:attrNameLst>
                                      </p:cBhvr>
                                      <p:tavLst>
                                        <p:tav tm="0">
                                          <p:val>
                                            <p:strVal val="#ppt_w*0.70"/>
                                          </p:val>
                                        </p:tav>
                                        <p:tav tm="100000">
                                          <p:val>
                                            <p:strVal val="#ppt_w"/>
                                          </p:val>
                                        </p:tav>
                                      </p:tavLst>
                                    </p:anim>
                                    <p:anim calcmode="lin" valueType="num">
                                      <p:cBhvr>
                                        <p:cTn id="21" dur="1000" fill="hold"/>
                                        <p:tgtEl>
                                          <p:spTgt spid="7"/>
                                        </p:tgtEl>
                                        <p:attrNameLst>
                                          <p:attrName>ppt_h</p:attrName>
                                        </p:attrNameLst>
                                      </p:cBhvr>
                                      <p:tavLst>
                                        <p:tav tm="0">
                                          <p:val>
                                            <p:strVal val="#ppt_h"/>
                                          </p:val>
                                        </p:tav>
                                        <p:tav tm="100000">
                                          <p:val>
                                            <p:strVal val="#ppt_h"/>
                                          </p:val>
                                        </p:tav>
                                      </p:tavLst>
                                    </p:anim>
                                    <p:animEffect transition="in" filter="fade">
                                      <p:cBhvr>
                                        <p:cTn id="22" dur="1000"/>
                                        <p:tgtEl>
                                          <p:spTgt spid="7"/>
                                        </p:tgtEl>
                                      </p:cBhvr>
                                    </p:animEffect>
                                  </p:childTnLst>
                                </p:cTn>
                              </p:par>
                              <p:par>
                                <p:cTn id="23" presetID="55"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strVal val="#ppt_w*0.70"/>
                                          </p:val>
                                        </p:tav>
                                        <p:tav tm="100000">
                                          <p:val>
                                            <p:strVal val="#ppt_w"/>
                                          </p:val>
                                        </p:tav>
                                      </p:tavLst>
                                    </p:anim>
                                    <p:anim calcmode="lin" valueType="num">
                                      <p:cBhvr>
                                        <p:cTn id="26" dur="1000" fill="hold"/>
                                        <p:tgtEl>
                                          <p:spTgt spid="8"/>
                                        </p:tgtEl>
                                        <p:attrNameLst>
                                          <p:attrName>ppt_h</p:attrName>
                                        </p:attrNameLst>
                                      </p:cBhvr>
                                      <p:tavLst>
                                        <p:tav tm="0">
                                          <p:val>
                                            <p:strVal val="#ppt_h"/>
                                          </p:val>
                                        </p:tav>
                                        <p:tav tm="100000">
                                          <p:val>
                                            <p:strVal val="#ppt_h"/>
                                          </p:val>
                                        </p:tav>
                                      </p:tavLst>
                                    </p:anim>
                                    <p:animEffect transition="in" filter="fade">
                                      <p:cBhvr>
                                        <p:cTn id="27" dur="1000"/>
                                        <p:tgtEl>
                                          <p:spTgt spid="8"/>
                                        </p:tgtEl>
                                      </p:cBhvr>
                                    </p:animEffect>
                                  </p:childTnLst>
                                </p:cTn>
                              </p:par>
                              <p:par>
                                <p:cTn id="28" presetID="55" presetClass="entr" presetSubtype="0" fill="hold" nodeType="with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p:cTn id="30" dur="1000" fill="hold"/>
                                        <p:tgtEl>
                                          <p:spTgt spid="9"/>
                                        </p:tgtEl>
                                        <p:attrNameLst>
                                          <p:attrName>ppt_w</p:attrName>
                                        </p:attrNameLst>
                                      </p:cBhvr>
                                      <p:tavLst>
                                        <p:tav tm="0">
                                          <p:val>
                                            <p:strVal val="#ppt_w*0.70"/>
                                          </p:val>
                                        </p:tav>
                                        <p:tav tm="100000">
                                          <p:val>
                                            <p:strVal val="#ppt_w"/>
                                          </p:val>
                                        </p:tav>
                                      </p:tavLst>
                                    </p:anim>
                                    <p:anim calcmode="lin" valueType="num">
                                      <p:cBhvr>
                                        <p:cTn id="31" dur="1000" fill="hold"/>
                                        <p:tgtEl>
                                          <p:spTgt spid="9"/>
                                        </p:tgtEl>
                                        <p:attrNameLst>
                                          <p:attrName>ppt_h</p:attrName>
                                        </p:attrNameLst>
                                      </p:cBhvr>
                                      <p:tavLst>
                                        <p:tav tm="0">
                                          <p:val>
                                            <p:strVal val="#ppt_h"/>
                                          </p:val>
                                        </p:tav>
                                        <p:tav tm="100000">
                                          <p:val>
                                            <p:strVal val="#ppt_h"/>
                                          </p:val>
                                        </p:tav>
                                      </p:tavLst>
                                    </p:anim>
                                    <p:animEffect transition="in" filter="fade">
                                      <p:cBhvr>
                                        <p:cTn id="32" dur="1000"/>
                                        <p:tgtEl>
                                          <p:spTgt spid="9"/>
                                        </p:tgtEl>
                                      </p:cBhvr>
                                    </p:animEffect>
                                  </p:childTnLst>
                                </p:cTn>
                              </p:par>
                              <p:par>
                                <p:cTn id="33" presetID="55" presetClass="entr" presetSubtype="0" fill="hold"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1000" fill="hold"/>
                                        <p:tgtEl>
                                          <p:spTgt spid="10"/>
                                        </p:tgtEl>
                                        <p:attrNameLst>
                                          <p:attrName>ppt_w</p:attrName>
                                        </p:attrNameLst>
                                      </p:cBhvr>
                                      <p:tavLst>
                                        <p:tav tm="0">
                                          <p:val>
                                            <p:strVal val="#ppt_w*0.70"/>
                                          </p:val>
                                        </p:tav>
                                        <p:tav tm="100000">
                                          <p:val>
                                            <p:strVal val="#ppt_w"/>
                                          </p:val>
                                        </p:tav>
                                      </p:tavLst>
                                    </p:anim>
                                    <p:anim calcmode="lin" valueType="num">
                                      <p:cBhvr>
                                        <p:cTn id="36" dur="1000" fill="hold"/>
                                        <p:tgtEl>
                                          <p:spTgt spid="10"/>
                                        </p:tgtEl>
                                        <p:attrNameLst>
                                          <p:attrName>ppt_h</p:attrName>
                                        </p:attrNameLst>
                                      </p:cBhvr>
                                      <p:tavLst>
                                        <p:tav tm="0">
                                          <p:val>
                                            <p:strVal val="#ppt_h"/>
                                          </p:val>
                                        </p:tav>
                                        <p:tav tm="100000">
                                          <p:val>
                                            <p:strVal val="#ppt_h"/>
                                          </p:val>
                                        </p:tav>
                                      </p:tavLst>
                                    </p:anim>
                                    <p:animEffect transition="in" filter="fade">
                                      <p:cBhvr>
                                        <p:cTn id="3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1046" name="Oval 1045">
            <a:extLst>
              <a:ext uri="{FF2B5EF4-FFF2-40B4-BE49-F238E27FC236}">
                <a16:creationId xmlns:a16="http://schemas.microsoft.com/office/drawing/2014/main" id="{07977D39-626F-40D7-B00F-16E02602D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73242" y="295665"/>
            <a:ext cx="3031236" cy="3031236"/>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Hình ảnh 11">
            <a:extLst>
              <a:ext uri="{FF2B5EF4-FFF2-40B4-BE49-F238E27FC236}">
                <a16:creationId xmlns:a16="http://schemas.microsoft.com/office/drawing/2014/main" id="{377D7019-AC73-BD55-AAF7-E7F0B697B43B}"/>
              </a:ext>
            </a:extLst>
          </p:cNvPr>
          <p:cNvPicPr>
            <a:picLocks noChangeAspect="1"/>
          </p:cNvPicPr>
          <p:nvPr/>
        </p:nvPicPr>
        <p:blipFill rotWithShape="1">
          <a:blip r:embed="rId2"/>
          <a:srcRect l="8535" r="20713" b="-3"/>
          <a:stretch/>
        </p:blipFill>
        <p:spPr>
          <a:xfrm>
            <a:off x="8520130" y="542553"/>
            <a:ext cx="2537460" cy="2537460"/>
          </a:xfrm>
          <a:custGeom>
            <a:avLst/>
            <a:gdLst/>
            <a:ahLst/>
            <a:cxnLst/>
            <a:rect l="l" t="t" r="r" b="b"/>
            <a:pathLst>
              <a:path w="1956816" h="1956816">
                <a:moveTo>
                  <a:pt x="978408" y="0"/>
                </a:moveTo>
                <a:cubicBezTo>
                  <a:pt x="1518768" y="0"/>
                  <a:pt x="1956816" y="438048"/>
                  <a:pt x="1956816" y="978408"/>
                </a:cubicBezTo>
                <a:cubicBezTo>
                  <a:pt x="1956816" y="1518768"/>
                  <a:pt x="1518768" y="1956816"/>
                  <a:pt x="978408" y="1956816"/>
                </a:cubicBezTo>
                <a:cubicBezTo>
                  <a:pt x="438048" y="1956816"/>
                  <a:pt x="0" y="1518768"/>
                  <a:pt x="0" y="978408"/>
                </a:cubicBezTo>
                <a:cubicBezTo>
                  <a:pt x="0" y="438048"/>
                  <a:pt x="438048" y="0"/>
                  <a:pt x="978408" y="0"/>
                </a:cubicBezTo>
                <a:close/>
              </a:path>
            </a:pathLst>
          </a:custGeom>
        </p:spPr>
      </p:pic>
      <p:sp>
        <p:nvSpPr>
          <p:cNvPr id="2" name="TextBox 1">
            <a:extLst>
              <a:ext uri="{FF2B5EF4-FFF2-40B4-BE49-F238E27FC236}">
                <a16:creationId xmlns:a16="http://schemas.microsoft.com/office/drawing/2014/main" id="{217ED3BF-C96E-FF6C-05EA-4F9AB0B4DDEE}"/>
              </a:ext>
            </a:extLst>
          </p:cNvPr>
          <p:cNvSpPr txBox="1"/>
          <p:nvPr/>
        </p:nvSpPr>
        <p:spPr>
          <a:xfrm>
            <a:off x="671326" y="3009900"/>
            <a:ext cx="7685675" cy="4772526"/>
          </a:xfrm>
          <a:prstGeom prst="rect">
            <a:avLst/>
          </a:prstGeom>
        </p:spPr>
        <p:txBody>
          <a:bodyPr vert="horz" lIns="91440" tIns="45720" rIns="91440" bIns="45720" rtlCol="0" anchor="t">
            <a:noAutofit/>
          </a:bodyPr>
          <a:lstStyle/>
          <a:p>
            <a:pPr algn="ctr">
              <a:lnSpc>
                <a:spcPct val="90000"/>
              </a:lnSpc>
              <a:spcAft>
                <a:spcPts val="600"/>
              </a:spcAft>
            </a:pPr>
            <a:r>
              <a:rPr lang="en-US" sz="4400">
                <a:solidFill>
                  <a:srgbClr val="FFFF00"/>
                </a:solidFill>
                <a:latin typeface="Nunito Black" panose="00000A00000000000000" pitchFamily="2" charset="0"/>
              </a:rPr>
              <a:t>Việt Nam có rất nhiều sản phẩm thủ công nổi tiếng, được ưu chuông và xuất khẩu như gốm sứ Bát Tràng, gốm sứ Chu Đậu, lụa Vạn Phúc, vải thổ cẩm, các mặt hang mây, tre đan,…</a:t>
            </a:r>
          </a:p>
        </p:txBody>
      </p:sp>
      <p:sp>
        <p:nvSpPr>
          <p:cNvPr id="1048" name="Freeform: Shape 1047">
            <a:extLst>
              <a:ext uri="{FF2B5EF4-FFF2-40B4-BE49-F238E27FC236}">
                <a16:creationId xmlns:a16="http://schemas.microsoft.com/office/drawing/2014/main" id="{B905CDE4-B751-4B3E-B625-6E59F89034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172398" y="1"/>
            <a:ext cx="6115602" cy="5167892"/>
          </a:xfrm>
          <a:custGeom>
            <a:avLst/>
            <a:gdLst>
              <a:gd name="connsiteX0" fmla="*/ 250035 w 4077068"/>
              <a:gd name="connsiteY0" fmla="*/ 0 h 3445261"/>
              <a:gd name="connsiteX1" fmla="*/ 4077068 w 4077068"/>
              <a:gd name="connsiteY1" fmla="*/ 0 h 3445261"/>
              <a:gd name="connsiteX2" fmla="*/ 4077068 w 4077068"/>
              <a:gd name="connsiteY2" fmla="*/ 2743040 h 3445261"/>
              <a:gd name="connsiteX3" fmla="*/ 4074154 w 4077068"/>
              <a:gd name="connsiteY3" fmla="*/ 2746247 h 3445261"/>
              <a:gd name="connsiteX4" fmla="*/ 2386584 w 4077068"/>
              <a:gd name="connsiteY4" fmla="*/ 3445261 h 3445261"/>
              <a:gd name="connsiteX5" fmla="*/ 0 w 4077068"/>
              <a:gd name="connsiteY5" fmla="*/ 1058677 h 3445261"/>
              <a:gd name="connsiteX6" fmla="*/ 187550 w 4077068"/>
              <a:gd name="connsiteY6" fmla="*/ 129711 h 3445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77068" h="3445261">
                <a:moveTo>
                  <a:pt x="250035" y="0"/>
                </a:moveTo>
                <a:lnTo>
                  <a:pt x="4077068" y="0"/>
                </a:lnTo>
                <a:lnTo>
                  <a:pt x="4077068" y="2743040"/>
                </a:lnTo>
                <a:lnTo>
                  <a:pt x="4074154" y="2746247"/>
                </a:lnTo>
                <a:cubicBezTo>
                  <a:pt x="3642267" y="3178134"/>
                  <a:pt x="3045621" y="3445261"/>
                  <a:pt x="2386584" y="3445261"/>
                </a:cubicBezTo>
                <a:cubicBezTo>
                  <a:pt x="1068510" y="3445261"/>
                  <a:pt x="0" y="2376751"/>
                  <a:pt x="0" y="1058677"/>
                </a:cubicBezTo>
                <a:cubicBezTo>
                  <a:pt x="0" y="729159"/>
                  <a:pt x="66782" y="415238"/>
                  <a:pt x="187550" y="129711"/>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50" name="Oval 1049">
            <a:extLst>
              <a:ext uri="{FF2B5EF4-FFF2-40B4-BE49-F238E27FC236}">
                <a16:creationId xmlns:a16="http://schemas.microsoft.com/office/drawing/2014/main" id="{08108C16-F4C0-44AA-999D-17BD39219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10490" y="3836353"/>
            <a:ext cx="4608576" cy="4608576"/>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Hình ảnh 5">
            <a:extLst>
              <a:ext uri="{FF2B5EF4-FFF2-40B4-BE49-F238E27FC236}">
                <a16:creationId xmlns:a16="http://schemas.microsoft.com/office/drawing/2014/main" id="{4D04EE22-19B7-6906-E886-66E242176BF9}"/>
              </a:ext>
            </a:extLst>
          </p:cNvPr>
          <p:cNvPicPr>
            <a:picLocks noChangeAspect="1"/>
          </p:cNvPicPr>
          <p:nvPr/>
        </p:nvPicPr>
        <p:blipFill rotWithShape="1">
          <a:blip r:embed="rId3"/>
          <a:srcRect r="31752" b="3"/>
          <a:stretch/>
        </p:blipFill>
        <p:spPr>
          <a:xfrm>
            <a:off x="8757378" y="4083241"/>
            <a:ext cx="4114800" cy="4114800"/>
          </a:xfrm>
          <a:custGeom>
            <a:avLst/>
            <a:gdLst/>
            <a:ahLst/>
            <a:cxnLst/>
            <a:rect l="l" t="t" r="r" b="b"/>
            <a:pathLst>
              <a:path w="2834640" h="2834640">
                <a:moveTo>
                  <a:pt x="1417320" y="0"/>
                </a:moveTo>
                <a:cubicBezTo>
                  <a:pt x="2200084" y="0"/>
                  <a:pt x="2834640" y="634556"/>
                  <a:pt x="2834640" y="1417320"/>
                </a:cubicBezTo>
                <a:cubicBezTo>
                  <a:pt x="2834640" y="2200084"/>
                  <a:pt x="2200084" y="2834640"/>
                  <a:pt x="1417320" y="2834640"/>
                </a:cubicBezTo>
                <a:cubicBezTo>
                  <a:pt x="634556" y="2834640"/>
                  <a:pt x="0" y="2200084"/>
                  <a:pt x="0" y="1417320"/>
                </a:cubicBezTo>
                <a:cubicBezTo>
                  <a:pt x="0" y="634556"/>
                  <a:pt x="634556" y="0"/>
                  <a:pt x="1417320" y="0"/>
                </a:cubicBezTo>
                <a:close/>
              </a:path>
            </a:pathLst>
          </a:custGeom>
        </p:spPr>
      </p:pic>
      <p:pic>
        <p:nvPicPr>
          <p:cNvPr id="1030" name="Picture 6" descr="Tìm Hiểu Về Làng Gốm Bát Tràng Trứ Danh Đất Việt - Klook Blog">
            <a:extLst>
              <a:ext uri="{FF2B5EF4-FFF2-40B4-BE49-F238E27FC236}">
                <a16:creationId xmlns:a16="http://schemas.microsoft.com/office/drawing/2014/main" id="{2887EA87-F56C-D777-34CA-E77428BE0EA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278" r="27114" b="1"/>
          <a:stretch/>
        </p:blipFill>
        <p:spPr bwMode="auto">
          <a:xfrm>
            <a:off x="12417936" y="3"/>
            <a:ext cx="5870064" cy="4922353"/>
          </a:xfrm>
          <a:custGeom>
            <a:avLst/>
            <a:gdLst/>
            <a:ahLst/>
            <a:cxnLst/>
            <a:rect l="l" t="t" r="r" b="b"/>
            <a:pathLst>
              <a:path w="3913376" h="3281569">
                <a:moveTo>
                  <a:pt x="267865" y="0"/>
                </a:moveTo>
                <a:lnTo>
                  <a:pt x="3913376" y="0"/>
                </a:lnTo>
                <a:lnTo>
                  <a:pt x="3913376" y="2499938"/>
                </a:lnTo>
                <a:lnTo>
                  <a:pt x="3794714" y="2630499"/>
                </a:lnTo>
                <a:cubicBezTo>
                  <a:pt x="3392450" y="3032763"/>
                  <a:pt x="2836727" y="3281569"/>
                  <a:pt x="2222892" y="3281569"/>
                </a:cubicBezTo>
                <a:cubicBezTo>
                  <a:pt x="995223" y="3281569"/>
                  <a:pt x="0" y="2286346"/>
                  <a:pt x="0" y="1058677"/>
                </a:cubicBezTo>
                <a:cubicBezTo>
                  <a:pt x="0" y="751760"/>
                  <a:pt x="62202" y="459370"/>
                  <a:pt x="174686" y="193427"/>
                </a:cubicBezTo>
                <a:close/>
              </a:path>
            </a:pathLst>
          </a:custGeom>
          <a:noFill/>
          <a:extLst>
            <a:ext uri="{909E8E84-426E-40DD-AFC4-6F175D3DCCD1}">
              <a14:hiddenFill xmlns:a14="http://schemas.microsoft.com/office/drawing/2010/main">
                <a:solidFill>
                  <a:srgbClr val="FFFFFF"/>
                </a:solidFill>
              </a14:hiddenFill>
            </a:ext>
          </a:extLst>
        </p:spPr>
      </p:pic>
      <p:sp>
        <p:nvSpPr>
          <p:cNvPr id="1052" name="Freeform: Shape 1051">
            <a:extLst>
              <a:ext uri="{FF2B5EF4-FFF2-40B4-BE49-F238E27FC236}">
                <a16:creationId xmlns:a16="http://schemas.microsoft.com/office/drawing/2014/main" id="{C8F10CB3-3B5E-4C7A-98CF-B87454DDFA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272555" y="5950242"/>
            <a:ext cx="5009937" cy="4336759"/>
          </a:xfrm>
          <a:custGeom>
            <a:avLst/>
            <a:gdLst>
              <a:gd name="connsiteX0" fmla="*/ 2002536 w 3339958"/>
              <a:gd name="connsiteY0" fmla="*/ 0 h 2891173"/>
              <a:gd name="connsiteX1" fmla="*/ 3276335 w 3339958"/>
              <a:gd name="connsiteY1" fmla="*/ 457282 h 2891173"/>
              <a:gd name="connsiteX2" fmla="*/ 3339958 w 3339958"/>
              <a:gd name="connsiteY2" fmla="*/ 515107 h 2891173"/>
              <a:gd name="connsiteX3" fmla="*/ 3339958 w 3339958"/>
              <a:gd name="connsiteY3" fmla="*/ 2891173 h 2891173"/>
              <a:gd name="connsiteX4" fmla="*/ 209954 w 3339958"/>
              <a:gd name="connsiteY4" fmla="*/ 2891173 h 2891173"/>
              <a:gd name="connsiteX5" fmla="*/ 157369 w 3339958"/>
              <a:gd name="connsiteY5" fmla="*/ 2782014 h 2891173"/>
              <a:gd name="connsiteX6" fmla="*/ 0 w 3339958"/>
              <a:gd name="connsiteY6" fmla="*/ 2002536 h 2891173"/>
              <a:gd name="connsiteX7" fmla="*/ 2002536 w 3339958"/>
              <a:gd name="connsiteY7" fmla="*/ 0 h 289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39958" h="2891173">
                <a:moveTo>
                  <a:pt x="2002536" y="0"/>
                </a:moveTo>
                <a:cubicBezTo>
                  <a:pt x="2486398" y="0"/>
                  <a:pt x="2930179" y="171609"/>
                  <a:pt x="3276335" y="457282"/>
                </a:cubicBezTo>
                <a:lnTo>
                  <a:pt x="3339958" y="515107"/>
                </a:lnTo>
                <a:lnTo>
                  <a:pt x="3339958" y="2891173"/>
                </a:lnTo>
                <a:lnTo>
                  <a:pt x="209954" y="2891173"/>
                </a:lnTo>
                <a:lnTo>
                  <a:pt x="157369" y="2782014"/>
                </a:lnTo>
                <a:cubicBezTo>
                  <a:pt x="56036" y="2542434"/>
                  <a:pt x="0" y="2279029"/>
                  <a:pt x="0" y="2002536"/>
                </a:cubicBezTo>
                <a:cubicBezTo>
                  <a:pt x="0" y="896566"/>
                  <a:pt x="896566" y="0"/>
                  <a:pt x="2002536"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Hình ảnh 12">
            <a:extLst>
              <a:ext uri="{FF2B5EF4-FFF2-40B4-BE49-F238E27FC236}">
                <a16:creationId xmlns:a16="http://schemas.microsoft.com/office/drawing/2014/main" id="{115C5900-98D7-CD7F-0B7E-F0BCC6F84276}"/>
              </a:ext>
            </a:extLst>
          </p:cNvPr>
          <p:cNvPicPr>
            <a:picLocks noChangeAspect="1"/>
          </p:cNvPicPr>
          <p:nvPr/>
        </p:nvPicPr>
        <p:blipFill rotWithShape="1">
          <a:blip r:embed="rId5"/>
          <a:srcRect l="926" r="15124" b="-2"/>
          <a:stretch/>
        </p:blipFill>
        <p:spPr>
          <a:xfrm>
            <a:off x="13514124" y="6197319"/>
            <a:ext cx="4768368" cy="4089681"/>
          </a:xfrm>
          <a:custGeom>
            <a:avLst/>
            <a:gdLst/>
            <a:ahLst/>
            <a:cxnLst/>
            <a:rect l="l" t="t" r="r" b="b"/>
            <a:pathLst>
              <a:path w="3178912" h="2726454">
                <a:moveTo>
                  <a:pt x="1837818" y="0"/>
                </a:moveTo>
                <a:cubicBezTo>
                  <a:pt x="2345318" y="0"/>
                  <a:pt x="2804772" y="205705"/>
                  <a:pt x="3137352" y="538285"/>
                </a:cubicBezTo>
                <a:lnTo>
                  <a:pt x="3178912" y="584013"/>
                </a:lnTo>
                <a:lnTo>
                  <a:pt x="3178912" y="2726454"/>
                </a:lnTo>
                <a:lnTo>
                  <a:pt x="229483" y="2726454"/>
                </a:lnTo>
                <a:lnTo>
                  <a:pt x="221815" y="2713832"/>
                </a:lnTo>
                <a:cubicBezTo>
                  <a:pt x="80353" y="2453425"/>
                  <a:pt x="0" y="2155005"/>
                  <a:pt x="0" y="1837818"/>
                </a:cubicBezTo>
                <a:cubicBezTo>
                  <a:pt x="0" y="822819"/>
                  <a:pt x="822819" y="0"/>
                  <a:pt x="1837818" y="0"/>
                </a:cubicBezTo>
                <a:close/>
              </a:path>
            </a:pathLst>
          </a:custGeom>
        </p:spPr>
      </p:pic>
      <p:sp>
        <p:nvSpPr>
          <p:cNvPr id="8" name="AutoShape 8" descr="Thổ Cẩm Là Gì? Đặc Trưng Màu Sắc &amp; Hoa Văn Thổ Cẩm Các Dân Tộc » Hải Triều">
            <a:extLst>
              <a:ext uri="{FF2B5EF4-FFF2-40B4-BE49-F238E27FC236}">
                <a16:creationId xmlns:a16="http://schemas.microsoft.com/office/drawing/2014/main" id="{0F71753B-8645-1DC6-83A8-05C770D5DC1B}"/>
              </a:ext>
            </a:extLst>
          </p:cNvPr>
          <p:cNvSpPr>
            <a:spLocks noChangeAspect="1" noChangeArrowheads="1"/>
          </p:cNvSpPr>
          <p:nvPr/>
        </p:nvSpPr>
        <p:spPr bwMode="auto">
          <a:xfrm>
            <a:off x="9677400" y="3359404"/>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vi-VN"/>
          </a:p>
        </p:txBody>
      </p:sp>
      <p:pic>
        <p:nvPicPr>
          <p:cNvPr id="23" name="Hình ảnh 3">
            <a:extLst>
              <a:ext uri="{FF2B5EF4-FFF2-40B4-BE49-F238E27FC236}">
                <a16:creationId xmlns:a16="http://schemas.microsoft.com/office/drawing/2014/main" id="{2945EFA8-8258-BC16-893F-9B9ED7528D23}"/>
              </a:ext>
            </a:extLst>
          </p:cNvPr>
          <p:cNvPicPr>
            <a:picLocks noChangeAspect="1"/>
          </p:cNvPicPr>
          <p:nvPr/>
        </p:nvPicPr>
        <p:blipFill rotWithShape="1">
          <a:blip r:embed="rId6"/>
          <a:srcRect r="73666" b="65519"/>
          <a:stretch/>
        </p:blipFill>
        <p:spPr>
          <a:xfrm>
            <a:off x="20782" y="0"/>
            <a:ext cx="4815489" cy="2018218"/>
          </a:xfrm>
          <a:prstGeom prst="rect">
            <a:avLst/>
          </a:prstGeom>
          <a:ln>
            <a:noFill/>
          </a:ln>
          <a:effectLst>
            <a:softEdge rad="112500"/>
          </a:effectLst>
        </p:spPr>
      </p:pic>
    </p:spTree>
    <p:extLst>
      <p:ext uri="{BB962C8B-B14F-4D97-AF65-F5344CB8AC3E}">
        <p14:creationId xmlns:p14="http://schemas.microsoft.com/office/powerpoint/2010/main" val="3629525528"/>
      </p:ext>
    </p:extLst>
  </p:cSld>
  <p:clrMapOvr>
    <a:overrideClrMapping bg1="dk1" tx1="lt1" bg2="dk2" tx2="lt2" accent1="accent1" accent2="accent2" accent3="accent3" accent4="accent4" accent5="accent5" accent6="accent6" hlink="hlink" folHlink="folHlink"/>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030"/>
                                        </p:tgtEl>
                                        <p:attrNameLst>
                                          <p:attrName>style.visibility</p:attrName>
                                        </p:attrNameLst>
                                      </p:cBhvr>
                                      <p:to>
                                        <p:strVal val="visible"/>
                                      </p:to>
                                    </p:set>
                                    <p:anim calcmode="lin" valueType="num">
                                      <p:cBhvr>
                                        <p:cTn id="7" dur="1000" fill="hold"/>
                                        <p:tgtEl>
                                          <p:spTgt spid="1030"/>
                                        </p:tgtEl>
                                        <p:attrNameLst>
                                          <p:attrName>ppt_w</p:attrName>
                                        </p:attrNameLst>
                                      </p:cBhvr>
                                      <p:tavLst>
                                        <p:tav tm="0">
                                          <p:val>
                                            <p:fltVal val="0"/>
                                          </p:val>
                                        </p:tav>
                                        <p:tav tm="100000">
                                          <p:val>
                                            <p:strVal val="#ppt_w"/>
                                          </p:val>
                                        </p:tav>
                                      </p:tavLst>
                                    </p:anim>
                                    <p:anim calcmode="lin" valueType="num">
                                      <p:cBhvr>
                                        <p:cTn id="8" dur="1000" fill="hold"/>
                                        <p:tgtEl>
                                          <p:spTgt spid="1030"/>
                                        </p:tgtEl>
                                        <p:attrNameLst>
                                          <p:attrName>ppt_h</p:attrName>
                                        </p:attrNameLst>
                                      </p:cBhvr>
                                      <p:tavLst>
                                        <p:tav tm="0">
                                          <p:val>
                                            <p:fltVal val="0"/>
                                          </p:val>
                                        </p:tav>
                                        <p:tav tm="100000">
                                          <p:val>
                                            <p:strVal val="#ppt_h"/>
                                          </p:val>
                                        </p:tav>
                                      </p:tavLst>
                                    </p:anim>
                                    <p:anim calcmode="lin" valueType="num">
                                      <p:cBhvr>
                                        <p:cTn id="9" dur="1000" fill="hold"/>
                                        <p:tgtEl>
                                          <p:spTgt spid="1030"/>
                                        </p:tgtEl>
                                        <p:attrNameLst>
                                          <p:attrName>style.rotation</p:attrName>
                                        </p:attrNameLst>
                                      </p:cBhvr>
                                      <p:tavLst>
                                        <p:tav tm="0">
                                          <p:val>
                                            <p:fltVal val="90"/>
                                          </p:val>
                                        </p:tav>
                                        <p:tav tm="100000">
                                          <p:val>
                                            <p:fltVal val="0"/>
                                          </p:val>
                                        </p:tav>
                                      </p:tavLst>
                                    </p:anim>
                                    <p:animEffect transition="in" filter="fade">
                                      <p:cBhvr>
                                        <p:cTn id="10" dur="1000"/>
                                        <p:tgtEl>
                                          <p:spTgt spid="1030"/>
                                        </p:tgtEl>
                                      </p:cBhvr>
                                    </p:animEffect>
                                  </p:childTnLst>
                                </p:cTn>
                              </p:par>
                              <p:par>
                                <p:cTn id="11" presetID="3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par>
                                <p:cTn id="17" presetID="3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1000" fill="hold"/>
                                        <p:tgtEl>
                                          <p:spTgt spid="12"/>
                                        </p:tgtEl>
                                        <p:attrNameLst>
                                          <p:attrName>ppt_w</p:attrName>
                                        </p:attrNameLst>
                                      </p:cBhvr>
                                      <p:tavLst>
                                        <p:tav tm="0">
                                          <p:val>
                                            <p:fltVal val="0"/>
                                          </p:val>
                                        </p:tav>
                                        <p:tav tm="100000">
                                          <p:val>
                                            <p:strVal val="#ppt_w"/>
                                          </p:val>
                                        </p:tav>
                                      </p:tavLst>
                                    </p:anim>
                                    <p:anim calcmode="lin" valueType="num">
                                      <p:cBhvr>
                                        <p:cTn id="20" dur="1000" fill="hold"/>
                                        <p:tgtEl>
                                          <p:spTgt spid="12"/>
                                        </p:tgtEl>
                                        <p:attrNameLst>
                                          <p:attrName>ppt_h</p:attrName>
                                        </p:attrNameLst>
                                      </p:cBhvr>
                                      <p:tavLst>
                                        <p:tav tm="0">
                                          <p:val>
                                            <p:fltVal val="0"/>
                                          </p:val>
                                        </p:tav>
                                        <p:tav tm="100000">
                                          <p:val>
                                            <p:strVal val="#ppt_h"/>
                                          </p:val>
                                        </p:tav>
                                      </p:tavLst>
                                    </p:anim>
                                    <p:anim calcmode="lin" valueType="num">
                                      <p:cBhvr>
                                        <p:cTn id="21" dur="1000" fill="hold"/>
                                        <p:tgtEl>
                                          <p:spTgt spid="12"/>
                                        </p:tgtEl>
                                        <p:attrNameLst>
                                          <p:attrName>style.rotation</p:attrName>
                                        </p:attrNameLst>
                                      </p:cBhvr>
                                      <p:tavLst>
                                        <p:tav tm="0">
                                          <p:val>
                                            <p:fltVal val="90"/>
                                          </p:val>
                                        </p:tav>
                                        <p:tav tm="100000">
                                          <p:val>
                                            <p:fltVal val="0"/>
                                          </p:val>
                                        </p:tav>
                                      </p:tavLst>
                                    </p:anim>
                                    <p:animEffect transition="in" filter="fade">
                                      <p:cBhvr>
                                        <p:cTn id="22" dur="1000"/>
                                        <p:tgtEl>
                                          <p:spTgt spid="12"/>
                                        </p:tgtEl>
                                      </p:cBhvr>
                                    </p:animEffect>
                                  </p:childTnLst>
                                </p:cTn>
                              </p:par>
                              <p:par>
                                <p:cTn id="23" presetID="3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1000" fill="hold"/>
                                        <p:tgtEl>
                                          <p:spTgt spid="6"/>
                                        </p:tgtEl>
                                        <p:attrNameLst>
                                          <p:attrName>ppt_w</p:attrName>
                                        </p:attrNameLst>
                                      </p:cBhvr>
                                      <p:tavLst>
                                        <p:tav tm="0">
                                          <p:val>
                                            <p:fltVal val="0"/>
                                          </p:val>
                                        </p:tav>
                                        <p:tav tm="100000">
                                          <p:val>
                                            <p:strVal val="#ppt_w"/>
                                          </p:val>
                                        </p:tav>
                                      </p:tavLst>
                                    </p:anim>
                                    <p:anim calcmode="lin" valueType="num">
                                      <p:cBhvr>
                                        <p:cTn id="26" dur="1000" fill="hold"/>
                                        <p:tgtEl>
                                          <p:spTgt spid="6"/>
                                        </p:tgtEl>
                                        <p:attrNameLst>
                                          <p:attrName>ppt_h</p:attrName>
                                        </p:attrNameLst>
                                      </p:cBhvr>
                                      <p:tavLst>
                                        <p:tav tm="0">
                                          <p:val>
                                            <p:fltVal val="0"/>
                                          </p:val>
                                        </p:tav>
                                        <p:tav tm="100000">
                                          <p:val>
                                            <p:strVal val="#ppt_h"/>
                                          </p:val>
                                        </p:tav>
                                      </p:tavLst>
                                    </p:anim>
                                    <p:anim calcmode="lin" valueType="num">
                                      <p:cBhvr>
                                        <p:cTn id="27" dur="1000" fill="hold"/>
                                        <p:tgtEl>
                                          <p:spTgt spid="6"/>
                                        </p:tgtEl>
                                        <p:attrNameLst>
                                          <p:attrName>style.rotation</p:attrName>
                                        </p:attrNameLst>
                                      </p:cBhvr>
                                      <p:tavLst>
                                        <p:tav tm="0">
                                          <p:val>
                                            <p:fltVal val="90"/>
                                          </p:val>
                                        </p:tav>
                                        <p:tav tm="100000">
                                          <p:val>
                                            <p:fltVal val="0"/>
                                          </p:val>
                                        </p:tav>
                                      </p:tavLst>
                                    </p:anim>
                                    <p:animEffect transition="in" filter="fade">
                                      <p:cBhvr>
                                        <p:cTn id="28" dur="10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anim calcmode="lin" valueType="num">
                                      <p:cBhvr>
                                        <p:cTn id="33" dur="500" fill="hold"/>
                                        <p:tgtEl>
                                          <p:spTgt spid="23"/>
                                        </p:tgtEl>
                                        <p:attrNameLst>
                                          <p:attrName>ppt_w</p:attrName>
                                        </p:attrNameLst>
                                      </p:cBhvr>
                                      <p:tavLst>
                                        <p:tav tm="0">
                                          <p:val>
                                            <p:fltVal val="0"/>
                                          </p:val>
                                        </p:tav>
                                        <p:tav tm="100000">
                                          <p:val>
                                            <p:strVal val="#ppt_w"/>
                                          </p:val>
                                        </p:tav>
                                      </p:tavLst>
                                    </p:anim>
                                    <p:anim calcmode="lin" valueType="num">
                                      <p:cBhvr>
                                        <p:cTn id="34" dur="500" fill="hold"/>
                                        <p:tgtEl>
                                          <p:spTgt spid="23"/>
                                        </p:tgtEl>
                                        <p:attrNameLst>
                                          <p:attrName>ppt_h</p:attrName>
                                        </p:attrNameLst>
                                      </p:cBhvr>
                                      <p:tavLst>
                                        <p:tav tm="0">
                                          <p:val>
                                            <p:fltVal val="0"/>
                                          </p:val>
                                        </p:tav>
                                        <p:tav tm="100000">
                                          <p:val>
                                            <p:strVal val="#ppt_h"/>
                                          </p:val>
                                        </p:tav>
                                      </p:tavLst>
                                    </p:anim>
                                    <p:animEffect transition="in" filter="fade">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804CCDD-88C7-4B43-A381-F2D8DAF62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3428"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Hình ảnh 8">
            <a:extLst>
              <a:ext uri="{FF2B5EF4-FFF2-40B4-BE49-F238E27FC236}">
                <a16:creationId xmlns:a16="http://schemas.microsoft.com/office/drawing/2014/main" id="{66603647-F7E3-DF43-7755-16A3508D4440}"/>
              </a:ext>
            </a:extLst>
          </p:cNvPr>
          <p:cNvPicPr>
            <a:picLocks noChangeAspect="1"/>
          </p:cNvPicPr>
          <p:nvPr/>
        </p:nvPicPr>
        <p:blipFill rotWithShape="1">
          <a:blip r:embed="rId2"/>
          <a:srcRect l="16810" r="11098" b="3"/>
          <a:stretch/>
        </p:blipFill>
        <p:spPr>
          <a:xfrm>
            <a:off x="9591475" y="6"/>
            <a:ext cx="4136604" cy="3786949"/>
          </a:xfrm>
          <a:custGeom>
            <a:avLst/>
            <a:gdLst/>
            <a:ahLst/>
            <a:cxnLst/>
            <a:rect l="l" t="t" r="r" b="b"/>
            <a:pathLst>
              <a:path w="2757736" h="2524633">
                <a:moveTo>
                  <a:pt x="21123" y="0"/>
                </a:moveTo>
                <a:lnTo>
                  <a:pt x="2731055" y="0"/>
                </a:lnTo>
                <a:lnTo>
                  <a:pt x="2730838" y="5093"/>
                </a:lnTo>
                <a:cubicBezTo>
                  <a:pt x="2730487" y="45377"/>
                  <a:pt x="2732295" y="85646"/>
                  <a:pt x="2738658" y="125789"/>
                </a:cubicBezTo>
                <a:cubicBezTo>
                  <a:pt x="2756621" y="238377"/>
                  <a:pt x="2761924" y="352450"/>
                  <a:pt x="2754463" y="466085"/>
                </a:cubicBezTo>
                <a:cubicBezTo>
                  <a:pt x="2744150" y="620982"/>
                  <a:pt x="2730085" y="775628"/>
                  <a:pt x="2725799" y="930904"/>
                </a:cubicBezTo>
                <a:cubicBezTo>
                  <a:pt x="2721780" y="1082146"/>
                  <a:pt x="2734774" y="1233389"/>
                  <a:pt x="2744685" y="1383875"/>
                </a:cubicBezTo>
                <a:cubicBezTo>
                  <a:pt x="2759152" y="1603429"/>
                  <a:pt x="2748838" y="1823108"/>
                  <a:pt x="2739863" y="2042788"/>
                </a:cubicBezTo>
                <a:cubicBezTo>
                  <a:pt x="2736448" y="2125925"/>
                  <a:pt x="2737930" y="2209061"/>
                  <a:pt x="2740205" y="2292197"/>
                </a:cubicBezTo>
                <a:lnTo>
                  <a:pt x="2744484" y="2501376"/>
                </a:lnTo>
                <a:lnTo>
                  <a:pt x="2513574" y="2517337"/>
                </a:lnTo>
                <a:cubicBezTo>
                  <a:pt x="2415696" y="2521959"/>
                  <a:pt x="2317754" y="2524358"/>
                  <a:pt x="2219717" y="2524288"/>
                </a:cubicBezTo>
                <a:cubicBezTo>
                  <a:pt x="2139473" y="2526009"/>
                  <a:pt x="2059213" y="2521297"/>
                  <a:pt x="1979578" y="2510176"/>
                </a:cubicBezTo>
                <a:cubicBezTo>
                  <a:pt x="1865287" y="2491406"/>
                  <a:pt x="1749852" y="2477294"/>
                  <a:pt x="1633783" y="2489008"/>
                </a:cubicBezTo>
                <a:cubicBezTo>
                  <a:pt x="1553779" y="2497192"/>
                  <a:pt x="1473902" y="2501991"/>
                  <a:pt x="1393517" y="2501709"/>
                </a:cubicBezTo>
                <a:cubicBezTo>
                  <a:pt x="1208744" y="2501709"/>
                  <a:pt x="1023847" y="2500016"/>
                  <a:pt x="839074" y="2503543"/>
                </a:cubicBezTo>
                <a:cubicBezTo>
                  <a:pt x="674622" y="2506648"/>
                  <a:pt x="510804" y="2513421"/>
                  <a:pt x="346224" y="2496346"/>
                </a:cubicBezTo>
                <a:cubicBezTo>
                  <a:pt x="285491" y="2490066"/>
                  <a:pt x="224679" y="2485859"/>
                  <a:pt x="163814" y="2483127"/>
                </a:cubicBezTo>
                <a:lnTo>
                  <a:pt x="18517" y="2479653"/>
                </a:lnTo>
                <a:lnTo>
                  <a:pt x="18260" y="2465175"/>
                </a:lnTo>
                <a:cubicBezTo>
                  <a:pt x="17160" y="2423362"/>
                  <a:pt x="16458" y="2381580"/>
                  <a:pt x="22836" y="2339990"/>
                </a:cubicBezTo>
                <a:cubicBezTo>
                  <a:pt x="31895" y="2273000"/>
                  <a:pt x="32239" y="2205116"/>
                  <a:pt x="23857" y="2138036"/>
                </a:cubicBezTo>
                <a:cubicBezTo>
                  <a:pt x="8778" y="2011225"/>
                  <a:pt x="9721" y="1883023"/>
                  <a:pt x="26663" y="1756454"/>
                </a:cubicBezTo>
                <a:cubicBezTo>
                  <a:pt x="37125" y="1682587"/>
                  <a:pt x="43121" y="1606552"/>
                  <a:pt x="24367" y="1534088"/>
                </a:cubicBezTo>
                <a:cubicBezTo>
                  <a:pt x="-19775" y="1363773"/>
                  <a:pt x="5996" y="1193203"/>
                  <a:pt x="24367" y="1023781"/>
                </a:cubicBezTo>
                <a:cubicBezTo>
                  <a:pt x="35530" y="932794"/>
                  <a:pt x="35786" y="840798"/>
                  <a:pt x="25133" y="749747"/>
                </a:cubicBezTo>
                <a:cubicBezTo>
                  <a:pt x="6226" y="615268"/>
                  <a:pt x="2577" y="479090"/>
                  <a:pt x="14289" y="343797"/>
                </a:cubicBezTo>
                <a:cubicBezTo>
                  <a:pt x="24877" y="233188"/>
                  <a:pt x="35339" y="122324"/>
                  <a:pt x="22581" y="10822"/>
                </a:cubicBezTo>
                <a:close/>
              </a:path>
            </a:pathLst>
          </a:custGeom>
        </p:spPr>
      </p:pic>
      <p:pic>
        <p:nvPicPr>
          <p:cNvPr id="4" name="Picture 4" descr="Sơ lược quá trình sản xuất một số sản phẩm nung">
            <a:extLst>
              <a:ext uri="{FF2B5EF4-FFF2-40B4-BE49-F238E27FC236}">
                <a16:creationId xmlns:a16="http://schemas.microsoft.com/office/drawing/2014/main" id="{5938B9A7-65A8-010F-5F86-CC28F19A965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40" r="21670"/>
          <a:stretch/>
        </p:blipFill>
        <p:spPr bwMode="auto">
          <a:xfrm>
            <a:off x="14009061" y="1"/>
            <a:ext cx="4278940" cy="3780228"/>
          </a:xfrm>
          <a:custGeom>
            <a:avLst/>
            <a:gdLst/>
            <a:ahLst/>
            <a:cxnLst/>
            <a:rect l="l" t="t" r="r" b="b"/>
            <a:pathLst>
              <a:path w="2852627" h="2520152">
                <a:moveTo>
                  <a:pt x="10064" y="0"/>
                </a:moveTo>
                <a:lnTo>
                  <a:pt x="2852627" y="0"/>
                </a:lnTo>
                <a:lnTo>
                  <a:pt x="2852627" y="2486586"/>
                </a:lnTo>
                <a:lnTo>
                  <a:pt x="2722923" y="2488164"/>
                </a:lnTo>
                <a:cubicBezTo>
                  <a:pt x="2674488" y="2490004"/>
                  <a:pt x="2626073" y="2493170"/>
                  <a:pt x="2577690" y="2497898"/>
                </a:cubicBezTo>
                <a:cubicBezTo>
                  <a:pt x="2399458" y="2512970"/>
                  <a:pt x="2220528" y="2515143"/>
                  <a:pt x="2042042" y="2504390"/>
                </a:cubicBezTo>
                <a:cubicBezTo>
                  <a:pt x="1880764" y="2496911"/>
                  <a:pt x="1719740" y="2478563"/>
                  <a:pt x="1558080" y="2494228"/>
                </a:cubicBezTo>
                <a:cubicBezTo>
                  <a:pt x="1502460" y="2499592"/>
                  <a:pt x="1447854" y="2512575"/>
                  <a:pt x="1391850" y="2515538"/>
                </a:cubicBezTo>
                <a:cubicBezTo>
                  <a:pt x="1129488" y="2529651"/>
                  <a:pt x="868014" y="2508482"/>
                  <a:pt x="606540" y="2491124"/>
                </a:cubicBezTo>
                <a:cubicBezTo>
                  <a:pt x="511296" y="2484774"/>
                  <a:pt x="416054" y="2477012"/>
                  <a:pt x="320810" y="2494370"/>
                </a:cubicBezTo>
                <a:cubicBezTo>
                  <a:pt x="240438" y="2508129"/>
                  <a:pt x="158860" y="2510966"/>
                  <a:pt x="77878" y="2502837"/>
                </a:cubicBezTo>
                <a:lnTo>
                  <a:pt x="9154" y="2498029"/>
                </a:lnTo>
                <a:lnTo>
                  <a:pt x="8320" y="2462991"/>
                </a:lnTo>
                <a:cubicBezTo>
                  <a:pt x="6579" y="2338090"/>
                  <a:pt x="-9495" y="2212684"/>
                  <a:pt x="8320" y="2088414"/>
                </a:cubicBezTo>
                <a:cubicBezTo>
                  <a:pt x="37454" y="1869137"/>
                  <a:pt x="41459" y="1647554"/>
                  <a:pt x="20242" y="1427484"/>
                </a:cubicBezTo>
                <a:cubicBezTo>
                  <a:pt x="-386" y="1179282"/>
                  <a:pt x="-1860" y="930008"/>
                  <a:pt x="15822" y="681605"/>
                </a:cubicBezTo>
                <a:cubicBezTo>
                  <a:pt x="28413" y="497593"/>
                  <a:pt x="37789" y="313203"/>
                  <a:pt x="26537" y="128561"/>
                </a:cubicBezTo>
                <a:cubicBezTo>
                  <a:pt x="24327" y="93208"/>
                  <a:pt x="18400" y="58296"/>
                  <a:pt x="12757" y="23416"/>
                </a:cubicBezTo>
                <a:close/>
              </a:path>
            </a:pathLst>
          </a:custGeom>
          <a:noFill/>
          <a:extLst>
            <a:ext uri="{909E8E84-426E-40DD-AFC4-6F175D3DCCD1}">
              <a14:hiddenFill xmlns:a14="http://schemas.microsoft.com/office/drawing/2010/main">
                <a:solidFill>
                  <a:srgbClr val="FFFFFF"/>
                </a:solidFill>
              </a14:hiddenFill>
            </a:ext>
          </a:extLst>
        </p:spPr>
      </p:pic>
      <p:sp>
        <p:nvSpPr>
          <p:cNvPr id="15" name="sketch line">
            <a:extLst>
              <a:ext uri="{FF2B5EF4-FFF2-40B4-BE49-F238E27FC236}">
                <a16:creationId xmlns:a16="http://schemas.microsoft.com/office/drawing/2014/main" id="{BBECEAC1-4BBC-4815-B44E-D9B231A3FC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7280" y="3914802"/>
            <a:ext cx="6365383" cy="27432"/>
          </a:xfrm>
          <a:custGeom>
            <a:avLst/>
            <a:gdLst>
              <a:gd name="connsiteX0" fmla="*/ 0 w 6365383"/>
              <a:gd name="connsiteY0" fmla="*/ 0 h 27432"/>
              <a:gd name="connsiteX1" fmla="*/ 636538 w 6365383"/>
              <a:gd name="connsiteY1" fmla="*/ 0 h 27432"/>
              <a:gd name="connsiteX2" fmla="*/ 1336730 w 6365383"/>
              <a:gd name="connsiteY2" fmla="*/ 0 h 27432"/>
              <a:gd name="connsiteX3" fmla="*/ 1909615 w 6365383"/>
              <a:gd name="connsiteY3" fmla="*/ 0 h 27432"/>
              <a:gd name="connsiteX4" fmla="*/ 2418846 w 6365383"/>
              <a:gd name="connsiteY4" fmla="*/ 0 h 27432"/>
              <a:gd name="connsiteX5" fmla="*/ 2928076 w 6365383"/>
              <a:gd name="connsiteY5" fmla="*/ 0 h 27432"/>
              <a:gd name="connsiteX6" fmla="*/ 3373653 w 6365383"/>
              <a:gd name="connsiteY6" fmla="*/ 0 h 27432"/>
              <a:gd name="connsiteX7" fmla="*/ 4137499 w 6365383"/>
              <a:gd name="connsiteY7" fmla="*/ 0 h 27432"/>
              <a:gd name="connsiteX8" fmla="*/ 4901345 w 6365383"/>
              <a:gd name="connsiteY8" fmla="*/ 0 h 27432"/>
              <a:gd name="connsiteX9" fmla="*/ 5665191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3182692 w 6365383"/>
              <a:gd name="connsiteY17" fmla="*/ 27432 h 27432"/>
              <a:gd name="connsiteX18" fmla="*/ 2673461 w 6365383"/>
              <a:gd name="connsiteY18" fmla="*/ 27432 h 27432"/>
              <a:gd name="connsiteX19" fmla="*/ 2164230 w 6365383"/>
              <a:gd name="connsiteY19" fmla="*/ 27432 h 27432"/>
              <a:gd name="connsiteX20" fmla="*/ 1655000 w 6365383"/>
              <a:gd name="connsiteY20" fmla="*/ 27432 h 27432"/>
              <a:gd name="connsiteX21" fmla="*/ 1145769 w 6365383"/>
              <a:gd name="connsiteY21" fmla="*/ 27432 h 27432"/>
              <a:gd name="connsiteX22" fmla="*/ 0 w 6365383"/>
              <a:gd name="connsiteY22" fmla="*/ 27432 h 27432"/>
              <a:gd name="connsiteX23" fmla="*/ 0 w 6365383"/>
              <a:gd name="connsiteY23" fmla="*/ 0 h 27432"/>
              <a:gd name="connsiteX0" fmla="*/ 0 w 6365383"/>
              <a:gd name="connsiteY0" fmla="*/ 0 h 27432"/>
              <a:gd name="connsiteX1" fmla="*/ 509231 w 6365383"/>
              <a:gd name="connsiteY1" fmla="*/ 0 h 27432"/>
              <a:gd name="connsiteX2" fmla="*/ 954807 w 6365383"/>
              <a:gd name="connsiteY2" fmla="*/ 0 h 27432"/>
              <a:gd name="connsiteX3" fmla="*/ 1464038 w 6365383"/>
              <a:gd name="connsiteY3" fmla="*/ 0 h 27432"/>
              <a:gd name="connsiteX4" fmla="*/ 2100576 w 6365383"/>
              <a:gd name="connsiteY4" fmla="*/ 0 h 27432"/>
              <a:gd name="connsiteX5" fmla="*/ 2800769 w 6365383"/>
              <a:gd name="connsiteY5" fmla="*/ 0 h 27432"/>
              <a:gd name="connsiteX6" fmla="*/ 3564614 w 6365383"/>
              <a:gd name="connsiteY6" fmla="*/ 0 h 27432"/>
              <a:gd name="connsiteX7" fmla="*/ 4328460 w 6365383"/>
              <a:gd name="connsiteY7" fmla="*/ 0 h 27432"/>
              <a:gd name="connsiteX8" fmla="*/ 4901345 w 6365383"/>
              <a:gd name="connsiteY8" fmla="*/ 0 h 27432"/>
              <a:gd name="connsiteX9" fmla="*/ 5601537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455768 w 6365383"/>
              <a:gd name="connsiteY14" fmla="*/ 27432 h 27432"/>
              <a:gd name="connsiteX15" fmla="*/ 3882884 w 6365383"/>
              <a:gd name="connsiteY15" fmla="*/ 27432 h 27432"/>
              <a:gd name="connsiteX16" fmla="*/ 3119038 w 6365383"/>
              <a:gd name="connsiteY16" fmla="*/ 27432 h 27432"/>
              <a:gd name="connsiteX17" fmla="*/ 2609807 w 6365383"/>
              <a:gd name="connsiteY17" fmla="*/ 27432 h 27432"/>
              <a:gd name="connsiteX18" fmla="*/ 1909615 w 6365383"/>
              <a:gd name="connsiteY18" fmla="*/ 27432 h 27432"/>
              <a:gd name="connsiteX19" fmla="*/ 1464038 w 6365383"/>
              <a:gd name="connsiteY19" fmla="*/ 27432 h 27432"/>
              <a:gd name="connsiteX20" fmla="*/ 827500 w 6365383"/>
              <a:gd name="connsiteY20" fmla="*/ 27432 h 27432"/>
              <a:gd name="connsiteX21" fmla="*/ 0 w 6365383"/>
              <a:gd name="connsiteY21" fmla="*/ 27432 h 27432"/>
              <a:gd name="connsiteX22" fmla="*/ 0 w 6365383"/>
              <a:gd name="connsiteY22"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365383" h="27432" fill="none" extrusionOk="0">
                <a:moveTo>
                  <a:pt x="0" y="0"/>
                </a:moveTo>
                <a:cubicBezTo>
                  <a:pt x="139864" y="-13274"/>
                  <a:pt x="395058" y="31266"/>
                  <a:pt x="636538" y="0"/>
                </a:cubicBezTo>
                <a:cubicBezTo>
                  <a:pt x="865421" y="-30226"/>
                  <a:pt x="1115954" y="-15587"/>
                  <a:pt x="1336730" y="0"/>
                </a:cubicBezTo>
                <a:cubicBezTo>
                  <a:pt x="1576227" y="12258"/>
                  <a:pt x="1653566" y="-20128"/>
                  <a:pt x="1909615" y="0"/>
                </a:cubicBezTo>
                <a:cubicBezTo>
                  <a:pt x="2177382" y="24404"/>
                  <a:pt x="2285551" y="12186"/>
                  <a:pt x="2418846" y="0"/>
                </a:cubicBezTo>
                <a:cubicBezTo>
                  <a:pt x="2528927" y="19082"/>
                  <a:pt x="2738322" y="39620"/>
                  <a:pt x="2928076" y="0"/>
                </a:cubicBezTo>
                <a:cubicBezTo>
                  <a:pt x="3143030" y="-16600"/>
                  <a:pt x="3232468" y="-26735"/>
                  <a:pt x="3373653" y="0"/>
                </a:cubicBezTo>
                <a:cubicBezTo>
                  <a:pt x="3476986" y="29140"/>
                  <a:pt x="3904964" y="20265"/>
                  <a:pt x="4137499" y="0"/>
                </a:cubicBezTo>
                <a:cubicBezTo>
                  <a:pt x="4316057" y="-31678"/>
                  <a:pt x="4603238" y="57986"/>
                  <a:pt x="4901345" y="0"/>
                </a:cubicBezTo>
                <a:cubicBezTo>
                  <a:pt x="5188167" y="-16003"/>
                  <a:pt x="5460162" y="6613"/>
                  <a:pt x="5665191" y="0"/>
                </a:cubicBezTo>
                <a:cubicBezTo>
                  <a:pt x="5858106" y="8373"/>
                  <a:pt x="6057728" y="-36105"/>
                  <a:pt x="6365383" y="0"/>
                </a:cubicBezTo>
                <a:cubicBezTo>
                  <a:pt x="6366783" y="12212"/>
                  <a:pt x="6364136" y="20395"/>
                  <a:pt x="6365383" y="27432"/>
                </a:cubicBezTo>
                <a:cubicBezTo>
                  <a:pt x="6196030" y="28853"/>
                  <a:pt x="5906749" y="36029"/>
                  <a:pt x="5728845" y="27432"/>
                </a:cubicBezTo>
                <a:cubicBezTo>
                  <a:pt x="5554113" y="-15027"/>
                  <a:pt x="5178036" y="25909"/>
                  <a:pt x="5028653" y="27432"/>
                </a:cubicBezTo>
                <a:cubicBezTo>
                  <a:pt x="4891896" y="43795"/>
                  <a:pt x="4746237" y="37784"/>
                  <a:pt x="4583076" y="27432"/>
                </a:cubicBezTo>
                <a:cubicBezTo>
                  <a:pt x="4392571" y="37587"/>
                  <a:pt x="4312475" y="23043"/>
                  <a:pt x="4137499" y="27432"/>
                </a:cubicBezTo>
                <a:cubicBezTo>
                  <a:pt x="3979147" y="30659"/>
                  <a:pt x="3894684" y="27946"/>
                  <a:pt x="3691922" y="27432"/>
                </a:cubicBezTo>
                <a:cubicBezTo>
                  <a:pt x="3470223" y="38612"/>
                  <a:pt x="3364363" y="39145"/>
                  <a:pt x="3182692" y="27432"/>
                </a:cubicBezTo>
                <a:cubicBezTo>
                  <a:pt x="3020741" y="35057"/>
                  <a:pt x="2944258" y="54287"/>
                  <a:pt x="2673461" y="27432"/>
                </a:cubicBezTo>
                <a:cubicBezTo>
                  <a:pt x="2420261" y="11338"/>
                  <a:pt x="2407951" y="46030"/>
                  <a:pt x="2164230" y="27432"/>
                </a:cubicBezTo>
                <a:cubicBezTo>
                  <a:pt x="1925926" y="2609"/>
                  <a:pt x="1852591" y="40"/>
                  <a:pt x="1655000" y="27432"/>
                </a:cubicBezTo>
                <a:cubicBezTo>
                  <a:pt x="1452031" y="62810"/>
                  <a:pt x="1384098" y="47641"/>
                  <a:pt x="1145769" y="27432"/>
                </a:cubicBezTo>
                <a:cubicBezTo>
                  <a:pt x="918825" y="-10093"/>
                  <a:pt x="427875" y="23589"/>
                  <a:pt x="0" y="27432"/>
                </a:cubicBezTo>
                <a:cubicBezTo>
                  <a:pt x="-395" y="23124"/>
                  <a:pt x="1121" y="8148"/>
                  <a:pt x="0" y="0"/>
                </a:cubicBezTo>
                <a:close/>
              </a:path>
              <a:path w="6365383" h="27432" stroke="0" extrusionOk="0">
                <a:moveTo>
                  <a:pt x="0" y="0"/>
                </a:moveTo>
                <a:cubicBezTo>
                  <a:pt x="147179" y="14788"/>
                  <a:pt x="300981" y="1719"/>
                  <a:pt x="509231" y="0"/>
                </a:cubicBezTo>
                <a:cubicBezTo>
                  <a:pt x="711030" y="-3388"/>
                  <a:pt x="798609" y="-8246"/>
                  <a:pt x="954807" y="0"/>
                </a:cubicBezTo>
                <a:cubicBezTo>
                  <a:pt x="1101646" y="4056"/>
                  <a:pt x="1302660" y="11468"/>
                  <a:pt x="1464038" y="0"/>
                </a:cubicBezTo>
                <a:cubicBezTo>
                  <a:pt x="1594934" y="-11865"/>
                  <a:pt x="1936948" y="-38656"/>
                  <a:pt x="2100576" y="0"/>
                </a:cubicBezTo>
                <a:cubicBezTo>
                  <a:pt x="2251317" y="16246"/>
                  <a:pt x="2605202" y="-30006"/>
                  <a:pt x="2800769" y="0"/>
                </a:cubicBezTo>
                <a:cubicBezTo>
                  <a:pt x="2952324" y="59869"/>
                  <a:pt x="3353392" y="-26257"/>
                  <a:pt x="3564614" y="0"/>
                </a:cubicBezTo>
                <a:cubicBezTo>
                  <a:pt x="3785097" y="31132"/>
                  <a:pt x="4148552" y="11516"/>
                  <a:pt x="4328460" y="0"/>
                </a:cubicBezTo>
                <a:cubicBezTo>
                  <a:pt x="4524659" y="26272"/>
                  <a:pt x="4681746" y="-30210"/>
                  <a:pt x="4901345" y="0"/>
                </a:cubicBezTo>
                <a:cubicBezTo>
                  <a:pt x="5139281" y="-5228"/>
                  <a:pt x="5379645" y="48641"/>
                  <a:pt x="5601537" y="0"/>
                </a:cubicBezTo>
                <a:cubicBezTo>
                  <a:pt x="5772798" y="-17826"/>
                  <a:pt x="5986596" y="12703"/>
                  <a:pt x="6365383" y="0"/>
                </a:cubicBezTo>
                <a:cubicBezTo>
                  <a:pt x="6365646" y="13525"/>
                  <a:pt x="6366051" y="14381"/>
                  <a:pt x="6365383" y="27432"/>
                </a:cubicBezTo>
                <a:cubicBezTo>
                  <a:pt x="6203321" y="-970"/>
                  <a:pt x="5868898" y="67226"/>
                  <a:pt x="5728845" y="27432"/>
                </a:cubicBezTo>
                <a:cubicBezTo>
                  <a:pt x="5591780" y="9965"/>
                  <a:pt x="5264572" y="-28609"/>
                  <a:pt x="5028653" y="27432"/>
                </a:cubicBezTo>
                <a:cubicBezTo>
                  <a:pt x="4787665" y="58012"/>
                  <a:pt x="4687933" y="31160"/>
                  <a:pt x="4455768" y="27432"/>
                </a:cubicBezTo>
                <a:cubicBezTo>
                  <a:pt x="4246651" y="45673"/>
                  <a:pt x="4058997" y="24741"/>
                  <a:pt x="3882884" y="27432"/>
                </a:cubicBezTo>
                <a:cubicBezTo>
                  <a:pt x="3727448" y="49182"/>
                  <a:pt x="3285783" y="-46495"/>
                  <a:pt x="3119038" y="27432"/>
                </a:cubicBezTo>
                <a:cubicBezTo>
                  <a:pt x="2953443" y="68374"/>
                  <a:pt x="2785274" y="26827"/>
                  <a:pt x="2609807" y="27432"/>
                </a:cubicBezTo>
                <a:cubicBezTo>
                  <a:pt x="2437623" y="17494"/>
                  <a:pt x="2055549" y="12675"/>
                  <a:pt x="1909615" y="27432"/>
                </a:cubicBezTo>
                <a:cubicBezTo>
                  <a:pt x="1763049" y="30976"/>
                  <a:pt x="1662669" y="42757"/>
                  <a:pt x="1464038" y="27432"/>
                </a:cubicBezTo>
                <a:cubicBezTo>
                  <a:pt x="1260084" y="22226"/>
                  <a:pt x="1109619" y="28481"/>
                  <a:pt x="827500" y="27432"/>
                </a:cubicBezTo>
                <a:cubicBezTo>
                  <a:pt x="569713" y="109845"/>
                  <a:pt x="372632" y="34847"/>
                  <a:pt x="0" y="27432"/>
                </a:cubicBezTo>
                <a:cubicBezTo>
                  <a:pt x="171" y="21236"/>
                  <a:pt x="1539" y="7034"/>
                  <a:pt x="0" y="0"/>
                </a:cubicBezTo>
                <a:close/>
              </a:path>
              <a:path w="6365383" h="27432" fill="none" stroke="0" extrusionOk="0">
                <a:moveTo>
                  <a:pt x="0" y="0"/>
                </a:moveTo>
                <a:cubicBezTo>
                  <a:pt x="148114" y="-21488"/>
                  <a:pt x="370663" y="-8727"/>
                  <a:pt x="636538" y="0"/>
                </a:cubicBezTo>
                <a:cubicBezTo>
                  <a:pt x="871556" y="-17330"/>
                  <a:pt x="1052092" y="15989"/>
                  <a:pt x="1336730" y="0"/>
                </a:cubicBezTo>
                <a:cubicBezTo>
                  <a:pt x="1588412" y="2572"/>
                  <a:pt x="1638947" y="-17048"/>
                  <a:pt x="1909615" y="0"/>
                </a:cubicBezTo>
                <a:cubicBezTo>
                  <a:pt x="2172941" y="24803"/>
                  <a:pt x="2282833" y="9071"/>
                  <a:pt x="2418846" y="0"/>
                </a:cubicBezTo>
                <a:cubicBezTo>
                  <a:pt x="2579346" y="3160"/>
                  <a:pt x="2717736" y="1190"/>
                  <a:pt x="2928076" y="0"/>
                </a:cubicBezTo>
                <a:cubicBezTo>
                  <a:pt x="3134890" y="-30280"/>
                  <a:pt x="3231966" y="-8101"/>
                  <a:pt x="3373653" y="0"/>
                </a:cubicBezTo>
                <a:cubicBezTo>
                  <a:pt x="3520675" y="18506"/>
                  <a:pt x="3921804" y="-22426"/>
                  <a:pt x="4137499" y="0"/>
                </a:cubicBezTo>
                <a:cubicBezTo>
                  <a:pt x="4327702" y="-4501"/>
                  <a:pt x="4648089" y="-21054"/>
                  <a:pt x="4901345" y="0"/>
                </a:cubicBezTo>
                <a:cubicBezTo>
                  <a:pt x="5189079" y="-51139"/>
                  <a:pt x="5468836" y="-33950"/>
                  <a:pt x="5665191" y="0"/>
                </a:cubicBezTo>
                <a:cubicBezTo>
                  <a:pt x="5844792" y="63"/>
                  <a:pt x="6072101" y="-28741"/>
                  <a:pt x="6365383" y="0"/>
                </a:cubicBezTo>
                <a:cubicBezTo>
                  <a:pt x="6367575" y="13041"/>
                  <a:pt x="6363079" y="19728"/>
                  <a:pt x="6365383" y="27432"/>
                </a:cubicBezTo>
                <a:cubicBezTo>
                  <a:pt x="6168648" y="44849"/>
                  <a:pt x="5908689" y="57652"/>
                  <a:pt x="5728845" y="27432"/>
                </a:cubicBezTo>
                <a:cubicBezTo>
                  <a:pt x="5514647" y="19350"/>
                  <a:pt x="5183114" y="52441"/>
                  <a:pt x="5028653" y="27432"/>
                </a:cubicBezTo>
                <a:cubicBezTo>
                  <a:pt x="4886167" y="25261"/>
                  <a:pt x="4770301" y="25272"/>
                  <a:pt x="4583076" y="27432"/>
                </a:cubicBezTo>
                <a:cubicBezTo>
                  <a:pt x="4392628" y="11049"/>
                  <a:pt x="4297840" y="28137"/>
                  <a:pt x="4137499" y="27432"/>
                </a:cubicBezTo>
                <a:cubicBezTo>
                  <a:pt x="3979033" y="11832"/>
                  <a:pt x="3882658" y="26685"/>
                  <a:pt x="3691922" y="27432"/>
                </a:cubicBezTo>
                <a:cubicBezTo>
                  <a:pt x="3476522" y="54227"/>
                  <a:pt x="3338609" y="9824"/>
                  <a:pt x="3182692" y="27432"/>
                </a:cubicBezTo>
                <a:cubicBezTo>
                  <a:pt x="3007853" y="18413"/>
                  <a:pt x="2928857" y="26610"/>
                  <a:pt x="2673461" y="27432"/>
                </a:cubicBezTo>
                <a:cubicBezTo>
                  <a:pt x="2424071" y="7914"/>
                  <a:pt x="2403871" y="41450"/>
                  <a:pt x="2164230" y="27432"/>
                </a:cubicBezTo>
                <a:cubicBezTo>
                  <a:pt x="1915627" y="-2904"/>
                  <a:pt x="1835137" y="-6999"/>
                  <a:pt x="1655000" y="27432"/>
                </a:cubicBezTo>
                <a:cubicBezTo>
                  <a:pt x="1483520" y="44054"/>
                  <a:pt x="1385338" y="30109"/>
                  <a:pt x="1145769" y="27432"/>
                </a:cubicBezTo>
                <a:cubicBezTo>
                  <a:pt x="944537" y="-28238"/>
                  <a:pt x="362674" y="78873"/>
                  <a:pt x="0" y="27432"/>
                </a:cubicBezTo>
                <a:cubicBezTo>
                  <a:pt x="-1063" y="21428"/>
                  <a:pt x="-579" y="8264"/>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custGeom>
                    <a:avLst/>
                    <a:gdLst>
                      <a:gd name="connsiteX0" fmla="*/ 0 w 6365383"/>
                      <a:gd name="connsiteY0" fmla="*/ 0 h 27432"/>
                      <a:gd name="connsiteX1" fmla="*/ 636538 w 6365383"/>
                      <a:gd name="connsiteY1" fmla="*/ 0 h 27432"/>
                      <a:gd name="connsiteX2" fmla="*/ 1336730 w 6365383"/>
                      <a:gd name="connsiteY2" fmla="*/ 0 h 27432"/>
                      <a:gd name="connsiteX3" fmla="*/ 1909615 w 6365383"/>
                      <a:gd name="connsiteY3" fmla="*/ 0 h 27432"/>
                      <a:gd name="connsiteX4" fmla="*/ 2418846 w 6365383"/>
                      <a:gd name="connsiteY4" fmla="*/ 0 h 27432"/>
                      <a:gd name="connsiteX5" fmla="*/ 2928076 w 6365383"/>
                      <a:gd name="connsiteY5" fmla="*/ 0 h 27432"/>
                      <a:gd name="connsiteX6" fmla="*/ 3373653 w 6365383"/>
                      <a:gd name="connsiteY6" fmla="*/ 0 h 27432"/>
                      <a:gd name="connsiteX7" fmla="*/ 4137499 w 6365383"/>
                      <a:gd name="connsiteY7" fmla="*/ 0 h 27432"/>
                      <a:gd name="connsiteX8" fmla="*/ 4901345 w 6365383"/>
                      <a:gd name="connsiteY8" fmla="*/ 0 h 27432"/>
                      <a:gd name="connsiteX9" fmla="*/ 5665191 w 6365383"/>
                      <a:gd name="connsiteY9" fmla="*/ 0 h 27432"/>
                      <a:gd name="connsiteX10" fmla="*/ 6365383 w 6365383"/>
                      <a:gd name="connsiteY10" fmla="*/ 0 h 27432"/>
                      <a:gd name="connsiteX11" fmla="*/ 6365383 w 6365383"/>
                      <a:gd name="connsiteY11" fmla="*/ 27432 h 27432"/>
                      <a:gd name="connsiteX12" fmla="*/ 5728845 w 6365383"/>
                      <a:gd name="connsiteY12" fmla="*/ 27432 h 27432"/>
                      <a:gd name="connsiteX13" fmla="*/ 5028653 w 6365383"/>
                      <a:gd name="connsiteY13" fmla="*/ 27432 h 27432"/>
                      <a:gd name="connsiteX14" fmla="*/ 4583076 w 6365383"/>
                      <a:gd name="connsiteY14" fmla="*/ 27432 h 27432"/>
                      <a:gd name="connsiteX15" fmla="*/ 4137499 w 6365383"/>
                      <a:gd name="connsiteY15" fmla="*/ 27432 h 27432"/>
                      <a:gd name="connsiteX16" fmla="*/ 3691922 w 6365383"/>
                      <a:gd name="connsiteY16" fmla="*/ 27432 h 27432"/>
                      <a:gd name="connsiteX17" fmla="*/ 3182692 w 6365383"/>
                      <a:gd name="connsiteY17" fmla="*/ 27432 h 27432"/>
                      <a:gd name="connsiteX18" fmla="*/ 2673461 w 6365383"/>
                      <a:gd name="connsiteY18" fmla="*/ 27432 h 27432"/>
                      <a:gd name="connsiteX19" fmla="*/ 2164230 w 6365383"/>
                      <a:gd name="connsiteY19" fmla="*/ 27432 h 27432"/>
                      <a:gd name="connsiteX20" fmla="*/ 1655000 w 6365383"/>
                      <a:gd name="connsiteY20" fmla="*/ 27432 h 27432"/>
                      <a:gd name="connsiteX21" fmla="*/ 1145769 w 6365383"/>
                      <a:gd name="connsiteY21" fmla="*/ 27432 h 27432"/>
                      <a:gd name="connsiteX22" fmla="*/ 0 w 6365383"/>
                      <a:gd name="connsiteY22" fmla="*/ 27432 h 27432"/>
                      <a:gd name="connsiteX23" fmla="*/ 0 w 6365383"/>
                      <a:gd name="connsiteY23"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365383" h="27432" fill="none" extrusionOk="0">
                        <a:moveTo>
                          <a:pt x="0" y="0"/>
                        </a:moveTo>
                        <a:cubicBezTo>
                          <a:pt x="164014" y="-28800"/>
                          <a:pt x="392589" y="16597"/>
                          <a:pt x="636538" y="0"/>
                        </a:cubicBezTo>
                        <a:cubicBezTo>
                          <a:pt x="880487" y="-16597"/>
                          <a:pt x="1095224" y="-7871"/>
                          <a:pt x="1336730" y="0"/>
                        </a:cubicBezTo>
                        <a:cubicBezTo>
                          <a:pt x="1578236" y="7871"/>
                          <a:pt x="1649337" y="-22384"/>
                          <a:pt x="1909615" y="0"/>
                        </a:cubicBezTo>
                        <a:cubicBezTo>
                          <a:pt x="2169893" y="22384"/>
                          <a:pt x="2279697" y="7436"/>
                          <a:pt x="2418846" y="0"/>
                        </a:cubicBezTo>
                        <a:cubicBezTo>
                          <a:pt x="2557995" y="-7436"/>
                          <a:pt x="2719158" y="24395"/>
                          <a:pt x="2928076" y="0"/>
                        </a:cubicBezTo>
                        <a:cubicBezTo>
                          <a:pt x="3136994" y="-24395"/>
                          <a:pt x="3236398" y="-16046"/>
                          <a:pt x="3373653" y="0"/>
                        </a:cubicBezTo>
                        <a:cubicBezTo>
                          <a:pt x="3510908" y="16046"/>
                          <a:pt x="3933654" y="-18835"/>
                          <a:pt x="4137499" y="0"/>
                        </a:cubicBezTo>
                        <a:cubicBezTo>
                          <a:pt x="4341344" y="18835"/>
                          <a:pt x="4634949" y="16518"/>
                          <a:pt x="4901345" y="0"/>
                        </a:cubicBezTo>
                        <a:cubicBezTo>
                          <a:pt x="5167741" y="-16518"/>
                          <a:pt x="5482502" y="-23233"/>
                          <a:pt x="5665191" y="0"/>
                        </a:cubicBezTo>
                        <a:cubicBezTo>
                          <a:pt x="5847880" y="23233"/>
                          <a:pt x="6038909" y="-19558"/>
                          <a:pt x="6365383" y="0"/>
                        </a:cubicBezTo>
                        <a:cubicBezTo>
                          <a:pt x="6366317" y="12270"/>
                          <a:pt x="6364320" y="20068"/>
                          <a:pt x="6365383" y="27432"/>
                        </a:cubicBezTo>
                        <a:cubicBezTo>
                          <a:pt x="6160909" y="45028"/>
                          <a:pt x="5918554" y="42323"/>
                          <a:pt x="5728845" y="27432"/>
                        </a:cubicBezTo>
                        <a:cubicBezTo>
                          <a:pt x="5539136" y="12541"/>
                          <a:pt x="5172149" y="23835"/>
                          <a:pt x="5028653" y="27432"/>
                        </a:cubicBezTo>
                        <a:cubicBezTo>
                          <a:pt x="4885157" y="31029"/>
                          <a:pt x="4768966" y="33290"/>
                          <a:pt x="4583076" y="27432"/>
                        </a:cubicBezTo>
                        <a:cubicBezTo>
                          <a:pt x="4397186" y="21574"/>
                          <a:pt x="4295537" y="38724"/>
                          <a:pt x="4137499" y="27432"/>
                        </a:cubicBezTo>
                        <a:cubicBezTo>
                          <a:pt x="3979461" y="16140"/>
                          <a:pt x="3895902" y="23317"/>
                          <a:pt x="3691922" y="27432"/>
                        </a:cubicBezTo>
                        <a:cubicBezTo>
                          <a:pt x="3487942" y="31547"/>
                          <a:pt x="3348597" y="42606"/>
                          <a:pt x="3182692" y="27432"/>
                        </a:cubicBezTo>
                        <a:cubicBezTo>
                          <a:pt x="3016787" y="12259"/>
                          <a:pt x="2922425" y="45987"/>
                          <a:pt x="2673461" y="27432"/>
                        </a:cubicBezTo>
                        <a:cubicBezTo>
                          <a:pt x="2424497" y="8877"/>
                          <a:pt x="2406338" y="46461"/>
                          <a:pt x="2164230" y="27432"/>
                        </a:cubicBezTo>
                        <a:cubicBezTo>
                          <a:pt x="1922122" y="8403"/>
                          <a:pt x="1843534" y="2368"/>
                          <a:pt x="1655000" y="27432"/>
                        </a:cubicBezTo>
                        <a:cubicBezTo>
                          <a:pt x="1466466" y="52497"/>
                          <a:pt x="1384300" y="39658"/>
                          <a:pt x="1145769" y="27432"/>
                        </a:cubicBezTo>
                        <a:cubicBezTo>
                          <a:pt x="907238" y="15206"/>
                          <a:pt x="344177" y="36391"/>
                          <a:pt x="0" y="27432"/>
                        </a:cubicBezTo>
                        <a:cubicBezTo>
                          <a:pt x="-1194" y="21937"/>
                          <a:pt x="1202" y="7917"/>
                          <a:pt x="0" y="0"/>
                        </a:cubicBezTo>
                        <a:close/>
                      </a:path>
                      <a:path w="6365383" h="27432" stroke="0" extrusionOk="0">
                        <a:moveTo>
                          <a:pt x="0" y="0"/>
                        </a:moveTo>
                        <a:cubicBezTo>
                          <a:pt x="152654" y="12967"/>
                          <a:pt x="297359" y="-4977"/>
                          <a:pt x="509231" y="0"/>
                        </a:cubicBezTo>
                        <a:cubicBezTo>
                          <a:pt x="721103" y="4977"/>
                          <a:pt x="792740" y="-12744"/>
                          <a:pt x="954807" y="0"/>
                        </a:cubicBezTo>
                        <a:cubicBezTo>
                          <a:pt x="1116874" y="12744"/>
                          <a:pt x="1322429" y="24743"/>
                          <a:pt x="1464038" y="0"/>
                        </a:cubicBezTo>
                        <a:cubicBezTo>
                          <a:pt x="1605647" y="-24743"/>
                          <a:pt x="1947393" y="-20672"/>
                          <a:pt x="2100576" y="0"/>
                        </a:cubicBezTo>
                        <a:cubicBezTo>
                          <a:pt x="2253759" y="20672"/>
                          <a:pt x="2622231" y="-30966"/>
                          <a:pt x="2800769" y="0"/>
                        </a:cubicBezTo>
                        <a:cubicBezTo>
                          <a:pt x="2979307" y="30966"/>
                          <a:pt x="3356872" y="-13631"/>
                          <a:pt x="3564614" y="0"/>
                        </a:cubicBezTo>
                        <a:cubicBezTo>
                          <a:pt x="3772356" y="13631"/>
                          <a:pt x="4163183" y="-4973"/>
                          <a:pt x="4328460" y="0"/>
                        </a:cubicBezTo>
                        <a:cubicBezTo>
                          <a:pt x="4493737" y="4973"/>
                          <a:pt x="4672761" y="-9287"/>
                          <a:pt x="4901345" y="0"/>
                        </a:cubicBezTo>
                        <a:cubicBezTo>
                          <a:pt x="5129930" y="9287"/>
                          <a:pt x="5395146" y="9436"/>
                          <a:pt x="5601537" y="0"/>
                        </a:cubicBezTo>
                        <a:cubicBezTo>
                          <a:pt x="5807928" y="-9436"/>
                          <a:pt x="5983747" y="-13862"/>
                          <a:pt x="6365383" y="0"/>
                        </a:cubicBezTo>
                        <a:cubicBezTo>
                          <a:pt x="6365699" y="13405"/>
                          <a:pt x="6365869" y="14360"/>
                          <a:pt x="6365383" y="27432"/>
                        </a:cubicBezTo>
                        <a:cubicBezTo>
                          <a:pt x="6195306" y="29393"/>
                          <a:pt x="5872535" y="56613"/>
                          <a:pt x="5728845" y="27432"/>
                        </a:cubicBezTo>
                        <a:cubicBezTo>
                          <a:pt x="5585155" y="-1749"/>
                          <a:pt x="5272464" y="11679"/>
                          <a:pt x="5028653" y="27432"/>
                        </a:cubicBezTo>
                        <a:cubicBezTo>
                          <a:pt x="4784842" y="43185"/>
                          <a:pt x="4688244" y="28658"/>
                          <a:pt x="4455768" y="27432"/>
                        </a:cubicBezTo>
                        <a:cubicBezTo>
                          <a:pt x="4223293" y="26206"/>
                          <a:pt x="4032880" y="15477"/>
                          <a:pt x="3882884" y="27432"/>
                        </a:cubicBezTo>
                        <a:cubicBezTo>
                          <a:pt x="3732888" y="39387"/>
                          <a:pt x="3278726" y="-7170"/>
                          <a:pt x="3119038" y="27432"/>
                        </a:cubicBezTo>
                        <a:cubicBezTo>
                          <a:pt x="2959350" y="62034"/>
                          <a:pt x="2786856" y="40315"/>
                          <a:pt x="2609807" y="27432"/>
                        </a:cubicBezTo>
                        <a:cubicBezTo>
                          <a:pt x="2432758" y="14549"/>
                          <a:pt x="2064373" y="16547"/>
                          <a:pt x="1909615" y="27432"/>
                        </a:cubicBezTo>
                        <a:cubicBezTo>
                          <a:pt x="1754857" y="38317"/>
                          <a:pt x="1663685" y="27374"/>
                          <a:pt x="1464038" y="27432"/>
                        </a:cubicBezTo>
                        <a:cubicBezTo>
                          <a:pt x="1264391" y="27490"/>
                          <a:pt x="1071013" y="1487"/>
                          <a:pt x="827500" y="27432"/>
                        </a:cubicBezTo>
                        <a:cubicBezTo>
                          <a:pt x="583987" y="53377"/>
                          <a:pt x="349818" y="3910"/>
                          <a:pt x="0" y="27432"/>
                        </a:cubicBezTo>
                        <a:cubicBezTo>
                          <a:pt x="-116" y="21844"/>
                          <a:pt x="591" y="6534"/>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2062526-EBF8-855B-780C-56D06A198231}"/>
              </a:ext>
            </a:extLst>
          </p:cNvPr>
          <p:cNvSpPr txBox="1"/>
          <p:nvPr/>
        </p:nvSpPr>
        <p:spPr>
          <a:xfrm>
            <a:off x="1371600" y="405969"/>
            <a:ext cx="8517636" cy="1335024"/>
          </a:xfrm>
          <a:prstGeom prst="rect">
            <a:avLst/>
          </a:prstGeom>
        </p:spPr>
        <p:txBody>
          <a:bodyPr vert="horz" lIns="91440" tIns="45720" rIns="91440" bIns="45720" rtlCol="0">
            <a:noAutofit/>
          </a:bodyPr>
          <a:lstStyle/>
          <a:p>
            <a:pPr>
              <a:lnSpc>
                <a:spcPct val="90000"/>
              </a:lnSpc>
              <a:spcAft>
                <a:spcPts val="600"/>
              </a:spcAft>
            </a:pPr>
            <a:r>
              <a:rPr lang="en-US" sz="3200" b="1">
                <a:solidFill>
                  <a:schemeClr val="accent6">
                    <a:lumMod val="75000"/>
                  </a:schemeClr>
                </a:solidFill>
                <a:latin typeface="Nunito Black" panose="00000A00000000000000" pitchFamily="2" charset="0"/>
              </a:rPr>
              <a:t>1. Kể tên một số hoạt động sản xuất thủ công ở địa phương em. Nêu tên sản phẩm và ích lợi của hoạt động sản xuất đó</a:t>
            </a:r>
            <a:endParaRPr lang="en-US" sz="3200">
              <a:solidFill>
                <a:schemeClr val="accent6">
                  <a:lumMod val="75000"/>
                </a:schemeClr>
              </a:solidFill>
              <a:latin typeface="Nunito Black" panose="00000A00000000000000" pitchFamily="2" charset="0"/>
            </a:endParaRPr>
          </a:p>
        </p:txBody>
      </p:sp>
      <p:pic>
        <p:nvPicPr>
          <p:cNvPr id="3" name="Picture 2" descr="Tinh hoa nghề gốm">
            <a:extLst>
              <a:ext uri="{FF2B5EF4-FFF2-40B4-BE49-F238E27FC236}">
                <a16:creationId xmlns:a16="http://schemas.microsoft.com/office/drawing/2014/main" id="{23EFE25E-AACE-7E18-0F33-88C03C1691C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826" r="1" b="1"/>
          <a:stretch/>
        </p:blipFill>
        <p:spPr bwMode="auto">
          <a:xfrm>
            <a:off x="9583051" y="4074111"/>
            <a:ext cx="8704949" cy="6212886"/>
          </a:xfrm>
          <a:custGeom>
            <a:avLst/>
            <a:gdLst/>
            <a:ahLst/>
            <a:cxnLst/>
            <a:rect l="l" t="t" r="r" b="b"/>
            <a:pathLst>
              <a:path w="5803299" h="4141924">
                <a:moveTo>
                  <a:pt x="4086182" y="1329"/>
                </a:moveTo>
                <a:cubicBezTo>
                  <a:pt x="4156698" y="-1238"/>
                  <a:pt x="4227324" y="-85"/>
                  <a:pt x="4297823" y="4799"/>
                </a:cubicBezTo>
                <a:cubicBezTo>
                  <a:pt x="4587107" y="19899"/>
                  <a:pt x="4876647" y="16089"/>
                  <a:pt x="5166059" y="27661"/>
                </a:cubicBezTo>
                <a:cubicBezTo>
                  <a:pt x="5261555" y="31612"/>
                  <a:pt x="5356545" y="10444"/>
                  <a:pt x="5451787" y="9315"/>
                </a:cubicBezTo>
                <a:cubicBezTo>
                  <a:pt x="5565889" y="7904"/>
                  <a:pt x="5680275" y="12949"/>
                  <a:pt x="5794837" y="16636"/>
                </a:cubicBezTo>
                <a:lnTo>
                  <a:pt x="5803299" y="16810"/>
                </a:lnTo>
                <a:lnTo>
                  <a:pt x="5803299" y="4141924"/>
                </a:lnTo>
                <a:lnTo>
                  <a:pt x="25520" y="4141924"/>
                </a:lnTo>
                <a:lnTo>
                  <a:pt x="38276" y="3985509"/>
                </a:lnTo>
                <a:cubicBezTo>
                  <a:pt x="68779" y="3844294"/>
                  <a:pt x="65552" y="3697862"/>
                  <a:pt x="28835" y="3558127"/>
                </a:cubicBezTo>
                <a:cubicBezTo>
                  <a:pt x="-4463" y="3426468"/>
                  <a:pt x="-11352" y="3294426"/>
                  <a:pt x="21053" y="3161618"/>
                </a:cubicBezTo>
                <a:cubicBezTo>
                  <a:pt x="51646" y="3038188"/>
                  <a:pt x="50153" y="2908978"/>
                  <a:pt x="16716" y="2786288"/>
                </a:cubicBezTo>
                <a:cubicBezTo>
                  <a:pt x="9316" y="2754521"/>
                  <a:pt x="4787" y="2722155"/>
                  <a:pt x="3192" y="2689584"/>
                </a:cubicBezTo>
                <a:cubicBezTo>
                  <a:pt x="-6887" y="2570683"/>
                  <a:pt x="10081" y="2453440"/>
                  <a:pt x="24242" y="2335942"/>
                </a:cubicBezTo>
                <a:cubicBezTo>
                  <a:pt x="33683" y="2261054"/>
                  <a:pt x="48099" y="2185401"/>
                  <a:pt x="24242" y="2111279"/>
                </a:cubicBezTo>
                <a:cubicBezTo>
                  <a:pt x="7899" y="2059623"/>
                  <a:pt x="4264" y="2004791"/>
                  <a:pt x="13654" y="1951426"/>
                </a:cubicBezTo>
                <a:cubicBezTo>
                  <a:pt x="29486" y="1856713"/>
                  <a:pt x="32790" y="1760329"/>
                  <a:pt x="23477" y="1664761"/>
                </a:cubicBezTo>
                <a:cubicBezTo>
                  <a:pt x="17328" y="1601751"/>
                  <a:pt x="18272" y="1538243"/>
                  <a:pt x="26284" y="1475437"/>
                </a:cubicBezTo>
                <a:cubicBezTo>
                  <a:pt x="36872" y="1390981"/>
                  <a:pt x="53330" y="1304994"/>
                  <a:pt x="33300" y="1220284"/>
                </a:cubicBezTo>
                <a:cubicBezTo>
                  <a:pt x="1406" y="1085690"/>
                  <a:pt x="7785" y="951224"/>
                  <a:pt x="20543" y="815610"/>
                </a:cubicBezTo>
                <a:cubicBezTo>
                  <a:pt x="30111" y="714697"/>
                  <a:pt x="40700" y="612636"/>
                  <a:pt x="21563" y="510574"/>
                </a:cubicBezTo>
                <a:cubicBezTo>
                  <a:pt x="13335" y="463218"/>
                  <a:pt x="13335" y="414790"/>
                  <a:pt x="21563" y="367433"/>
                </a:cubicBezTo>
                <a:cubicBezTo>
                  <a:pt x="31514" y="303645"/>
                  <a:pt x="40955" y="240494"/>
                  <a:pt x="28197" y="176068"/>
                </a:cubicBezTo>
                <a:cubicBezTo>
                  <a:pt x="22584" y="148001"/>
                  <a:pt x="18374" y="119679"/>
                  <a:pt x="15439" y="91357"/>
                </a:cubicBezTo>
                <a:lnTo>
                  <a:pt x="13471" y="15444"/>
                </a:lnTo>
                <a:lnTo>
                  <a:pt x="161497" y="23093"/>
                </a:lnTo>
                <a:cubicBezTo>
                  <a:pt x="242184" y="25544"/>
                  <a:pt x="322886" y="25615"/>
                  <a:pt x="403652" y="21310"/>
                </a:cubicBezTo>
                <a:cubicBezTo>
                  <a:pt x="579090" y="9611"/>
                  <a:pt x="755048" y="12123"/>
                  <a:pt x="930155" y="28790"/>
                </a:cubicBezTo>
                <a:cubicBezTo>
                  <a:pt x="934727" y="29284"/>
                  <a:pt x="939871" y="27908"/>
                  <a:pt x="944744" y="27978"/>
                </a:cubicBezTo>
                <a:lnTo>
                  <a:pt x="944756" y="27986"/>
                </a:lnTo>
                <a:lnTo>
                  <a:pt x="949368" y="27641"/>
                </a:lnTo>
                <a:lnTo>
                  <a:pt x="981805" y="30065"/>
                </a:lnTo>
                <a:lnTo>
                  <a:pt x="983936" y="28984"/>
                </a:lnTo>
                <a:cubicBezTo>
                  <a:pt x="988825" y="29108"/>
                  <a:pt x="993905" y="30625"/>
                  <a:pt x="998603" y="30483"/>
                </a:cubicBezTo>
                <a:cubicBezTo>
                  <a:pt x="1047368" y="29496"/>
                  <a:pt x="1096133" y="30483"/>
                  <a:pt x="1144770" y="25121"/>
                </a:cubicBezTo>
                <a:cubicBezTo>
                  <a:pt x="1267037" y="10007"/>
                  <a:pt x="1390204" y="6041"/>
                  <a:pt x="1513043" y="13266"/>
                </a:cubicBezTo>
                <a:cubicBezTo>
                  <a:pt x="1691465" y="24557"/>
                  <a:pt x="1870141" y="31472"/>
                  <a:pt x="2048943" y="16089"/>
                </a:cubicBezTo>
                <a:cubicBezTo>
                  <a:pt x="2150537" y="7480"/>
                  <a:pt x="2252129" y="-1693"/>
                  <a:pt x="2353721" y="10161"/>
                </a:cubicBezTo>
                <a:cubicBezTo>
                  <a:pt x="2440545" y="21000"/>
                  <a:pt x="2528079" y="22750"/>
                  <a:pt x="2615195" y="15383"/>
                </a:cubicBezTo>
                <a:cubicBezTo>
                  <a:pt x="2710489" y="8045"/>
                  <a:pt x="2806139" y="8045"/>
                  <a:pt x="2901433" y="15383"/>
                </a:cubicBezTo>
                <a:cubicBezTo>
                  <a:pt x="2992739" y="21029"/>
                  <a:pt x="3084299" y="30483"/>
                  <a:pt x="3175351" y="20323"/>
                </a:cubicBezTo>
                <a:cubicBezTo>
                  <a:pt x="3303357" y="6210"/>
                  <a:pt x="3430983" y="10867"/>
                  <a:pt x="3558737" y="19476"/>
                </a:cubicBezTo>
                <a:cubicBezTo>
                  <a:pt x="3664265" y="26532"/>
                  <a:pt x="3770177" y="36834"/>
                  <a:pt x="3875197" y="20181"/>
                </a:cubicBezTo>
                <a:cubicBezTo>
                  <a:pt x="3945258" y="10183"/>
                  <a:pt x="4015665" y="3895"/>
                  <a:pt x="4086182" y="1329"/>
                </a:cubicBezTo>
                <a:close/>
              </a:path>
            </a:pathLst>
          </a:cu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1019EE11-5B19-C5F5-C027-56D8E79BD7F3}"/>
              </a:ext>
            </a:extLst>
          </p:cNvPr>
          <p:cNvSpPr txBox="1"/>
          <p:nvPr/>
        </p:nvSpPr>
        <p:spPr>
          <a:xfrm>
            <a:off x="8686800" y="4686300"/>
            <a:ext cx="914400" cy="914400"/>
          </a:xfrm>
          <a:prstGeom prst="rect">
            <a:avLst/>
          </a:prstGeom>
          <a:noFill/>
        </p:spPr>
        <p:txBody>
          <a:bodyPr wrap="square" rtlCol="0">
            <a:spAutoFit/>
          </a:bodyPr>
          <a:lstStyle/>
          <a:p>
            <a:endParaRPr lang="en-US"/>
          </a:p>
        </p:txBody>
      </p:sp>
      <p:pic>
        <p:nvPicPr>
          <p:cNvPr id="11" name="Hình ảnh 7">
            <a:extLst>
              <a:ext uri="{FF2B5EF4-FFF2-40B4-BE49-F238E27FC236}">
                <a16:creationId xmlns:a16="http://schemas.microsoft.com/office/drawing/2014/main" id="{56097DF0-6ADB-B43C-44E0-5C659B8F0652}"/>
              </a:ext>
            </a:extLst>
          </p:cNvPr>
          <p:cNvPicPr>
            <a:picLocks noChangeAspect="1"/>
          </p:cNvPicPr>
          <p:nvPr/>
        </p:nvPicPr>
        <p:blipFill rotWithShape="1">
          <a:blip r:embed="rId5"/>
          <a:srcRect l="21681" t="10380"/>
          <a:stretch/>
        </p:blipFill>
        <p:spPr>
          <a:xfrm>
            <a:off x="123768" y="198496"/>
            <a:ext cx="1337838" cy="1157825"/>
          </a:xfrm>
          <a:prstGeom prst="rect">
            <a:avLst/>
          </a:prstGeom>
          <a:ln>
            <a:noFill/>
          </a:ln>
          <a:effectLst>
            <a:softEdge rad="112500"/>
          </a:effectLst>
        </p:spPr>
      </p:pic>
      <p:sp>
        <p:nvSpPr>
          <p:cNvPr id="19" name="TextBox 18">
            <a:extLst>
              <a:ext uri="{FF2B5EF4-FFF2-40B4-BE49-F238E27FC236}">
                <a16:creationId xmlns:a16="http://schemas.microsoft.com/office/drawing/2014/main" id="{7E16F7FB-FBC9-4EAF-F161-7942B081A271}"/>
              </a:ext>
            </a:extLst>
          </p:cNvPr>
          <p:cNvSpPr txBox="1"/>
          <p:nvPr/>
        </p:nvSpPr>
        <p:spPr>
          <a:xfrm>
            <a:off x="912114" y="2405535"/>
            <a:ext cx="8229600" cy="1200329"/>
          </a:xfrm>
          <a:prstGeom prst="rect">
            <a:avLst/>
          </a:prstGeom>
          <a:noFill/>
        </p:spPr>
        <p:txBody>
          <a:bodyPr wrap="square">
            <a:spAutoFit/>
          </a:bodyPr>
          <a:lstStyle/>
          <a:p>
            <a:pPr algn="l"/>
            <a:r>
              <a:rPr lang="vi-VN" sz="3600" b="0" i="0">
                <a:solidFill>
                  <a:srgbClr val="333333"/>
                </a:solidFill>
                <a:effectLst/>
                <a:latin typeface="Open Sans SemiBold" panose="020B0706030804020204" pitchFamily="34" charset="0"/>
                <a:ea typeface="Open Sans SemiBold" panose="020B0706030804020204" pitchFamily="34" charset="0"/>
                <a:cs typeface="Open Sans SemiBold" panose="020B0706030804020204" pitchFamily="34" charset="0"/>
              </a:rPr>
              <a:t>Một số hoạt động ở địa phương em như</a:t>
            </a:r>
            <a:r>
              <a:rPr lang="en-US" sz="3600" b="0" i="0">
                <a:solidFill>
                  <a:srgbClr val="333333"/>
                </a:solidFill>
                <a:effectLst/>
                <a:latin typeface="Open Sans SemiBold" panose="020B0706030804020204" pitchFamily="34" charset="0"/>
                <a:ea typeface="Open Sans SemiBold" panose="020B0706030804020204" pitchFamily="34" charset="0"/>
                <a:cs typeface="Open Sans SemiBold" panose="020B0706030804020204" pitchFamily="34" charset="0"/>
              </a:rPr>
              <a:t> :</a:t>
            </a:r>
            <a:r>
              <a:rPr lang="vi-VN" sz="3600" b="0" i="0">
                <a:solidFill>
                  <a:srgbClr val="333333"/>
                </a:solidFill>
                <a:effectLst/>
                <a:latin typeface="Open Sans SemiBold" panose="020B0706030804020204" pitchFamily="34" charset="0"/>
                <a:ea typeface="Open Sans SemiBold" panose="020B0706030804020204" pitchFamily="34" charset="0"/>
                <a:cs typeface="Open Sans SemiBold" panose="020B0706030804020204" pitchFamily="34" charset="0"/>
              </a:rPr>
              <a:t> </a:t>
            </a:r>
            <a:r>
              <a:rPr lang="vi-VN" sz="3600" b="0" i="1">
                <a:solidFill>
                  <a:srgbClr val="00B050"/>
                </a:solidFill>
                <a:effectLst/>
                <a:latin typeface="Open Sans SemiBold" panose="020B0706030804020204" pitchFamily="34" charset="0"/>
                <a:ea typeface="Open Sans SemiBold" panose="020B0706030804020204" pitchFamily="34" charset="0"/>
                <a:cs typeface="Open Sans SemiBold" panose="020B0706030804020204" pitchFamily="34" charset="0"/>
              </a:rPr>
              <a:t>làm gốm</a:t>
            </a:r>
            <a:r>
              <a:rPr lang="en-US" sz="3600" b="0" i="1">
                <a:solidFill>
                  <a:srgbClr val="00B050"/>
                </a:solidFill>
                <a:effectLst/>
                <a:latin typeface="Open Sans SemiBold" panose="020B0706030804020204" pitchFamily="34" charset="0"/>
                <a:ea typeface="Open Sans SemiBold" panose="020B0706030804020204" pitchFamily="34" charset="0"/>
                <a:cs typeface="Open Sans SemiBold" panose="020B0706030804020204" pitchFamily="34" charset="0"/>
              </a:rPr>
              <a:t>, làm gạch, ngói</a:t>
            </a:r>
            <a:r>
              <a:rPr lang="vi-VN" sz="3600" b="0" i="1">
                <a:solidFill>
                  <a:srgbClr val="00B050"/>
                </a:solidFill>
                <a:effectLst/>
                <a:latin typeface="Open Sans SemiBold" panose="020B0706030804020204" pitchFamily="34" charset="0"/>
                <a:ea typeface="Open Sans SemiBold" panose="020B0706030804020204" pitchFamily="34" charset="0"/>
                <a:cs typeface="Open Sans SemiBold" panose="020B0706030804020204" pitchFamily="34" charset="0"/>
              </a:rPr>
              <a:t>,....</a:t>
            </a:r>
            <a:endParaRPr lang="vi-VN" sz="3600" b="0" i="1" dirty="0">
              <a:solidFill>
                <a:srgbClr val="00B050"/>
              </a:solidFill>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0" name="Hộp Văn bản 4">
            <a:extLst>
              <a:ext uri="{FF2B5EF4-FFF2-40B4-BE49-F238E27FC236}">
                <a16:creationId xmlns:a16="http://schemas.microsoft.com/office/drawing/2014/main" id="{8D731A1E-79CC-19F4-385F-DFE65514FB45}"/>
              </a:ext>
            </a:extLst>
          </p:cNvPr>
          <p:cNvSpPr txBox="1"/>
          <p:nvPr/>
        </p:nvSpPr>
        <p:spPr>
          <a:xfrm>
            <a:off x="829126" y="4153619"/>
            <a:ext cx="7924800" cy="1754326"/>
          </a:xfrm>
          <a:prstGeom prst="rect">
            <a:avLst/>
          </a:prstGeom>
          <a:noFill/>
        </p:spPr>
        <p:txBody>
          <a:bodyPr wrap="square" rtlCol="0">
            <a:spAutoFit/>
          </a:bodyPr>
          <a:lstStyle/>
          <a:p>
            <a:r>
              <a:rPr kumimoji="0" lang="en-US" sz="3600" b="0" u="none" strike="noStrike" kern="1200" cap="none" spc="0" normalizeH="0" baseline="0" noProof="0" dirty="0">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u="none" strike="noStrike" kern="1200" cap="none" spc="0" normalizeH="0" baseline="0" noProof="0" dirty="0" err="1">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Các</a:t>
            </a:r>
            <a:r>
              <a:rPr kumimoji="0" lang="vi-VN" sz="3600" b="0" u="none" strike="noStrike" kern="1200" cap="none" spc="0" normalizeH="0" baseline="0" noProof="0" dirty="0">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u="none" strike="noStrike" kern="1200" cap="none" spc="0" normalizeH="0" baseline="0" noProof="0" dirty="0" err="1">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sản</a:t>
            </a:r>
            <a:r>
              <a:rPr kumimoji="0" lang="vi-VN" sz="3600" b="0" u="none" strike="noStrike" kern="1200" cap="none" spc="0" normalizeH="0" baseline="0" noProof="0" dirty="0">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u="none" strike="noStrike" kern="1200" cap="none" spc="0" normalizeH="0" baseline="0" noProof="0" dirty="0" err="1">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phẩm</a:t>
            </a:r>
            <a:r>
              <a:rPr kumimoji="0" lang="vi-VN" sz="3600" b="0" u="none" strike="noStrike" kern="1200" cap="none" spc="0" normalizeH="0" baseline="0" noProof="0" dirty="0">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u="none" strike="noStrike" kern="1200" cap="none" spc="0" normalizeH="0" baseline="0" noProof="0" dirty="0" err="1">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của</a:t>
            </a:r>
            <a:r>
              <a:rPr kumimoji="0" lang="vi-VN" sz="3600" b="0" u="none" strike="noStrike" kern="1200" cap="none" spc="0" normalizeH="0" baseline="0" noProof="0" dirty="0">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u="none" strike="noStrike" kern="1200" cap="none" spc="0" normalizeH="0" baseline="0" noProof="0" dirty="0" err="1">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hoạt</a:t>
            </a:r>
            <a:r>
              <a:rPr kumimoji="0" lang="vi-VN" sz="3600" b="0" u="none" strike="noStrike" kern="1200" cap="none" spc="0" normalizeH="0" baseline="0" noProof="0" dirty="0">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u="none" strike="noStrike" kern="1200" cap="none" spc="0" normalizeH="0" baseline="0" noProof="0" dirty="0" err="1">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động</a:t>
            </a:r>
            <a:r>
              <a:rPr kumimoji="0" lang="vi-VN" sz="3600" b="0" u="none" strike="noStrike" kern="1200" cap="none" spc="0" normalizeH="0" baseline="0" noProof="0" dirty="0">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u="none" strike="noStrike" kern="1200" cap="none" spc="0" normalizeH="0" baseline="0" noProof="0" dirty="0" err="1">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sản</a:t>
            </a:r>
            <a:r>
              <a:rPr kumimoji="0" lang="vi-VN" sz="3600" b="0" u="none" strike="noStrike" kern="1200" cap="none" spc="0" normalizeH="0" baseline="0" noProof="0" dirty="0">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u="none" strike="noStrike" kern="1200" cap="none" spc="0" normalizeH="0" baseline="0" noProof="0" dirty="0" err="1">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xuất</a:t>
            </a:r>
            <a:r>
              <a:rPr kumimoji="0" lang="vi-VN" sz="3600" b="0" u="none" strike="noStrike" kern="1200" cap="none" spc="0" normalizeH="0" baseline="0" noProof="0" dirty="0">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u="none" strike="noStrike" kern="1200" cap="none" spc="0" normalizeH="0" baseline="0" noProof="0" dirty="0" err="1">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đó</a:t>
            </a:r>
            <a:r>
              <a:rPr kumimoji="0" lang="vi-VN" sz="3600" b="0" u="none" strike="noStrike" kern="1200" cap="none" spc="0" normalizeH="0" baseline="0" noProof="0" dirty="0">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u="none" strike="noStrike" kern="1200" cap="none" spc="0" normalizeH="0" baseline="0" noProof="0" dirty="0" err="1">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là</a:t>
            </a:r>
            <a:r>
              <a:rPr kumimoji="0" lang="vi-VN" sz="3600" b="0" u="none" strike="noStrike" kern="1200" cap="none" spc="0" normalizeH="0" baseline="0" noProof="0" dirty="0">
                <a:ln>
                  <a:noFill/>
                </a:ln>
                <a:solidFill>
                  <a:srgbClr val="00206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1" u="none" strike="noStrike" kern="1200" cap="none" spc="0" normalizeH="0" baseline="0" noProof="0" dirty="0" err="1">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bình</a:t>
            </a:r>
            <a:r>
              <a:rPr kumimoji="0" lang="vi-VN" sz="3600" b="0" i="1" u="none" strike="noStrike" kern="1200" cap="none" spc="0" normalizeH="0" baseline="0" noProof="0" dirty="0">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1" u="none" strike="noStrike" kern="1200" cap="none" spc="0" normalizeH="0" baseline="0" noProof="0" dirty="0" err="1">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gốm</a:t>
            </a:r>
            <a:r>
              <a:rPr kumimoji="0" lang="vi-VN" sz="3600" b="0" i="1" u="none" strike="noStrike" kern="1200" cap="none" spc="0" normalizeH="0" baseline="0" noProof="0" dirty="0">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1" u="none" strike="noStrike" kern="1200" cap="none" spc="0" normalizeH="0" baseline="0" noProof="0" dirty="0" err="1">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lọ</a:t>
            </a:r>
            <a:r>
              <a:rPr kumimoji="0" lang="vi-VN" sz="3600" b="0" i="1" u="none" strike="noStrike" kern="1200" cap="none" spc="0" normalizeH="0" baseline="0" noProof="0" dirty="0">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hoa </a:t>
            </a:r>
            <a:r>
              <a:rPr kumimoji="0" lang="vi-VN" sz="3600" b="0" i="1" u="none" strike="noStrike" kern="1200" cap="none" spc="0" normalizeH="0" baseline="0" noProof="0" dirty="0" err="1">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bằng</a:t>
            </a:r>
            <a:r>
              <a:rPr kumimoji="0" lang="vi-VN" sz="3600" b="0" i="1" u="none" strike="noStrike" kern="1200" cap="none" spc="0" normalizeH="0" baseline="0" noProof="0" dirty="0">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1" u="none" strike="noStrike" kern="1200" cap="none" spc="0" normalizeH="0" baseline="0" noProof="0" dirty="0" err="1">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gốm</a:t>
            </a:r>
            <a:r>
              <a:rPr kumimoji="0" lang="vi-VN" sz="3600" b="0" i="1" u="none" strike="noStrike" kern="1200" cap="none" spc="0" normalizeH="0" baseline="0" noProof="0" dirty="0">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a:t>
            </a:r>
            <a:r>
              <a:rPr kumimoji="0" lang="en-US" sz="3600" b="0" i="1" u="none" strike="noStrike" kern="1200" cap="none" spc="0" normalizeH="0" baseline="0" noProof="0" dirty="0" err="1">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gạch</a:t>
            </a:r>
            <a:r>
              <a:rPr kumimoji="0" lang="en-US" sz="3600" b="0" i="1" u="none" strike="noStrike" kern="1200" cap="none" spc="0" normalizeH="0" baseline="0" noProof="0" dirty="0">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en-US" sz="3600" b="0" i="1" u="none" strike="noStrike" kern="1200" cap="none" spc="0" normalizeH="0" baseline="0" noProof="0" dirty="0" err="1">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ngói</a:t>
            </a:r>
            <a:r>
              <a:rPr kumimoji="0" lang="vi-VN" sz="3600" b="0" i="1" u="none" strike="noStrike" kern="1200" cap="none" spc="0" normalizeH="0" baseline="0" noProof="0" dirty="0">
                <a:ln>
                  <a:noFill/>
                </a:ln>
                <a:solidFill>
                  <a:srgbClr val="00B05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a:t>
            </a:r>
            <a:endParaRPr lang="vi-VN" sz="3600" i="1" dirty="0">
              <a:solidFill>
                <a:srgbClr val="00B050"/>
              </a:solidFill>
            </a:endParaRPr>
          </a:p>
        </p:txBody>
      </p:sp>
      <p:sp>
        <p:nvSpPr>
          <p:cNvPr id="21" name="Hộp Văn bản 5">
            <a:extLst>
              <a:ext uri="{FF2B5EF4-FFF2-40B4-BE49-F238E27FC236}">
                <a16:creationId xmlns:a16="http://schemas.microsoft.com/office/drawing/2014/main" id="{6E2A1770-CD8B-6E0A-CC73-FAB84E5684B9}"/>
              </a:ext>
            </a:extLst>
          </p:cNvPr>
          <p:cNvSpPr txBox="1"/>
          <p:nvPr/>
        </p:nvSpPr>
        <p:spPr>
          <a:xfrm>
            <a:off x="899167" y="6189522"/>
            <a:ext cx="8255493"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sym typeface="Wingdings" panose="05000000000000000000" pitchFamily="2" charset="2"/>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Ích</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lợi</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của</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các</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hoạt</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động</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sản</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xuất</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đó</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en-US"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C</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ung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cấp</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đồ</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dung</a:t>
            </a:r>
            <a:r>
              <a:rPr kumimoji="0" lang="en-US"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en-US"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vật</a:t>
            </a:r>
            <a:r>
              <a:rPr kumimoji="0" lang="en-US"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en-US"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liệu</a:t>
            </a:r>
            <a:r>
              <a:rPr kumimoji="0" lang="en-US"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en-US"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phục</a:t>
            </a:r>
            <a:r>
              <a:rPr kumimoji="0" lang="en-US"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en-US"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vụ</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cho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đời</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sống</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của</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mọi</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 </a:t>
            </a:r>
            <a:r>
              <a:rPr kumimoji="0" lang="vi-VN" sz="3600" b="0" i="0" u="none" strike="noStrike" kern="1200" cap="none" spc="0" normalizeH="0" baseline="0" noProof="0" dirty="0" err="1">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người</a:t>
            </a:r>
            <a:r>
              <a:rPr kumimoji="0" lang="vi-VN" sz="3600" b="0" i="0" u="none" strike="noStrike" kern="1200" cap="none" spc="0" normalizeH="0" baseline="0" noProof="0" dirty="0">
                <a:ln>
                  <a:noFill/>
                </a:ln>
                <a:solidFill>
                  <a:srgbClr val="C00000"/>
                </a:solidFill>
                <a:effectLst/>
                <a:uLnTx/>
                <a:uFillTx/>
                <a:latin typeface="Open Sans SemiBold" panose="020B0706030804020204" pitchFamily="34" charset="0"/>
                <a:ea typeface="Open Sans SemiBold" panose="020B0706030804020204" pitchFamily="34" charset="0"/>
                <a:cs typeface="Open Sans SemiBold" panose="020B0706030804020204" pitchFamily="34" charset="0"/>
              </a:rPr>
              <a:t>.</a:t>
            </a:r>
          </a:p>
        </p:txBody>
      </p:sp>
      <p:sp>
        <p:nvSpPr>
          <p:cNvPr id="26" name="Rectangle: Rounded Corners 25">
            <a:extLst>
              <a:ext uri="{FF2B5EF4-FFF2-40B4-BE49-F238E27FC236}">
                <a16:creationId xmlns:a16="http://schemas.microsoft.com/office/drawing/2014/main" id="{1FB154C7-C675-B22F-4195-F5345D3FF22F}"/>
              </a:ext>
            </a:extLst>
          </p:cNvPr>
          <p:cNvSpPr/>
          <p:nvPr/>
        </p:nvSpPr>
        <p:spPr>
          <a:xfrm>
            <a:off x="457200" y="2019300"/>
            <a:ext cx="8929493" cy="6588520"/>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A picture containing toy, LEGO&#10;&#10;Description automatically generated">
            <a:extLst>
              <a:ext uri="{FF2B5EF4-FFF2-40B4-BE49-F238E27FC236}">
                <a16:creationId xmlns:a16="http://schemas.microsoft.com/office/drawing/2014/main" id="{C48BC9BD-3380-59DF-A579-8D00BDF5A9F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7092"/>
          <a:stretch/>
        </p:blipFill>
        <p:spPr>
          <a:xfrm>
            <a:off x="136211" y="7734300"/>
            <a:ext cx="4054789" cy="2829897"/>
          </a:xfrm>
          <a:prstGeom prst="rect">
            <a:avLst/>
          </a:prstGeom>
        </p:spPr>
      </p:pic>
    </p:spTree>
    <p:extLst>
      <p:ext uri="{BB962C8B-B14F-4D97-AF65-F5344CB8AC3E}">
        <p14:creationId xmlns:p14="http://schemas.microsoft.com/office/powerpoint/2010/main" val="1995460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randombar(horizontal)">
                                      <p:cBhvr>
                                        <p:cTn id="18" dur="500"/>
                                        <p:tgtEl>
                                          <p:spTgt spid="20"/>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anim calcmode="lin" valueType="num">
                                      <p:cBhvr>
                                        <p:cTn id="24" dur="1000" fill="hold"/>
                                        <p:tgtEl>
                                          <p:spTgt spid="21"/>
                                        </p:tgtEl>
                                        <p:attrNameLst>
                                          <p:attrName>ppt_x</p:attrName>
                                        </p:attrNameLst>
                                      </p:cBhvr>
                                      <p:tavLst>
                                        <p:tav tm="0">
                                          <p:val>
                                            <p:strVal val="#ppt_x"/>
                                          </p:val>
                                        </p:tav>
                                        <p:tav tm="100000">
                                          <p:val>
                                            <p:strVal val="#ppt_x"/>
                                          </p:val>
                                        </p:tav>
                                      </p:tavLst>
                                    </p:anim>
                                    <p:anim calcmode="lin" valueType="num">
                                      <p:cBhvr>
                                        <p:cTn id="25"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9">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1">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9866"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Hình ảnh 5">
            <a:extLst>
              <a:ext uri="{FF2B5EF4-FFF2-40B4-BE49-F238E27FC236}">
                <a16:creationId xmlns:a16="http://schemas.microsoft.com/office/drawing/2014/main" id="{A90FEB4C-9E23-832C-197B-8D11CBCCED21}"/>
              </a:ext>
            </a:extLst>
          </p:cNvPr>
          <p:cNvPicPr>
            <a:picLocks noChangeAspect="1"/>
          </p:cNvPicPr>
          <p:nvPr/>
        </p:nvPicPr>
        <p:blipFill rotWithShape="1">
          <a:blip r:embed="rId2"/>
          <a:srcRect t="4758" b="1877"/>
          <a:stretch/>
        </p:blipFill>
        <p:spPr>
          <a:xfrm>
            <a:off x="418714" y="449262"/>
            <a:ext cx="7832438" cy="4515595"/>
          </a:xfrm>
          <a:prstGeom prst="rect">
            <a:avLst/>
          </a:prstGeom>
        </p:spPr>
      </p:pic>
      <p:pic>
        <p:nvPicPr>
          <p:cNvPr id="2" name="Hình ảnh 3">
            <a:extLst>
              <a:ext uri="{FF2B5EF4-FFF2-40B4-BE49-F238E27FC236}">
                <a16:creationId xmlns:a16="http://schemas.microsoft.com/office/drawing/2014/main" id="{41E90191-609A-6C90-76D8-8ADA9A513DDE}"/>
              </a:ext>
            </a:extLst>
          </p:cNvPr>
          <p:cNvPicPr>
            <a:picLocks noChangeAspect="1"/>
          </p:cNvPicPr>
          <p:nvPr/>
        </p:nvPicPr>
        <p:blipFill rotWithShape="1">
          <a:blip r:embed="rId3"/>
          <a:srcRect l="265"/>
          <a:stretch/>
        </p:blipFill>
        <p:spPr>
          <a:xfrm>
            <a:off x="418714" y="5322142"/>
            <a:ext cx="7832438" cy="4515596"/>
          </a:xfrm>
          <a:prstGeom prst="rect">
            <a:avLst/>
          </a:prstGeom>
        </p:spPr>
      </p:pic>
      <p:sp>
        <p:nvSpPr>
          <p:cNvPr id="5" name="TextBox 4">
            <a:extLst>
              <a:ext uri="{FF2B5EF4-FFF2-40B4-BE49-F238E27FC236}">
                <a16:creationId xmlns:a16="http://schemas.microsoft.com/office/drawing/2014/main" id="{750AE8B7-46DD-D61E-4C34-3E4C9B919488}"/>
              </a:ext>
            </a:extLst>
          </p:cNvPr>
          <p:cNvSpPr txBox="1"/>
          <p:nvPr/>
        </p:nvSpPr>
        <p:spPr>
          <a:xfrm>
            <a:off x="9268106" y="168498"/>
            <a:ext cx="8894617" cy="1902052"/>
          </a:xfrm>
          <a:prstGeom prst="rect">
            <a:avLst/>
          </a:prstGeom>
        </p:spPr>
        <p:txBody>
          <a:bodyPr vert="horz" lIns="91440" tIns="45720" rIns="91440" bIns="45720" rtlCol="0" anchor="t">
            <a:noAutofit/>
          </a:bodyPr>
          <a:lstStyle/>
          <a:p>
            <a:pPr marR="0" lvl="0" fontAlgn="auto">
              <a:lnSpc>
                <a:spcPct val="90000"/>
              </a:lnSpc>
              <a:spcBef>
                <a:spcPts val="0"/>
              </a:spcBef>
              <a:spcAft>
                <a:spcPts val="600"/>
              </a:spcAft>
              <a:buClrTx/>
              <a:buSzTx/>
              <a:tabLst/>
              <a:defRPr/>
            </a:pPr>
            <a:r>
              <a:rPr kumimoji="0" lang="en-US" sz="4000" b="1" i="0" u="none" strike="noStrike" cap="none" spc="0" normalizeH="0" baseline="0" noProof="0">
                <a:ln>
                  <a:noFill/>
                </a:ln>
                <a:solidFill>
                  <a:srgbClr val="FF0000">
                    <a:alpha val="80000"/>
                  </a:srgbClr>
                </a:solidFill>
                <a:effectLst/>
                <a:uLnTx/>
                <a:uFillTx/>
                <a:latin typeface="Nunito Black" panose="00000A00000000000000" pitchFamily="2" charset="0"/>
              </a:rPr>
              <a:t>2. </a:t>
            </a:r>
            <a:r>
              <a:rPr lang="en-US" sz="4000" b="1" i="0">
                <a:solidFill>
                  <a:srgbClr val="FF0000">
                    <a:alpha val="80000"/>
                  </a:srgbClr>
                </a:solidFill>
                <a:effectLst/>
                <a:latin typeface="Nunito Black" panose="00000A00000000000000" pitchFamily="2" charset="0"/>
              </a:rPr>
              <a:t>Chúng ta nên làm gì để tiêu dùng tiết kiệm, bảo vệ môi trường trong các tình huống sau? Vì sao?</a:t>
            </a:r>
            <a:endParaRPr kumimoji="0" lang="en-US" sz="4000" b="1" i="0" u="none" strike="noStrike" cap="none" spc="0" normalizeH="0" baseline="0" noProof="0">
              <a:ln>
                <a:noFill/>
              </a:ln>
              <a:solidFill>
                <a:srgbClr val="FF0000">
                  <a:alpha val="80000"/>
                </a:srgbClr>
              </a:solidFill>
              <a:effectLst/>
              <a:uLnTx/>
              <a:uFillTx/>
              <a:latin typeface="Nunito Black" panose="00000A00000000000000" pitchFamily="2" charset="0"/>
            </a:endParaRPr>
          </a:p>
        </p:txBody>
      </p:sp>
      <p:cxnSp>
        <p:nvCxnSpPr>
          <p:cNvPr id="23" name="Straight Connector 13">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0839"/>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pic>
        <p:nvPicPr>
          <p:cNvPr id="6" name="Hình ảnh 11">
            <a:extLst>
              <a:ext uri="{FF2B5EF4-FFF2-40B4-BE49-F238E27FC236}">
                <a16:creationId xmlns:a16="http://schemas.microsoft.com/office/drawing/2014/main" id="{872DF93D-5488-04DB-6A7A-8F80388DBD46}"/>
              </a:ext>
            </a:extLst>
          </p:cNvPr>
          <p:cNvPicPr>
            <a:picLocks noChangeAspect="1"/>
          </p:cNvPicPr>
          <p:nvPr/>
        </p:nvPicPr>
        <p:blipFill>
          <a:blip r:embed="rId4"/>
          <a:stretch>
            <a:fillRect/>
          </a:stretch>
        </p:blipFill>
        <p:spPr>
          <a:xfrm>
            <a:off x="8000999" y="119191"/>
            <a:ext cx="1337189" cy="1409436"/>
          </a:xfrm>
          <a:prstGeom prst="rect">
            <a:avLst/>
          </a:prstGeom>
          <a:ln>
            <a:noFill/>
          </a:ln>
          <a:effectLst>
            <a:softEdge rad="112500"/>
          </a:effectLst>
        </p:spPr>
      </p:pic>
      <p:sp>
        <p:nvSpPr>
          <p:cNvPr id="18" name="Bong bóng Ý nghĩ: Hình đám mây 16">
            <a:extLst>
              <a:ext uri="{FF2B5EF4-FFF2-40B4-BE49-F238E27FC236}">
                <a16:creationId xmlns:a16="http://schemas.microsoft.com/office/drawing/2014/main" id="{9E3D1FA9-95CA-2F98-0EE0-5F09D5868F19}"/>
              </a:ext>
            </a:extLst>
          </p:cNvPr>
          <p:cNvSpPr/>
          <p:nvPr/>
        </p:nvSpPr>
        <p:spPr>
          <a:xfrm>
            <a:off x="13095843" y="2239048"/>
            <a:ext cx="3985046" cy="3502975"/>
          </a:xfrm>
          <a:prstGeom prst="cloudCallout">
            <a:avLst>
              <a:gd name="adj1" fmla="val 27237"/>
              <a:gd name="adj2" fmla="val 106544"/>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Mọi</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người</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trong</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hình</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đang</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ở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đâu</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và</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làm</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gì</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endParaRPr lang="vi-VN"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endParaRPr>
          </a:p>
        </p:txBody>
      </p:sp>
      <p:sp>
        <p:nvSpPr>
          <p:cNvPr id="20" name="Bong bóng Ý nghĩ: Hình đám mây 17">
            <a:extLst>
              <a:ext uri="{FF2B5EF4-FFF2-40B4-BE49-F238E27FC236}">
                <a16:creationId xmlns:a16="http://schemas.microsoft.com/office/drawing/2014/main" id="{C1565A2F-FC62-53CA-0E9C-EC9DB2BBE087}"/>
              </a:ext>
            </a:extLst>
          </p:cNvPr>
          <p:cNvSpPr/>
          <p:nvPr/>
        </p:nvSpPr>
        <p:spPr>
          <a:xfrm>
            <a:off x="12867286" y="2135571"/>
            <a:ext cx="4430113" cy="3838365"/>
          </a:xfrm>
          <a:prstGeom prst="cloudCallout">
            <a:avLst>
              <a:gd name="adj1" fmla="val 27237"/>
              <a:gd name="adj2" fmla="val 106544"/>
            </a:avLst>
          </a:prstGeom>
          <a:solidFill>
            <a:srgbClr val="FF66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Nếu</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là</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em</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em</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sẽ</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làm</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gì</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để</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tiêu</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dùng</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tiết</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kiệm</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và</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bảo</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vệ</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môi</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 </a:t>
            </a:r>
            <a:r>
              <a:rPr lang="en-US" sz="3200" dirty="0" err="1">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trường</a:t>
            </a:r>
            <a:r>
              <a:rPr lang="en-US"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rPr>
              <a:t>?</a:t>
            </a:r>
            <a:endParaRPr lang="vi-VN" sz="3200" dirty="0">
              <a:solidFill>
                <a:schemeClr val="bg1"/>
              </a:solidFill>
              <a:latin typeface="Nunito Black" panose="00000A00000000000000" pitchFamily="2" charset="0"/>
              <a:ea typeface="Open Sans SemiBold" panose="020B0706030804020204" pitchFamily="34" charset="0"/>
              <a:cs typeface="Open Sans SemiBold" panose="020B0706030804020204" pitchFamily="34" charset="0"/>
            </a:endParaRPr>
          </a:p>
        </p:txBody>
      </p:sp>
      <p:pic>
        <p:nvPicPr>
          <p:cNvPr id="24" name="Hình ảnh 15" descr="Ảnh có chứa đồ chơi&#10;&#10;Mô tả được tạo tự động">
            <a:extLst>
              <a:ext uri="{FF2B5EF4-FFF2-40B4-BE49-F238E27FC236}">
                <a16:creationId xmlns:a16="http://schemas.microsoft.com/office/drawing/2014/main" id="{1953FE81-26E9-D7B4-35AB-C045C4C61A9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15789237" y="6759627"/>
            <a:ext cx="2504575" cy="3502975"/>
          </a:xfrm>
          <a:prstGeom prst="rect">
            <a:avLst/>
          </a:prstGeom>
        </p:spPr>
      </p:pic>
      <p:sp>
        <p:nvSpPr>
          <p:cNvPr id="25" name="Hình chữ nhật: Góc Tròn 7">
            <a:extLst>
              <a:ext uri="{FF2B5EF4-FFF2-40B4-BE49-F238E27FC236}">
                <a16:creationId xmlns:a16="http://schemas.microsoft.com/office/drawing/2014/main" id="{9728BE40-DBF3-B0D0-896F-4157407CD8FD}"/>
              </a:ext>
            </a:extLst>
          </p:cNvPr>
          <p:cNvSpPr/>
          <p:nvPr/>
        </p:nvSpPr>
        <p:spPr>
          <a:xfrm>
            <a:off x="8944732" y="7046648"/>
            <a:ext cx="6400800" cy="1606473"/>
          </a:xfrm>
          <a:prstGeom prst="roundRect">
            <a:avLst/>
          </a:prstGeom>
          <a:solidFill>
            <a:schemeClr val="accent3">
              <a:lumMod val="20000"/>
              <a:lumOff val="80000"/>
            </a:schemeClr>
          </a:solidFill>
          <a:ln w="38100">
            <a:solidFill>
              <a:srgbClr val="00B0F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n-US" sz="3200" b="1" i="0" u="none" strike="noStrike" kern="1200" cap="none" spc="0" normalizeH="0" baseline="0" noProof="0" dirty="0">
              <a:ln>
                <a:noFill/>
              </a:ln>
              <a:solidFill>
                <a:srgbClr val="6C80BA"/>
              </a:solidFill>
              <a:effectLst/>
              <a:uLnTx/>
              <a:uFillTx/>
              <a:latin typeface="Nunito Black" panose="00000A00000000000000" pitchFamily="2" charset="0"/>
              <a:ea typeface="Open Sans Light" panose="020B0306030504020204" pitchFamily="34" charset="0"/>
              <a:cs typeface="Open Sans Light" panose="020B0306030504020204" pitchFamily="34" charset="0"/>
            </a:endParaRPr>
          </a:p>
          <a:p>
            <a:pPr algn="ctr"/>
            <a:r>
              <a:rPr kumimoji="0" lang="vi-VN" sz="3200" b="1" i="0" strike="noStrike" kern="1200" cap="none" spc="0" normalizeH="0" baseline="0" noProof="0" dirty="0" err="1">
                <a:ln>
                  <a:noFill/>
                </a:ln>
                <a:solidFill>
                  <a:srgbClr val="6C80BA"/>
                </a:solidFill>
                <a:effectLst/>
                <a:uLnTx/>
                <a:uFillTx/>
                <a:latin typeface="Nunito Black" panose="00000A00000000000000" pitchFamily="2" charset="0"/>
                <a:ea typeface="Open Sans Light" panose="020B0306030504020204" pitchFamily="34" charset="0"/>
                <a:cs typeface="Open Sans Light" panose="020B0306030504020204" pitchFamily="34" charset="0"/>
              </a:rPr>
              <a:t>Hình</a:t>
            </a:r>
            <a:r>
              <a:rPr kumimoji="0" lang="vi-VN" sz="3200" b="1" i="0" strike="noStrike" kern="1200" cap="none" spc="0" normalizeH="0" baseline="0" noProof="0" dirty="0">
                <a:ln>
                  <a:noFill/>
                </a:ln>
                <a:solidFill>
                  <a:srgbClr val="6C80BA"/>
                </a:solidFill>
                <a:effectLst/>
                <a:uLnTx/>
                <a:uFillTx/>
                <a:latin typeface="Nunito Black" panose="00000A00000000000000" pitchFamily="2" charset="0"/>
                <a:ea typeface="Open Sans Light" panose="020B0306030504020204" pitchFamily="34" charset="0"/>
                <a:cs typeface="Open Sans Light" panose="020B0306030504020204" pitchFamily="34" charset="0"/>
              </a:rPr>
              <a:t> </a:t>
            </a:r>
            <a:r>
              <a:rPr kumimoji="0" lang="en-US" sz="3200" b="1" i="0" strike="noStrike" kern="1200" cap="none" spc="0" normalizeH="0" baseline="0" noProof="0">
                <a:ln>
                  <a:noFill/>
                </a:ln>
                <a:solidFill>
                  <a:srgbClr val="6C80BA"/>
                </a:solidFill>
                <a:effectLst/>
                <a:uLnTx/>
                <a:uFillTx/>
                <a:latin typeface="Nunito Black" panose="00000A00000000000000" pitchFamily="2" charset="0"/>
                <a:ea typeface="Open Sans Light" panose="020B0306030504020204" pitchFamily="34" charset="0"/>
                <a:cs typeface="Open Sans Light" panose="020B0306030504020204" pitchFamily="34" charset="0"/>
              </a:rPr>
              <a:t>10</a:t>
            </a:r>
            <a:r>
              <a:rPr kumimoji="0" lang="vi-VN" sz="3200" b="1" i="0" strike="noStrike" kern="1200" cap="none" spc="0" normalizeH="0" baseline="0" noProof="0">
                <a:ln>
                  <a:noFill/>
                </a:ln>
                <a:solidFill>
                  <a:srgbClr val="6C80BA"/>
                </a:solidFill>
                <a:effectLst/>
                <a:uLnTx/>
                <a:uFillTx/>
                <a:latin typeface="Nunito Black" panose="00000A00000000000000" pitchFamily="2" charset="0"/>
                <a:ea typeface="Open Sans Light" panose="020B0306030504020204" pitchFamily="34" charset="0"/>
                <a:cs typeface="Open Sans Light" panose="020B0306030504020204" pitchFamily="34" charset="0"/>
              </a:rPr>
              <a:t>:</a:t>
            </a:r>
            <a:r>
              <a:rPr kumimoji="0" lang="en-US" sz="3200" b="1" i="0" strike="noStrike" kern="1200" cap="none" spc="0" normalizeH="0" baseline="0" noProof="0">
                <a:ln>
                  <a:noFill/>
                </a:ln>
                <a:solidFill>
                  <a:srgbClr val="6C80BA"/>
                </a:solidFill>
                <a:effectLst/>
                <a:uLnTx/>
                <a:uFillTx/>
                <a:latin typeface="Nunito Black" panose="00000A00000000000000" pitchFamily="2" charset="0"/>
                <a:ea typeface="Open Sans Light" panose="020B0306030504020204" pitchFamily="34" charset="0"/>
                <a:cs typeface="Open Sans Light" panose="020B0306030504020204" pitchFamily="34" charset="0"/>
              </a:rPr>
              <a:t> </a:t>
            </a:r>
            <a:r>
              <a:rPr lang="vi-VN" sz="3200" b="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Không </a:t>
            </a:r>
            <a:r>
              <a:rPr lang="vi-VN"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mua </a:t>
            </a:r>
            <a:r>
              <a:rPr lang="vi-VN"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quá</a:t>
            </a:r>
            <a:r>
              <a:rPr lang="vi-VN"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a:t>
            </a:r>
            <a:r>
              <a:rPr lang="vi-VN"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nhiều</a:t>
            </a:r>
            <a:r>
              <a:rPr lang="vi-VN"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a:t>
            </a:r>
            <a:r>
              <a:rPr lang="vi-VN"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sản</a:t>
            </a:r>
            <a:r>
              <a:rPr lang="vi-VN"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a:t>
            </a:r>
            <a:r>
              <a:rPr lang="vi-VN"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phẩm</a:t>
            </a:r>
            <a:r>
              <a:rPr lang="vi-VN"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a:t>
            </a:r>
            <a:r>
              <a:rPr lang="en-US"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giống</a:t>
            </a:r>
            <a:r>
              <a:rPr lang="en-US"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a:t>
            </a:r>
            <a:r>
              <a:rPr lang="en-US"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nhau</a:t>
            </a:r>
            <a:r>
              <a:rPr lang="en-US"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a:t>
            </a:r>
            <a:r>
              <a:rPr lang="vi-VN"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vì</a:t>
            </a:r>
            <a:r>
              <a:rPr lang="vi-VN"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a:t>
            </a:r>
            <a:r>
              <a:rPr lang="vi-VN"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sẽ</a:t>
            </a:r>
            <a:r>
              <a:rPr lang="vi-VN"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gây </a:t>
            </a:r>
            <a:r>
              <a:rPr lang="vi-VN"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lãng</a:t>
            </a:r>
            <a:r>
              <a:rPr lang="vi-VN"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a:t>
            </a:r>
            <a:r>
              <a:rPr lang="vi-VN"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phí</a:t>
            </a:r>
            <a:r>
              <a:rPr lang="vi-VN"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a:t>
            </a:r>
            <a:r>
              <a:rPr lang="vi-VN"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tiền</a:t>
            </a:r>
            <a:r>
              <a:rPr lang="vi-VN"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a:t>
            </a:r>
            <a:r>
              <a:rPr lang="vi-VN" sz="3200" b="1" dirty="0" err="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bạc</a:t>
            </a:r>
            <a:r>
              <a:rPr lang="vi-VN" sz="3200" b="1" dirty="0">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a:t>
            </a:r>
          </a:p>
          <a:p>
            <a:pPr algn="ctr"/>
            <a:endParaRPr kumimoji="0" lang="en-US" sz="3200" b="1" i="0" u="none" strike="noStrike" kern="1200" cap="none" spc="0" normalizeH="0" baseline="0" noProof="0" dirty="0">
              <a:ln>
                <a:noFill/>
              </a:ln>
              <a:solidFill>
                <a:srgbClr val="6C80BA"/>
              </a:solidFill>
              <a:effectLst/>
              <a:uLnTx/>
              <a:uFillTx/>
              <a:latin typeface="Nunito Black" panose="00000A00000000000000" pitchFamily="2" charset="0"/>
              <a:ea typeface="Open Sans Light" panose="020B0306030504020204" pitchFamily="34" charset="0"/>
              <a:cs typeface="Open Sans Light" panose="020B0306030504020204" pitchFamily="34" charset="0"/>
            </a:endParaRPr>
          </a:p>
        </p:txBody>
      </p:sp>
      <p:sp>
        <p:nvSpPr>
          <p:cNvPr id="26" name="Hình chữ nhật: Góc Tròn 7">
            <a:extLst>
              <a:ext uri="{FF2B5EF4-FFF2-40B4-BE49-F238E27FC236}">
                <a16:creationId xmlns:a16="http://schemas.microsoft.com/office/drawing/2014/main" id="{4AFF0824-8D56-E70F-83FD-5B1C52A3AA60}"/>
              </a:ext>
            </a:extLst>
          </p:cNvPr>
          <p:cNvSpPr/>
          <p:nvPr/>
        </p:nvSpPr>
        <p:spPr>
          <a:xfrm>
            <a:off x="8944732" y="1971112"/>
            <a:ext cx="6400800" cy="2105587"/>
          </a:xfrm>
          <a:prstGeom prst="roundRect">
            <a:avLst/>
          </a:prstGeom>
          <a:solidFill>
            <a:schemeClr val="accent6">
              <a:lumMod val="20000"/>
              <a:lumOff val="80000"/>
            </a:schemeClr>
          </a:solidFill>
          <a:ln w="38100">
            <a:solidFill>
              <a:srgbClr val="00B0F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Hình </a:t>
            </a:r>
            <a:r>
              <a:rPr lang="en-US" sz="3200" b="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11</a:t>
            </a:r>
            <a:r>
              <a:rPr lang="vi-VN" sz="3200" b="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a:t>
            </a:r>
            <a:r>
              <a:rPr lang="en-US" sz="3200" b="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 </a:t>
            </a:r>
            <a:r>
              <a:rPr lang="vi-VN" sz="3200" b="1">
                <a:solidFill>
                  <a:srgbClr val="6C80BA"/>
                </a:solidFill>
                <a:latin typeface="Nunito Black" panose="00000A00000000000000" pitchFamily="2" charset="0"/>
                <a:ea typeface="Open Sans Light" panose="020B0306030504020204" pitchFamily="34" charset="0"/>
                <a:cs typeface="Open Sans Light" panose="020B0306030504020204" pitchFamily="34" charset="0"/>
              </a:rPr>
              <a:t>Chúng ta nên mua rổ làm bằng mây tre. Vì chúng được làm từ thiên nhiên nên rất thân thiện với môi trường</a:t>
            </a:r>
            <a:endParaRPr kumimoji="0" lang="en-US" sz="3200" b="1" i="0" u="none" strike="noStrike" kern="1200" cap="none" spc="0" normalizeH="0" baseline="0" noProof="0" dirty="0">
              <a:ln>
                <a:noFill/>
              </a:ln>
              <a:solidFill>
                <a:srgbClr val="6C80BA"/>
              </a:solidFill>
              <a:effectLst/>
              <a:uLnTx/>
              <a:uFillTx/>
              <a:latin typeface="Nunito Black" panose="00000A00000000000000" pitchFamily="2"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765743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xit" presetSubtype="21" fill="hold" grpId="1" nodeType="clickEffect">
                                  <p:stCondLst>
                                    <p:cond delay="0"/>
                                  </p:stCondLst>
                                  <p:childTnLst>
                                    <p:animEffect transition="out" filter="barn(inVertical)">
                                      <p:cBhvr>
                                        <p:cTn id="13" dur="500"/>
                                        <p:tgtEl>
                                          <p:spTgt spid="18"/>
                                        </p:tgtEl>
                                      </p:cBhvr>
                                    </p:animEffect>
                                    <p:set>
                                      <p:cBhvr>
                                        <p:cTn id="14" dur="1" fill="hold">
                                          <p:stCondLst>
                                            <p:cond delay="499"/>
                                          </p:stCondLst>
                                        </p:cTn>
                                        <p:tgtEl>
                                          <p:spTgt spid="1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1000"/>
                                        <p:tgtEl>
                                          <p:spTgt spid="20"/>
                                        </p:tgtEl>
                                      </p:cBhvr>
                                    </p:animEffect>
                                    <p:anim calcmode="lin" valueType="num">
                                      <p:cBhvr>
                                        <p:cTn id="20" dur="1000" fill="hold"/>
                                        <p:tgtEl>
                                          <p:spTgt spid="20"/>
                                        </p:tgtEl>
                                        <p:attrNameLst>
                                          <p:attrName>ppt_x</p:attrName>
                                        </p:attrNameLst>
                                      </p:cBhvr>
                                      <p:tavLst>
                                        <p:tav tm="0">
                                          <p:val>
                                            <p:strVal val="#ppt_x"/>
                                          </p:val>
                                        </p:tav>
                                        <p:tav tm="100000">
                                          <p:val>
                                            <p:strVal val="#ppt_x"/>
                                          </p:val>
                                        </p:tav>
                                      </p:tavLst>
                                    </p:anim>
                                    <p:anim calcmode="lin" valueType="num">
                                      <p:cBhvr>
                                        <p:cTn id="21"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xit" presetSubtype="21" fill="hold" grpId="1" nodeType="clickEffect">
                                  <p:stCondLst>
                                    <p:cond delay="0"/>
                                  </p:stCondLst>
                                  <p:childTnLst>
                                    <p:animEffect transition="out" filter="barn(inVertical)">
                                      <p:cBhvr>
                                        <p:cTn id="25" dur="500"/>
                                        <p:tgtEl>
                                          <p:spTgt spid="20"/>
                                        </p:tgtEl>
                                      </p:cBhvr>
                                    </p:animEffect>
                                    <p:set>
                                      <p:cBhvr>
                                        <p:cTn id="26" dur="1" fill="hold">
                                          <p:stCondLst>
                                            <p:cond delay="499"/>
                                          </p:stCondLst>
                                        </p:cTn>
                                        <p:tgtEl>
                                          <p:spTgt spid="2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p:cTn id="31" dur="500" fill="hold"/>
                                        <p:tgtEl>
                                          <p:spTgt spid="25"/>
                                        </p:tgtEl>
                                        <p:attrNameLst>
                                          <p:attrName>ppt_w</p:attrName>
                                        </p:attrNameLst>
                                      </p:cBhvr>
                                      <p:tavLst>
                                        <p:tav tm="0">
                                          <p:val>
                                            <p:fltVal val="0"/>
                                          </p:val>
                                        </p:tav>
                                        <p:tav tm="100000">
                                          <p:val>
                                            <p:strVal val="#ppt_w"/>
                                          </p:val>
                                        </p:tav>
                                      </p:tavLst>
                                    </p:anim>
                                    <p:anim calcmode="lin" valueType="num">
                                      <p:cBhvr>
                                        <p:cTn id="32"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23" presetClass="entr" presetSubtype="16"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500" fill="hold"/>
                                        <p:tgtEl>
                                          <p:spTgt spid="26"/>
                                        </p:tgtEl>
                                        <p:attrNameLst>
                                          <p:attrName>ppt_w</p:attrName>
                                        </p:attrNameLst>
                                      </p:cBhvr>
                                      <p:tavLst>
                                        <p:tav tm="0">
                                          <p:val>
                                            <p:fltVal val="0"/>
                                          </p:val>
                                        </p:tav>
                                        <p:tav tm="100000">
                                          <p:val>
                                            <p:strVal val="#ppt_w"/>
                                          </p:val>
                                        </p:tav>
                                      </p:tavLst>
                                    </p:anim>
                                    <p:anim calcmode="lin" valueType="num">
                                      <p:cBhvr>
                                        <p:cTn id="38" dur="500" fill="hold"/>
                                        <p:tgtEl>
                                          <p:spTgt spid="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20" grpId="0" animBg="1"/>
      <p:bldP spid="20" grpId="1" animBg="1"/>
      <p:bldP spid="25" grpId="0" animBg="1"/>
      <p:bldP spid="2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9089EED9-F54D-4F20-A2C6-949DE4176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7E46F721-3785-414D-8697-16AF490E6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4000" y="0"/>
            <a:ext cx="9144000" cy="10287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07EFB32-B781-FF92-BEB9-B051AE4A6ADB}"/>
              </a:ext>
            </a:extLst>
          </p:cNvPr>
          <p:cNvSpPr txBox="1"/>
          <p:nvPr/>
        </p:nvSpPr>
        <p:spPr>
          <a:xfrm>
            <a:off x="12725400" y="3009900"/>
            <a:ext cx="5084272" cy="3571022"/>
          </a:xfrm>
          <a:prstGeom prst="rect">
            <a:avLst/>
          </a:prstGeom>
        </p:spPr>
        <p:txBody>
          <a:bodyPr vert="horz" lIns="91440" tIns="45720" rIns="91440" bIns="45720" rtlCol="0" anchor="b">
            <a:noAutofit/>
          </a:bodyPr>
          <a:lstStyle/>
          <a:p>
            <a:pPr algn="ctr">
              <a:lnSpc>
                <a:spcPct val="90000"/>
              </a:lnSpc>
              <a:spcBef>
                <a:spcPct val="0"/>
              </a:spcBef>
              <a:spcAft>
                <a:spcPts val="600"/>
              </a:spcAft>
              <a:defRPr/>
            </a:pPr>
            <a:r>
              <a:rPr lang="en-US" sz="8800" b="1" dirty="0" err="1">
                <a:solidFill>
                  <a:schemeClr val="tx1">
                    <a:lumMod val="85000"/>
                    <a:lumOff val="15000"/>
                  </a:schemeClr>
                </a:solidFill>
                <a:latin typeface="Nunito Black" pitchFamily="2" charset="0"/>
                <a:ea typeface="+mj-ea"/>
                <a:cs typeface="+mj-cs"/>
              </a:rPr>
              <a:t>Hẹn</a:t>
            </a:r>
            <a:r>
              <a:rPr lang="en-US" sz="8800" b="1" dirty="0">
                <a:solidFill>
                  <a:schemeClr val="tx1">
                    <a:lumMod val="85000"/>
                    <a:lumOff val="15000"/>
                  </a:schemeClr>
                </a:solidFill>
                <a:latin typeface="Nunito Black" pitchFamily="2" charset="0"/>
                <a:ea typeface="+mj-ea"/>
                <a:cs typeface="+mj-cs"/>
              </a:rPr>
              <a:t> </a:t>
            </a:r>
            <a:r>
              <a:rPr lang="en-US" sz="8800" b="1" dirty="0" err="1">
                <a:solidFill>
                  <a:schemeClr val="tx1">
                    <a:lumMod val="85000"/>
                    <a:lumOff val="15000"/>
                  </a:schemeClr>
                </a:solidFill>
                <a:latin typeface="Nunito Black" pitchFamily="2" charset="0"/>
                <a:ea typeface="+mj-ea"/>
                <a:cs typeface="+mj-cs"/>
              </a:rPr>
              <a:t>gặp</a:t>
            </a:r>
            <a:r>
              <a:rPr lang="en-US" sz="8800" b="1" dirty="0">
                <a:solidFill>
                  <a:schemeClr val="tx1">
                    <a:lumMod val="85000"/>
                    <a:lumOff val="15000"/>
                  </a:schemeClr>
                </a:solidFill>
                <a:latin typeface="Nunito Black" pitchFamily="2" charset="0"/>
                <a:ea typeface="+mj-ea"/>
                <a:cs typeface="+mj-cs"/>
              </a:rPr>
              <a:t> </a:t>
            </a:r>
            <a:r>
              <a:rPr lang="en-US" sz="8800" b="1" dirty="0" err="1">
                <a:solidFill>
                  <a:schemeClr val="tx1">
                    <a:lumMod val="85000"/>
                    <a:lumOff val="15000"/>
                  </a:schemeClr>
                </a:solidFill>
                <a:latin typeface="Nunito Black" pitchFamily="2" charset="0"/>
                <a:ea typeface="+mj-ea"/>
                <a:cs typeface="+mj-cs"/>
              </a:rPr>
              <a:t>lại</a:t>
            </a:r>
            <a:r>
              <a:rPr lang="en-US" sz="8800" b="1" dirty="0">
                <a:solidFill>
                  <a:schemeClr val="tx1">
                    <a:lumMod val="85000"/>
                    <a:lumOff val="15000"/>
                  </a:schemeClr>
                </a:solidFill>
                <a:latin typeface="Nunito Black" pitchFamily="2" charset="0"/>
                <a:ea typeface="+mj-ea"/>
                <a:cs typeface="+mj-cs"/>
              </a:rPr>
              <a:t> </a:t>
            </a:r>
            <a:r>
              <a:rPr lang="en-US" sz="8800" b="1" dirty="0" err="1">
                <a:solidFill>
                  <a:schemeClr val="tx1">
                    <a:lumMod val="85000"/>
                    <a:lumOff val="15000"/>
                  </a:schemeClr>
                </a:solidFill>
                <a:latin typeface="Nunito Black" pitchFamily="2" charset="0"/>
                <a:ea typeface="+mj-ea"/>
                <a:cs typeface="+mj-cs"/>
              </a:rPr>
              <a:t>các</a:t>
            </a:r>
            <a:r>
              <a:rPr lang="en-US" sz="8800" b="1" dirty="0">
                <a:solidFill>
                  <a:schemeClr val="tx1">
                    <a:lumMod val="85000"/>
                    <a:lumOff val="15000"/>
                  </a:schemeClr>
                </a:solidFill>
                <a:latin typeface="Nunito Black" pitchFamily="2" charset="0"/>
                <a:ea typeface="+mj-ea"/>
                <a:cs typeface="+mj-cs"/>
              </a:rPr>
              <a:t> </a:t>
            </a:r>
            <a:r>
              <a:rPr lang="en-US" sz="8800" b="1" dirty="0" err="1">
                <a:solidFill>
                  <a:schemeClr val="tx1">
                    <a:lumMod val="85000"/>
                    <a:lumOff val="15000"/>
                  </a:schemeClr>
                </a:solidFill>
                <a:latin typeface="Nunito Black" pitchFamily="2" charset="0"/>
                <a:ea typeface="+mj-ea"/>
                <a:cs typeface="+mj-cs"/>
              </a:rPr>
              <a:t>em</a:t>
            </a:r>
            <a:r>
              <a:rPr lang="en-US" sz="8800" b="1" dirty="0">
                <a:solidFill>
                  <a:schemeClr val="tx1">
                    <a:lumMod val="85000"/>
                    <a:lumOff val="15000"/>
                  </a:schemeClr>
                </a:solidFill>
                <a:latin typeface="Nunito Black" pitchFamily="2" charset="0"/>
                <a:ea typeface="+mj-ea"/>
                <a:cs typeface="+mj-cs"/>
              </a:rPr>
              <a:t>!</a:t>
            </a:r>
          </a:p>
        </p:txBody>
      </p:sp>
      <p:pic>
        <p:nvPicPr>
          <p:cNvPr id="3" name="Hình ảnh 2">
            <a:extLst>
              <a:ext uri="{FF2B5EF4-FFF2-40B4-BE49-F238E27FC236}">
                <a16:creationId xmlns:a16="http://schemas.microsoft.com/office/drawing/2014/main" id="{E249E64D-4877-9AE1-B9A3-31D01B93C242}"/>
              </a:ext>
            </a:extLst>
          </p:cNvPr>
          <p:cNvPicPr>
            <a:picLocks noChangeAspect="1"/>
          </p:cNvPicPr>
          <p:nvPr/>
        </p:nvPicPr>
        <p:blipFill rotWithShape="1">
          <a:blip r:embed="rId2">
            <a:extLst>
              <a:ext uri="{28A0092B-C50C-407E-A947-70E740481C1C}">
                <a14:useLocalDpi xmlns:a14="http://schemas.microsoft.com/office/drawing/2010/main" val="0"/>
              </a:ext>
            </a:extLst>
          </a:blip>
          <a:srcRect t="9274" b="1262"/>
          <a:stretch/>
        </p:blipFill>
        <p:spPr>
          <a:xfrm>
            <a:off x="20" y="1"/>
            <a:ext cx="12725380" cy="10286999"/>
          </a:xfrm>
          <a:custGeom>
            <a:avLst/>
            <a:gdLst/>
            <a:ahLst/>
            <a:cxnLst/>
            <a:rect l="l" t="t" r="r" b="b"/>
            <a:pathLst>
              <a:path w="7665593" h="6857999">
                <a:moveTo>
                  <a:pt x="0" y="0"/>
                </a:moveTo>
                <a:lnTo>
                  <a:pt x="7363783" y="0"/>
                </a:lnTo>
                <a:lnTo>
                  <a:pt x="7372954" y="18152"/>
                </a:lnTo>
                <a:cubicBezTo>
                  <a:pt x="7378508" y="27417"/>
                  <a:pt x="7383821" y="35694"/>
                  <a:pt x="7386404" y="41707"/>
                </a:cubicBezTo>
                <a:lnTo>
                  <a:pt x="7389058" y="60832"/>
                </a:lnTo>
                <a:lnTo>
                  <a:pt x="7394074" y="60137"/>
                </a:lnTo>
                <a:lnTo>
                  <a:pt x="7394443" y="67241"/>
                </a:lnTo>
                <a:lnTo>
                  <a:pt x="7394565" y="83099"/>
                </a:lnTo>
                <a:cubicBezTo>
                  <a:pt x="7395324" y="92994"/>
                  <a:pt x="7394122" y="120511"/>
                  <a:pt x="7395957" y="130584"/>
                </a:cubicBezTo>
                <a:cubicBezTo>
                  <a:pt x="7401306" y="133490"/>
                  <a:pt x="7404223" y="137975"/>
                  <a:pt x="7405574" y="143540"/>
                </a:cubicBezTo>
                <a:lnTo>
                  <a:pt x="7405725" y="155795"/>
                </a:lnTo>
                <a:lnTo>
                  <a:pt x="7418615" y="226869"/>
                </a:lnTo>
                <a:lnTo>
                  <a:pt x="7419579" y="236641"/>
                </a:lnTo>
                <a:lnTo>
                  <a:pt x="7423900" y="241933"/>
                </a:lnTo>
                <a:cubicBezTo>
                  <a:pt x="7424763" y="245974"/>
                  <a:pt x="7424206" y="257579"/>
                  <a:pt x="7424760" y="260885"/>
                </a:cubicBezTo>
                <a:cubicBezTo>
                  <a:pt x="7425580" y="261177"/>
                  <a:pt x="7426400" y="261469"/>
                  <a:pt x="7427220" y="261761"/>
                </a:cubicBezTo>
                <a:cubicBezTo>
                  <a:pt x="7431152" y="272291"/>
                  <a:pt x="7444241" y="311893"/>
                  <a:pt x="7448344" y="324055"/>
                </a:cubicBezTo>
                <a:cubicBezTo>
                  <a:pt x="7444563" y="326484"/>
                  <a:pt x="7450535" y="331924"/>
                  <a:pt x="7451833" y="334727"/>
                </a:cubicBezTo>
                <a:cubicBezTo>
                  <a:pt x="7449286" y="335161"/>
                  <a:pt x="7448510" y="341947"/>
                  <a:pt x="7450776" y="343948"/>
                </a:cubicBezTo>
                <a:cubicBezTo>
                  <a:pt x="7463202" y="391652"/>
                  <a:pt x="7437523" y="367773"/>
                  <a:pt x="7453791" y="395003"/>
                </a:cubicBezTo>
                <a:cubicBezTo>
                  <a:pt x="7454869" y="399820"/>
                  <a:pt x="7453841" y="403723"/>
                  <a:pt x="7451939" y="407147"/>
                </a:cubicBezTo>
                <a:lnTo>
                  <a:pt x="7448030" y="412254"/>
                </a:lnTo>
                <a:lnTo>
                  <a:pt x="7455416" y="432021"/>
                </a:lnTo>
                <a:cubicBezTo>
                  <a:pt x="7457991" y="441758"/>
                  <a:pt x="7459699" y="452007"/>
                  <a:pt x="7460479" y="462523"/>
                </a:cubicBezTo>
                <a:cubicBezTo>
                  <a:pt x="7455275" y="464882"/>
                  <a:pt x="7462669" y="473136"/>
                  <a:pt x="7464133" y="477020"/>
                </a:cubicBezTo>
                <a:cubicBezTo>
                  <a:pt x="7460734" y="477060"/>
                  <a:pt x="7459104" y="485663"/>
                  <a:pt x="7461914" y="488716"/>
                </a:cubicBezTo>
                <a:cubicBezTo>
                  <a:pt x="7474065" y="552879"/>
                  <a:pt x="7442314" y="516775"/>
                  <a:pt x="7461353" y="555280"/>
                </a:cubicBezTo>
                <a:cubicBezTo>
                  <a:pt x="7462345" y="561721"/>
                  <a:pt x="7460642" y="566553"/>
                  <a:pt x="7457829" y="570585"/>
                </a:cubicBezTo>
                <a:lnTo>
                  <a:pt x="7450804" y="577839"/>
                </a:lnTo>
                <a:lnTo>
                  <a:pt x="7453309" y="583524"/>
                </a:lnTo>
                <a:cubicBezTo>
                  <a:pt x="7453505" y="604977"/>
                  <a:pt x="7446306" y="611303"/>
                  <a:pt x="7453558" y="623785"/>
                </a:cubicBezTo>
                <a:cubicBezTo>
                  <a:pt x="7438483" y="642230"/>
                  <a:pt x="7452055" y="636019"/>
                  <a:pt x="7454362" y="650049"/>
                </a:cubicBezTo>
                <a:cubicBezTo>
                  <a:pt x="7457368" y="661117"/>
                  <a:pt x="7463152" y="640798"/>
                  <a:pt x="7464006" y="651645"/>
                </a:cubicBezTo>
                <a:cubicBezTo>
                  <a:pt x="7460114" y="663380"/>
                  <a:pt x="7472201" y="662829"/>
                  <a:pt x="7467442" y="675032"/>
                </a:cubicBezTo>
                <a:cubicBezTo>
                  <a:pt x="7458335" y="672068"/>
                  <a:pt x="7469207" y="699114"/>
                  <a:pt x="7461251" y="699956"/>
                </a:cubicBezTo>
                <a:cubicBezTo>
                  <a:pt x="7472628" y="710321"/>
                  <a:pt x="7458614" y="715529"/>
                  <a:pt x="7462119" y="729331"/>
                </a:cubicBezTo>
                <a:cubicBezTo>
                  <a:pt x="7466423" y="735831"/>
                  <a:pt x="7467162" y="740521"/>
                  <a:pt x="7462533" y="746910"/>
                </a:cubicBezTo>
                <a:cubicBezTo>
                  <a:pt x="7483486" y="776851"/>
                  <a:pt x="7463470" y="765024"/>
                  <a:pt x="7471529" y="793043"/>
                </a:cubicBezTo>
                <a:cubicBezTo>
                  <a:pt x="7480002" y="817184"/>
                  <a:pt x="7485500" y="844550"/>
                  <a:pt x="7505730" y="867898"/>
                </a:cubicBezTo>
                <a:cubicBezTo>
                  <a:pt x="7511461" y="872184"/>
                  <a:pt x="7513630" y="882707"/>
                  <a:pt x="7510576" y="891400"/>
                </a:cubicBezTo>
                <a:cubicBezTo>
                  <a:pt x="7510049" y="892894"/>
                  <a:pt x="7509385" y="894278"/>
                  <a:pt x="7508604" y="895508"/>
                </a:cubicBezTo>
                <a:cubicBezTo>
                  <a:pt x="7511698" y="915692"/>
                  <a:pt x="7525520" y="989520"/>
                  <a:pt x="7529143" y="1012510"/>
                </a:cubicBezTo>
                <a:cubicBezTo>
                  <a:pt x="7521781" y="1014371"/>
                  <a:pt x="7535067" y="1025997"/>
                  <a:pt x="7530347" y="1033444"/>
                </a:cubicBezTo>
                <a:cubicBezTo>
                  <a:pt x="7526204" y="1038777"/>
                  <a:pt x="7529270" y="1043549"/>
                  <a:pt x="7529596" y="1049120"/>
                </a:cubicBezTo>
                <a:cubicBezTo>
                  <a:pt x="7526339" y="1056460"/>
                  <a:pt x="7532220" y="1080398"/>
                  <a:pt x="7536437" y="1086639"/>
                </a:cubicBezTo>
                <a:cubicBezTo>
                  <a:pt x="7551094" y="1101553"/>
                  <a:pt x="7540210" y="1135442"/>
                  <a:pt x="7551438" y="1147834"/>
                </a:cubicBezTo>
                <a:cubicBezTo>
                  <a:pt x="7553086" y="1152330"/>
                  <a:pt x="7553752" y="1156729"/>
                  <a:pt x="7553808" y="1161047"/>
                </a:cubicBezTo>
                <a:lnTo>
                  <a:pt x="7552572" y="1173130"/>
                </a:lnTo>
                <a:lnTo>
                  <a:pt x="7549434" y="1176566"/>
                </a:lnTo>
                <a:lnTo>
                  <a:pt x="7550211" y="1183950"/>
                </a:lnTo>
                <a:lnTo>
                  <a:pt x="7549733" y="1186066"/>
                </a:lnTo>
                <a:cubicBezTo>
                  <a:pt x="7548807" y="1190108"/>
                  <a:pt x="7548001" y="1194099"/>
                  <a:pt x="7547683" y="1198047"/>
                </a:cubicBezTo>
                <a:cubicBezTo>
                  <a:pt x="7563423" y="1192855"/>
                  <a:pt x="7547566" y="1230782"/>
                  <a:pt x="7560295" y="1219849"/>
                </a:cubicBezTo>
                <a:cubicBezTo>
                  <a:pt x="7561281" y="1240644"/>
                  <a:pt x="7573138" y="1224782"/>
                  <a:pt x="7561835" y="1249779"/>
                </a:cubicBezTo>
                <a:cubicBezTo>
                  <a:pt x="7574707" y="1282065"/>
                  <a:pt x="7569916" y="1332957"/>
                  <a:pt x="7589445" y="1358245"/>
                </a:cubicBezTo>
                <a:cubicBezTo>
                  <a:pt x="7581989" y="1355103"/>
                  <a:pt x="7576204" y="1368711"/>
                  <a:pt x="7579904" y="1378136"/>
                </a:cubicBezTo>
                <a:cubicBezTo>
                  <a:pt x="7550647" y="1367117"/>
                  <a:pt x="7606267" y="1415404"/>
                  <a:pt x="7586303" y="1423699"/>
                </a:cubicBezTo>
                <a:cubicBezTo>
                  <a:pt x="7604838" y="1424108"/>
                  <a:pt x="7636267" y="1466352"/>
                  <a:pt x="7621059" y="1486236"/>
                </a:cubicBezTo>
                <a:cubicBezTo>
                  <a:pt x="7624771" y="1516526"/>
                  <a:pt x="7640092" y="1537976"/>
                  <a:pt x="7633966" y="1569734"/>
                </a:cubicBezTo>
                <a:cubicBezTo>
                  <a:pt x="7636447" y="1570719"/>
                  <a:pt x="7638522" y="1572334"/>
                  <a:pt x="7640304" y="1574384"/>
                </a:cubicBezTo>
                <a:lnTo>
                  <a:pt x="7644628" y="1581242"/>
                </a:lnTo>
                <a:lnTo>
                  <a:pt x="7644313" y="1582567"/>
                </a:lnTo>
                <a:cubicBezTo>
                  <a:pt x="7644257" y="1587776"/>
                  <a:pt x="7645302" y="1590443"/>
                  <a:pt x="7646831" y="1591983"/>
                </a:cubicBezTo>
                <a:cubicBezTo>
                  <a:pt x="7647577" y="1592347"/>
                  <a:pt x="7648323" y="1592711"/>
                  <a:pt x="7649069" y="1593074"/>
                </a:cubicBezTo>
                <a:lnTo>
                  <a:pt x="7651326" y="1599230"/>
                </a:lnTo>
                <a:lnTo>
                  <a:pt x="7657195" y="1610539"/>
                </a:lnTo>
                <a:lnTo>
                  <a:pt x="7656957" y="1613422"/>
                </a:lnTo>
                <a:lnTo>
                  <a:pt x="7663730" y="1631673"/>
                </a:lnTo>
                <a:lnTo>
                  <a:pt x="7663189" y="1632289"/>
                </a:lnTo>
                <a:cubicBezTo>
                  <a:pt x="7662131" y="1634085"/>
                  <a:pt x="7661641" y="1636199"/>
                  <a:pt x="7662326" y="1639024"/>
                </a:cubicBezTo>
                <a:cubicBezTo>
                  <a:pt x="7651979" y="1640024"/>
                  <a:pt x="7659188" y="1642819"/>
                  <a:pt x="7662125" y="1651067"/>
                </a:cubicBezTo>
                <a:cubicBezTo>
                  <a:pt x="7646711" y="1654462"/>
                  <a:pt x="7660667" y="1674670"/>
                  <a:pt x="7653812" y="1683345"/>
                </a:cubicBezTo>
                <a:cubicBezTo>
                  <a:pt x="7656316" y="1689330"/>
                  <a:pt x="7658683" y="1695719"/>
                  <a:pt x="7660803" y="1702414"/>
                </a:cubicBezTo>
                <a:lnTo>
                  <a:pt x="7661867" y="1756201"/>
                </a:lnTo>
                <a:lnTo>
                  <a:pt x="7649453" y="1812530"/>
                </a:lnTo>
                <a:cubicBezTo>
                  <a:pt x="7649183" y="1833366"/>
                  <a:pt x="7644573" y="1851408"/>
                  <a:pt x="7647823" y="1869041"/>
                </a:cubicBezTo>
                <a:cubicBezTo>
                  <a:pt x="7644238" y="1876204"/>
                  <a:pt x="7642789" y="1882956"/>
                  <a:pt x="7648156" y="1889503"/>
                </a:cubicBezTo>
                <a:cubicBezTo>
                  <a:pt x="7646365" y="1908946"/>
                  <a:pt x="7638702" y="1913653"/>
                  <a:pt x="7644679" y="1925974"/>
                </a:cubicBezTo>
                <a:cubicBezTo>
                  <a:pt x="7632281" y="1936898"/>
                  <a:pt x="7637013" y="1937545"/>
                  <a:pt x="7640564" y="1942678"/>
                </a:cubicBezTo>
                <a:lnTo>
                  <a:pt x="7640816" y="1943410"/>
                </a:lnTo>
                <a:lnTo>
                  <a:pt x="7639044" y="1944904"/>
                </a:lnTo>
                <a:lnTo>
                  <a:pt x="7638223" y="1947993"/>
                </a:lnTo>
                <a:lnTo>
                  <a:pt x="7638752" y="1956430"/>
                </a:lnTo>
                <a:lnTo>
                  <a:pt x="7639407" y="1959603"/>
                </a:lnTo>
                <a:cubicBezTo>
                  <a:pt x="7639690" y="1961788"/>
                  <a:pt x="7639658" y="1963239"/>
                  <a:pt x="7639396" y="1964244"/>
                </a:cubicBezTo>
                <a:lnTo>
                  <a:pt x="7639249" y="1964361"/>
                </a:lnTo>
                <a:lnTo>
                  <a:pt x="7639521" y="1968708"/>
                </a:lnTo>
                <a:cubicBezTo>
                  <a:pt x="7640315" y="1976045"/>
                  <a:pt x="7641402" y="1983186"/>
                  <a:pt x="7642694" y="1989983"/>
                </a:cubicBezTo>
                <a:cubicBezTo>
                  <a:pt x="7634556" y="1995729"/>
                  <a:pt x="7644169" y="2020842"/>
                  <a:pt x="7628828" y="2018094"/>
                </a:cubicBezTo>
                <a:cubicBezTo>
                  <a:pt x="7630116" y="2027262"/>
                  <a:pt x="7636485" y="2032807"/>
                  <a:pt x="7626423" y="2029720"/>
                </a:cubicBezTo>
                <a:cubicBezTo>
                  <a:pt x="7626559" y="2032738"/>
                  <a:pt x="7625703" y="2034598"/>
                  <a:pt x="7624364" y="2035929"/>
                </a:cubicBezTo>
                <a:lnTo>
                  <a:pt x="7623733" y="2036314"/>
                </a:lnTo>
                <a:lnTo>
                  <a:pt x="7626847" y="2056711"/>
                </a:lnTo>
                <a:lnTo>
                  <a:pt x="7626090" y="2059419"/>
                </a:lnTo>
                <a:lnTo>
                  <a:pt x="7629618" y="2072712"/>
                </a:lnTo>
                <a:lnTo>
                  <a:pt x="7630641" y="2079581"/>
                </a:lnTo>
                <a:lnTo>
                  <a:pt x="7632577" y="2081522"/>
                </a:lnTo>
                <a:cubicBezTo>
                  <a:pt x="7633753" y="2083617"/>
                  <a:pt x="7634261" y="2086620"/>
                  <a:pt x="7633251" y="2091658"/>
                </a:cubicBezTo>
                <a:lnTo>
                  <a:pt x="7632707" y="2092825"/>
                </a:lnTo>
                <a:lnTo>
                  <a:pt x="7635575" y="2101184"/>
                </a:lnTo>
                <a:cubicBezTo>
                  <a:pt x="7636900" y="2103876"/>
                  <a:pt x="7638586" y="2106260"/>
                  <a:pt x="7640772" y="2108190"/>
                </a:cubicBezTo>
                <a:cubicBezTo>
                  <a:pt x="7629093" y="2136655"/>
                  <a:pt x="7639778" y="2163513"/>
                  <a:pt x="7637758" y="2194409"/>
                </a:cubicBezTo>
                <a:cubicBezTo>
                  <a:pt x="7619585" y="2207765"/>
                  <a:pt x="7641835" y="2261154"/>
                  <a:pt x="7659453" y="2268824"/>
                </a:cubicBezTo>
                <a:cubicBezTo>
                  <a:pt x="7644015" y="2268997"/>
                  <a:pt x="7665037" y="2307714"/>
                  <a:pt x="7665583" y="2317700"/>
                </a:cubicBezTo>
                <a:cubicBezTo>
                  <a:pt x="7665764" y="2321029"/>
                  <a:pt x="7663671" y="2321166"/>
                  <a:pt x="7657195" y="2315619"/>
                </a:cubicBezTo>
                <a:cubicBezTo>
                  <a:pt x="7658997" y="2326231"/>
                  <a:pt x="7650972" y="2337185"/>
                  <a:pt x="7644431" y="2331209"/>
                </a:cubicBezTo>
                <a:cubicBezTo>
                  <a:pt x="7658433" y="2363448"/>
                  <a:pt x="7644510" y="2411031"/>
                  <a:pt x="7650869" y="2447461"/>
                </a:cubicBezTo>
                <a:cubicBezTo>
                  <a:pt x="7635485" y="2467322"/>
                  <a:pt x="7649719" y="2456555"/>
                  <a:pt x="7646841" y="2477156"/>
                </a:cubicBezTo>
                <a:cubicBezTo>
                  <a:pt x="7661004" y="2471521"/>
                  <a:pt x="7638896" y="2502164"/>
                  <a:pt x="7654880" y="2503292"/>
                </a:cubicBezTo>
                <a:cubicBezTo>
                  <a:pt x="7653849" y="2507005"/>
                  <a:pt x="7652348" y="2510567"/>
                  <a:pt x="7650720" y="2514131"/>
                </a:cubicBezTo>
                <a:lnTo>
                  <a:pt x="7649876" y="2516003"/>
                </a:lnTo>
                <a:lnTo>
                  <a:pt x="7649263" y="2523483"/>
                </a:lnTo>
                <a:lnTo>
                  <a:pt x="7645633" y="2525592"/>
                </a:lnTo>
                <a:lnTo>
                  <a:pt x="7642233" y="2536851"/>
                </a:lnTo>
                <a:cubicBezTo>
                  <a:pt x="7641494" y="2541069"/>
                  <a:pt x="7641323" y="2545607"/>
                  <a:pt x="7642069" y="2550622"/>
                </a:cubicBezTo>
                <a:cubicBezTo>
                  <a:pt x="7648404" y="2562959"/>
                  <a:pt x="7640640" y="2582170"/>
                  <a:pt x="7641110" y="2599544"/>
                </a:cubicBezTo>
                <a:lnTo>
                  <a:pt x="7643071" y="2607523"/>
                </a:lnTo>
                <a:lnTo>
                  <a:pt x="7639801" y="2633566"/>
                </a:lnTo>
                <a:cubicBezTo>
                  <a:pt x="7639166" y="2640978"/>
                  <a:pt x="7638833" y="2648672"/>
                  <a:pt x="7639065" y="2656773"/>
                </a:cubicBezTo>
                <a:lnTo>
                  <a:pt x="7640624" y="2671810"/>
                </a:lnTo>
                <a:lnTo>
                  <a:pt x="7639332" y="2675751"/>
                </a:lnTo>
                <a:cubicBezTo>
                  <a:pt x="7639476" y="2682617"/>
                  <a:pt x="7644027" y="2691703"/>
                  <a:pt x="7638498" y="2690893"/>
                </a:cubicBezTo>
                <a:lnTo>
                  <a:pt x="7640415" y="2698606"/>
                </a:lnTo>
                <a:lnTo>
                  <a:pt x="7636002" y="2706218"/>
                </a:lnTo>
                <a:cubicBezTo>
                  <a:pt x="7634978" y="2707053"/>
                  <a:pt x="7633887" y="2707679"/>
                  <a:pt x="7632770" y="2708079"/>
                </a:cubicBezTo>
                <a:lnTo>
                  <a:pt x="7634220" y="2718854"/>
                </a:lnTo>
                <a:lnTo>
                  <a:pt x="7631061" y="2727688"/>
                </a:lnTo>
                <a:lnTo>
                  <a:pt x="7633127" y="2735389"/>
                </a:lnTo>
                <a:lnTo>
                  <a:pt x="7632661" y="2738584"/>
                </a:lnTo>
                <a:lnTo>
                  <a:pt x="7631098" y="2746529"/>
                </a:lnTo>
                <a:cubicBezTo>
                  <a:pt x="7630002" y="2750602"/>
                  <a:pt x="7628681" y="2755160"/>
                  <a:pt x="7627624" y="2760235"/>
                </a:cubicBezTo>
                <a:lnTo>
                  <a:pt x="7627140" y="2764511"/>
                </a:lnTo>
                <a:lnTo>
                  <a:pt x="7621827" y="2773820"/>
                </a:lnTo>
                <a:cubicBezTo>
                  <a:pt x="7617811" y="2780593"/>
                  <a:pt x="7615104" y="2785923"/>
                  <a:pt x="7617284" y="2791840"/>
                </a:cubicBezTo>
                <a:cubicBezTo>
                  <a:pt x="7612094" y="2801924"/>
                  <a:pt x="7597550" y="2808970"/>
                  <a:pt x="7601430" y="2823567"/>
                </a:cubicBezTo>
                <a:cubicBezTo>
                  <a:pt x="7594841" y="2819137"/>
                  <a:pt x="7600633" y="2839778"/>
                  <a:pt x="7593865" y="2842217"/>
                </a:cubicBezTo>
                <a:cubicBezTo>
                  <a:pt x="7588415" y="2843342"/>
                  <a:pt x="7588901" y="2849866"/>
                  <a:pt x="7586893" y="2854834"/>
                </a:cubicBezTo>
                <a:cubicBezTo>
                  <a:pt x="7581327" y="2858374"/>
                  <a:pt x="7576244" y="2883372"/>
                  <a:pt x="7577046" y="2892075"/>
                </a:cubicBezTo>
                <a:cubicBezTo>
                  <a:pt x="7582584" y="2916606"/>
                  <a:pt x="7560175" y="2936338"/>
                  <a:pt x="7564026" y="2955950"/>
                </a:cubicBezTo>
                <a:cubicBezTo>
                  <a:pt x="7563501" y="2961086"/>
                  <a:pt x="7562240" y="2965343"/>
                  <a:pt x="7560529" y="2969031"/>
                </a:cubicBezTo>
                <a:lnTo>
                  <a:pt x="7554631" y="2978222"/>
                </a:lnTo>
                <a:lnTo>
                  <a:pt x="7550747" y="2978564"/>
                </a:lnTo>
                <a:lnTo>
                  <a:pt x="7548359" y="2985429"/>
                </a:lnTo>
                <a:lnTo>
                  <a:pt x="7547120" y="2986826"/>
                </a:lnTo>
                <a:cubicBezTo>
                  <a:pt x="7544741" y="2989483"/>
                  <a:pt x="7542480" y="2992194"/>
                  <a:pt x="7540621" y="2995267"/>
                </a:cubicBezTo>
                <a:cubicBezTo>
                  <a:pt x="7555200" y="3003715"/>
                  <a:pt x="7527208" y="3022799"/>
                  <a:pt x="7541739" y="3023946"/>
                </a:cubicBezTo>
                <a:cubicBezTo>
                  <a:pt x="7534059" y="3042303"/>
                  <a:pt x="7549904" y="3038579"/>
                  <a:pt x="7530781" y="3050462"/>
                </a:cubicBezTo>
                <a:cubicBezTo>
                  <a:pt x="7527838" y="3088204"/>
                  <a:pt x="7503338" y="3127251"/>
                  <a:pt x="7508515" y="3164510"/>
                </a:cubicBezTo>
                <a:cubicBezTo>
                  <a:pt x="7503888" y="3155782"/>
                  <a:pt x="7493770" y="3162549"/>
                  <a:pt x="7492866" y="3173520"/>
                </a:cubicBezTo>
                <a:cubicBezTo>
                  <a:pt x="7474179" y="3140376"/>
                  <a:pt x="7498581" y="3226463"/>
                  <a:pt x="7479395" y="3217191"/>
                </a:cubicBezTo>
                <a:cubicBezTo>
                  <a:pt x="7493905" y="3232643"/>
                  <a:pt x="7501608" y="3293915"/>
                  <a:pt x="7481475" y="3298298"/>
                </a:cubicBezTo>
                <a:cubicBezTo>
                  <a:pt x="7472089" y="3326890"/>
                  <a:pt x="7475493" y="3357480"/>
                  <a:pt x="7457722" y="3379292"/>
                </a:cubicBezTo>
                <a:cubicBezTo>
                  <a:pt x="7459285" y="3382143"/>
                  <a:pt x="7460273" y="3385199"/>
                  <a:pt x="7460850" y="3388381"/>
                </a:cubicBezTo>
                <a:lnTo>
                  <a:pt x="7461482" y="3397694"/>
                </a:lnTo>
                <a:lnTo>
                  <a:pt x="7460695" y="3398556"/>
                </a:lnTo>
                <a:cubicBezTo>
                  <a:pt x="7458532" y="3402904"/>
                  <a:pt x="7458275" y="3406007"/>
                  <a:pt x="7458858" y="3408553"/>
                </a:cubicBezTo>
                <a:lnTo>
                  <a:pt x="7460185" y="3411299"/>
                </a:lnTo>
                <a:lnTo>
                  <a:pt x="7459468" y="3418333"/>
                </a:lnTo>
                <a:lnTo>
                  <a:pt x="7459515" y="3432662"/>
                </a:lnTo>
                <a:lnTo>
                  <a:pt x="7458154" y="3434902"/>
                </a:lnTo>
                <a:lnTo>
                  <a:pt x="7456091" y="3455825"/>
                </a:lnTo>
                <a:cubicBezTo>
                  <a:pt x="7455865" y="3455850"/>
                  <a:pt x="7455638" y="3455877"/>
                  <a:pt x="7455413" y="3455903"/>
                </a:cubicBezTo>
                <a:cubicBezTo>
                  <a:pt x="7453843" y="3456557"/>
                  <a:pt x="7452596" y="3457940"/>
                  <a:pt x="7451989" y="3460886"/>
                </a:cubicBezTo>
                <a:cubicBezTo>
                  <a:pt x="7443388" y="3453296"/>
                  <a:pt x="7447961" y="3461529"/>
                  <a:pt x="7446929" y="3470886"/>
                </a:cubicBezTo>
                <a:cubicBezTo>
                  <a:pt x="7433341" y="3461186"/>
                  <a:pt x="7436171" y="3489615"/>
                  <a:pt x="7427213" y="3491353"/>
                </a:cubicBezTo>
                <a:cubicBezTo>
                  <a:pt x="7426761" y="3498443"/>
                  <a:pt x="7426037" y="3505767"/>
                  <a:pt x="7424990" y="3513143"/>
                </a:cubicBezTo>
                <a:lnTo>
                  <a:pt x="7424186" y="3517424"/>
                </a:lnTo>
                <a:cubicBezTo>
                  <a:pt x="7424132" y="3517438"/>
                  <a:pt x="7424077" y="3517453"/>
                  <a:pt x="7424024" y="3517467"/>
                </a:cubicBezTo>
                <a:cubicBezTo>
                  <a:pt x="7423536" y="3518305"/>
                  <a:pt x="7423153" y="3519678"/>
                  <a:pt x="7422883" y="3521896"/>
                </a:cubicBezTo>
                <a:lnTo>
                  <a:pt x="7422723" y="3525229"/>
                </a:lnTo>
                <a:lnTo>
                  <a:pt x="7421163" y="3533534"/>
                </a:lnTo>
                <a:lnTo>
                  <a:pt x="7419650" y="3536108"/>
                </a:lnTo>
                <a:lnTo>
                  <a:pt x="7417640" y="3536718"/>
                </a:lnTo>
                <a:lnTo>
                  <a:pt x="7417697" y="3537534"/>
                </a:lnTo>
                <a:cubicBezTo>
                  <a:pt x="7419749" y="3544077"/>
                  <a:pt x="7423989" y="3546875"/>
                  <a:pt x="7409814" y="3551598"/>
                </a:cubicBezTo>
                <a:cubicBezTo>
                  <a:pt x="7412376" y="3566128"/>
                  <a:pt x="7404108" y="3567090"/>
                  <a:pt x="7397719" y="3584844"/>
                </a:cubicBezTo>
                <a:cubicBezTo>
                  <a:pt x="7401116" y="3593573"/>
                  <a:pt x="7398130" y="3599358"/>
                  <a:pt x="7393057" y="3604546"/>
                </a:cubicBezTo>
                <a:cubicBezTo>
                  <a:pt x="7391792" y="3622895"/>
                  <a:pt x="7383125" y="3638008"/>
                  <a:pt x="7377811" y="3657793"/>
                </a:cubicBezTo>
                <a:cubicBezTo>
                  <a:pt x="7379886" y="3680874"/>
                  <a:pt x="7366255" y="3689531"/>
                  <a:pt x="7360624" y="3710685"/>
                </a:cubicBezTo>
                <a:cubicBezTo>
                  <a:pt x="7367950" y="3731637"/>
                  <a:pt x="7347999" y="3723947"/>
                  <a:pt x="7341489" y="3734006"/>
                </a:cubicBezTo>
                <a:lnTo>
                  <a:pt x="7340478" y="3737028"/>
                </a:lnTo>
                <a:lnTo>
                  <a:pt x="7340489" y="3745476"/>
                </a:lnTo>
                <a:lnTo>
                  <a:pt x="7340950" y="3748687"/>
                </a:lnTo>
                <a:cubicBezTo>
                  <a:pt x="7341098" y="3750887"/>
                  <a:pt x="7340976" y="3752333"/>
                  <a:pt x="7340653" y="3753314"/>
                </a:cubicBezTo>
                <a:lnTo>
                  <a:pt x="7340500" y="3753419"/>
                </a:lnTo>
                <a:lnTo>
                  <a:pt x="7340506" y="3757774"/>
                </a:lnTo>
                <a:cubicBezTo>
                  <a:pt x="7340847" y="3765147"/>
                  <a:pt x="7341495" y="3772345"/>
                  <a:pt x="7342369" y="3779218"/>
                </a:cubicBezTo>
                <a:cubicBezTo>
                  <a:pt x="7333890" y="3784348"/>
                  <a:pt x="7341949" y="3810090"/>
                  <a:pt x="7326800" y="3806225"/>
                </a:cubicBezTo>
                <a:cubicBezTo>
                  <a:pt x="7327524" y="3815461"/>
                  <a:pt x="7333545" y="3821456"/>
                  <a:pt x="7323686" y="3817640"/>
                </a:cubicBezTo>
                <a:cubicBezTo>
                  <a:pt x="7323637" y="3820659"/>
                  <a:pt x="7322668" y="3822449"/>
                  <a:pt x="7321247" y="3823678"/>
                </a:cubicBezTo>
                <a:lnTo>
                  <a:pt x="7320595" y="3824018"/>
                </a:lnTo>
                <a:lnTo>
                  <a:pt x="7322453" y="3844579"/>
                </a:lnTo>
                <a:lnTo>
                  <a:pt x="7321532" y="3847225"/>
                </a:lnTo>
                <a:lnTo>
                  <a:pt x="7324238" y="3860736"/>
                </a:lnTo>
                <a:lnTo>
                  <a:pt x="7324840" y="3867658"/>
                </a:lnTo>
                <a:lnTo>
                  <a:pt x="7326655" y="3869733"/>
                </a:lnTo>
                <a:cubicBezTo>
                  <a:pt x="7327701" y="3871909"/>
                  <a:pt x="7328023" y="3874942"/>
                  <a:pt x="7326706" y="3879891"/>
                </a:cubicBezTo>
                <a:lnTo>
                  <a:pt x="7326093" y="3881013"/>
                </a:lnTo>
                <a:lnTo>
                  <a:pt x="7328442" y="3889558"/>
                </a:lnTo>
                <a:cubicBezTo>
                  <a:pt x="7329602" y="3892339"/>
                  <a:pt x="7331138" y="3894839"/>
                  <a:pt x="7333203" y="3896924"/>
                </a:cubicBezTo>
                <a:cubicBezTo>
                  <a:pt x="7319795" y="3924445"/>
                  <a:pt x="7328820" y="3952004"/>
                  <a:pt x="7324908" y="3982658"/>
                </a:cubicBezTo>
                <a:cubicBezTo>
                  <a:pt x="7325522" y="4017325"/>
                  <a:pt x="7327874" y="4041416"/>
                  <a:pt x="7327588" y="4064228"/>
                </a:cubicBezTo>
                <a:cubicBezTo>
                  <a:pt x="7328735" y="4074940"/>
                  <a:pt x="7329351" y="4153102"/>
                  <a:pt x="7323186" y="4146664"/>
                </a:cubicBezTo>
                <a:cubicBezTo>
                  <a:pt x="7335189" y="4179829"/>
                  <a:pt x="7318370" y="4199117"/>
                  <a:pt x="7322488" y="4235901"/>
                </a:cubicBezTo>
                <a:cubicBezTo>
                  <a:pt x="7305909" y="4254573"/>
                  <a:pt x="7320783" y="4244884"/>
                  <a:pt x="7316645" y="4265209"/>
                </a:cubicBezTo>
                <a:cubicBezTo>
                  <a:pt x="7331133" y="4260631"/>
                  <a:pt x="7307179" y="4289560"/>
                  <a:pt x="7323069" y="4291857"/>
                </a:cubicBezTo>
                <a:cubicBezTo>
                  <a:pt x="7321814" y="4295483"/>
                  <a:pt x="7320095" y="4298923"/>
                  <a:pt x="7318251" y="4302359"/>
                </a:cubicBezTo>
                <a:lnTo>
                  <a:pt x="7317295" y="4304161"/>
                </a:lnTo>
                <a:lnTo>
                  <a:pt x="7316223" y="4311573"/>
                </a:lnTo>
                <a:lnTo>
                  <a:pt x="7312469" y="4313411"/>
                </a:lnTo>
                <a:lnTo>
                  <a:pt x="7306447" y="4403491"/>
                </a:lnTo>
                <a:cubicBezTo>
                  <a:pt x="7308849" y="4411399"/>
                  <a:pt x="7308497" y="4436984"/>
                  <a:pt x="7303688" y="4442497"/>
                </a:cubicBezTo>
                <a:cubicBezTo>
                  <a:pt x="7302637" y="4447969"/>
                  <a:pt x="7304327" y="4453942"/>
                  <a:pt x="7299181" y="4457128"/>
                </a:cubicBezTo>
                <a:cubicBezTo>
                  <a:pt x="7296154" y="4469016"/>
                  <a:pt x="7289197" y="4496240"/>
                  <a:pt x="7285530" y="4513823"/>
                </a:cubicBezTo>
                <a:cubicBezTo>
                  <a:pt x="7288769" y="4518560"/>
                  <a:pt x="7287100" y="4524649"/>
                  <a:pt x="7284412" y="4532609"/>
                </a:cubicBezTo>
                <a:lnTo>
                  <a:pt x="7282601" y="4540125"/>
                </a:lnTo>
                <a:lnTo>
                  <a:pt x="7291785" y="4563650"/>
                </a:lnTo>
                <a:lnTo>
                  <a:pt x="7284191" y="4636427"/>
                </a:lnTo>
                <a:lnTo>
                  <a:pt x="7292797" y="4672055"/>
                </a:lnTo>
                <a:cubicBezTo>
                  <a:pt x="7294304" y="4686552"/>
                  <a:pt x="7294421" y="4700466"/>
                  <a:pt x="7295425" y="4713953"/>
                </a:cubicBezTo>
                <a:cubicBezTo>
                  <a:pt x="7296104" y="4744441"/>
                  <a:pt x="7280378" y="4723911"/>
                  <a:pt x="7292574" y="4762180"/>
                </a:cubicBezTo>
                <a:cubicBezTo>
                  <a:pt x="7286719" y="4766152"/>
                  <a:pt x="7286266" y="4770971"/>
                  <a:pt x="7288689" y="4779168"/>
                </a:cubicBezTo>
                <a:cubicBezTo>
                  <a:pt x="7288592" y="4793971"/>
                  <a:pt x="7274303" y="4792486"/>
                  <a:pt x="7282355" y="4807636"/>
                </a:cubicBezTo>
                <a:cubicBezTo>
                  <a:pt x="7278556" y="4806204"/>
                  <a:pt x="7277539" y="4813202"/>
                  <a:pt x="7276505" y="4819678"/>
                </a:cubicBezTo>
                <a:lnTo>
                  <a:pt x="7273752" y="4823797"/>
                </a:lnTo>
                <a:lnTo>
                  <a:pt x="7283683" y="4847794"/>
                </a:lnTo>
                <a:cubicBezTo>
                  <a:pt x="7296832" y="4890479"/>
                  <a:pt x="7302379" y="4941877"/>
                  <a:pt x="7311552" y="4978326"/>
                </a:cubicBezTo>
                <a:cubicBezTo>
                  <a:pt x="7284161" y="4998846"/>
                  <a:pt x="7309660" y="4989594"/>
                  <a:pt x="7304880" y="5015024"/>
                </a:cubicBezTo>
                <a:cubicBezTo>
                  <a:pt x="7330355" y="5012307"/>
                  <a:pt x="7291032" y="5044485"/>
                  <a:pt x="7319932" y="5050993"/>
                </a:cubicBezTo>
                <a:cubicBezTo>
                  <a:pt x="7318148" y="5055414"/>
                  <a:pt x="7315506" y="5059493"/>
                  <a:pt x="7312641" y="5063537"/>
                </a:cubicBezTo>
                <a:lnTo>
                  <a:pt x="7311153" y="5065661"/>
                </a:lnTo>
                <a:lnTo>
                  <a:pt x="7310197" y="5075032"/>
                </a:lnTo>
                <a:lnTo>
                  <a:pt x="7303683" y="5076576"/>
                </a:lnTo>
                <a:lnTo>
                  <a:pt x="7297768" y="5089898"/>
                </a:lnTo>
                <a:cubicBezTo>
                  <a:pt x="7296519" y="5095057"/>
                  <a:pt x="7296302" y="5100805"/>
                  <a:pt x="7297750" y="5107454"/>
                </a:cubicBezTo>
                <a:cubicBezTo>
                  <a:pt x="7309447" y="5125240"/>
                  <a:pt x="7295812" y="5147341"/>
                  <a:pt x="7297014" y="5169708"/>
                </a:cubicBezTo>
                <a:lnTo>
                  <a:pt x="7300719" y="5180532"/>
                </a:lnTo>
                <a:lnTo>
                  <a:pt x="7295705" y="5210620"/>
                </a:lnTo>
                <a:lnTo>
                  <a:pt x="7296901" y="5212749"/>
                </a:lnTo>
                <a:cubicBezTo>
                  <a:pt x="7296704" y="5218058"/>
                  <a:pt x="7294377" y="5228574"/>
                  <a:pt x="7294523" y="5242477"/>
                </a:cubicBezTo>
                <a:lnTo>
                  <a:pt x="7297776" y="5296160"/>
                </a:lnTo>
                <a:lnTo>
                  <a:pt x="7289955" y="5304499"/>
                </a:lnTo>
                <a:lnTo>
                  <a:pt x="7286210" y="5305374"/>
                </a:lnTo>
                <a:lnTo>
                  <a:pt x="7286995" y="5320092"/>
                </a:lnTo>
                <a:lnTo>
                  <a:pt x="7281550" y="5330613"/>
                </a:lnTo>
                <a:lnTo>
                  <a:pt x="7285354" y="5340890"/>
                </a:lnTo>
                <a:lnTo>
                  <a:pt x="7281914" y="5354491"/>
                </a:lnTo>
                <a:cubicBezTo>
                  <a:pt x="7280017" y="5359352"/>
                  <a:pt x="7277725" y="5364763"/>
                  <a:pt x="7275918" y="5370917"/>
                </a:cubicBezTo>
                <a:lnTo>
                  <a:pt x="7267655" y="5384350"/>
                </a:lnTo>
                <a:lnTo>
                  <a:pt x="7263791" y="5406610"/>
                </a:lnTo>
                <a:cubicBezTo>
                  <a:pt x="7260956" y="5423841"/>
                  <a:pt x="7257650" y="5440271"/>
                  <a:pt x="7251522" y="5456222"/>
                </a:cubicBezTo>
                <a:cubicBezTo>
                  <a:pt x="7253699" y="5469913"/>
                  <a:pt x="7252931" y="5482529"/>
                  <a:pt x="7242311" y="5493751"/>
                </a:cubicBezTo>
                <a:cubicBezTo>
                  <a:pt x="7236636" y="5529727"/>
                  <a:pt x="7245809" y="5539513"/>
                  <a:pt x="7231835" y="5561252"/>
                </a:cubicBezTo>
                <a:cubicBezTo>
                  <a:pt x="7236311" y="5568555"/>
                  <a:pt x="7238499" y="5573475"/>
                  <a:pt x="7239152" y="5577121"/>
                </a:cubicBezTo>
                <a:cubicBezTo>
                  <a:pt x="7241111" y="5588065"/>
                  <a:pt x="7229268" y="5587525"/>
                  <a:pt x="7224043" y="5605355"/>
                </a:cubicBezTo>
                <a:cubicBezTo>
                  <a:pt x="7216774" y="5624244"/>
                  <a:pt x="7213225" y="5590845"/>
                  <a:pt x="7209229" y="5609118"/>
                </a:cubicBezTo>
                <a:cubicBezTo>
                  <a:pt x="7212098" y="5628346"/>
                  <a:pt x="7194168" y="5628785"/>
                  <a:pt x="7198222" y="5648700"/>
                </a:cubicBezTo>
                <a:cubicBezTo>
                  <a:pt x="7212577" y="5642705"/>
                  <a:pt x="7189541" y="5689259"/>
                  <a:pt x="7201221" y="5689771"/>
                </a:cubicBezTo>
                <a:cubicBezTo>
                  <a:pt x="7181618" y="5708428"/>
                  <a:pt x="7201258" y="5715573"/>
                  <a:pt x="7192555" y="5739098"/>
                </a:cubicBezTo>
                <a:cubicBezTo>
                  <a:pt x="7184486" y="5750478"/>
                  <a:pt x="7182208" y="5758416"/>
                  <a:pt x="7187522" y="5768603"/>
                </a:cubicBezTo>
                <a:cubicBezTo>
                  <a:pt x="7148692" y="5821144"/>
                  <a:pt x="7181577" y="5799065"/>
                  <a:pt x="7162500" y="5846928"/>
                </a:cubicBezTo>
                <a:lnTo>
                  <a:pt x="7160827" y="5850799"/>
                </a:lnTo>
                <a:lnTo>
                  <a:pt x="7163312" y="5866636"/>
                </a:lnTo>
                <a:cubicBezTo>
                  <a:pt x="7163884" y="5867070"/>
                  <a:pt x="7164455" y="5867505"/>
                  <a:pt x="7165029" y="5867939"/>
                </a:cubicBezTo>
                <a:lnTo>
                  <a:pt x="7142501" y="5914339"/>
                </a:lnTo>
                <a:lnTo>
                  <a:pt x="7143151" y="5921221"/>
                </a:lnTo>
                <a:lnTo>
                  <a:pt x="7123808" y="5950546"/>
                </a:lnTo>
                <a:lnTo>
                  <a:pt x="7116299" y="5966186"/>
                </a:lnTo>
                <a:lnTo>
                  <a:pt x="7106117" y="5983669"/>
                </a:lnTo>
                <a:lnTo>
                  <a:pt x="7109622" y="5995569"/>
                </a:lnTo>
                <a:cubicBezTo>
                  <a:pt x="7114727" y="6023526"/>
                  <a:pt x="7092983" y="6067450"/>
                  <a:pt x="7116605" y="6077139"/>
                </a:cubicBezTo>
                <a:cubicBezTo>
                  <a:pt x="7102148" y="6089933"/>
                  <a:pt x="7125501" y="6101908"/>
                  <a:pt x="7127573" y="6115892"/>
                </a:cubicBezTo>
                <a:cubicBezTo>
                  <a:pt x="7118381" y="6127056"/>
                  <a:pt x="7126331" y="6132595"/>
                  <a:pt x="7128098" y="6142737"/>
                </a:cubicBezTo>
                <a:cubicBezTo>
                  <a:pt x="7122429" y="6147329"/>
                  <a:pt x="7122724" y="6155912"/>
                  <a:pt x="7129375" y="6158833"/>
                </a:cubicBezTo>
                <a:cubicBezTo>
                  <a:pt x="7144709" y="6154689"/>
                  <a:pt x="7137060" y="6184499"/>
                  <a:pt x="7147635" y="6186714"/>
                </a:cubicBezTo>
                <a:cubicBezTo>
                  <a:pt x="7149842" y="6204016"/>
                  <a:pt x="7136414" y="6279145"/>
                  <a:pt x="7153343" y="6291871"/>
                </a:cubicBezTo>
                <a:cubicBezTo>
                  <a:pt x="7161381" y="6326852"/>
                  <a:pt x="7134450" y="6377408"/>
                  <a:pt x="7134923" y="6392273"/>
                </a:cubicBezTo>
                <a:cubicBezTo>
                  <a:pt x="7103997" y="6407024"/>
                  <a:pt x="7185503" y="6478818"/>
                  <a:pt x="7187236" y="6541940"/>
                </a:cubicBezTo>
                <a:cubicBezTo>
                  <a:pt x="7184250" y="6550446"/>
                  <a:pt x="7184290" y="6554993"/>
                  <a:pt x="7191340" y="6557275"/>
                </a:cubicBezTo>
                <a:cubicBezTo>
                  <a:pt x="7195412" y="6573685"/>
                  <a:pt x="7202070" y="6606060"/>
                  <a:pt x="7211670" y="6640404"/>
                </a:cubicBezTo>
                <a:cubicBezTo>
                  <a:pt x="7219591" y="6666216"/>
                  <a:pt x="7212698" y="6793331"/>
                  <a:pt x="7221085" y="6827708"/>
                </a:cubicBezTo>
                <a:lnTo>
                  <a:pt x="7227698" y="6857999"/>
                </a:lnTo>
                <a:lnTo>
                  <a:pt x="0" y="6857999"/>
                </a:lnTo>
                <a:close/>
              </a:path>
            </a:pathLst>
          </a:custGeom>
        </p:spPr>
      </p:pic>
    </p:spTree>
    <p:extLst>
      <p:ext uri="{BB962C8B-B14F-4D97-AF65-F5344CB8AC3E}">
        <p14:creationId xmlns:p14="http://schemas.microsoft.com/office/powerpoint/2010/main" val="2387207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C010F1E6-447E-892F-92D8-4AB41A09037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5054039" y="0"/>
            <a:ext cx="8179922" cy="2878452"/>
          </a:xfrm>
          <a:prstGeom prst="rect">
            <a:avLst/>
          </a:prstGeom>
        </p:spPr>
      </p:pic>
      <p:sp>
        <p:nvSpPr>
          <p:cNvPr id="7" name="Rectangle 6">
            <a:extLst>
              <a:ext uri="{FF2B5EF4-FFF2-40B4-BE49-F238E27FC236}">
                <a16:creationId xmlns:a16="http://schemas.microsoft.com/office/drawing/2014/main" id="{0D6A1CAD-2D7B-22D4-FBB5-45E75E189134}"/>
              </a:ext>
            </a:extLst>
          </p:cNvPr>
          <p:cNvSpPr/>
          <p:nvPr/>
        </p:nvSpPr>
        <p:spPr>
          <a:xfrm>
            <a:off x="6096000" y="654396"/>
            <a:ext cx="5128556" cy="1569660"/>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9600" b="1" cap="none" spc="0" dirty="0">
                <a:ln/>
                <a:solidFill>
                  <a:srgbClr val="002060"/>
                </a:solidFill>
                <a:effectLst/>
              </a:rPr>
              <a:t> </a:t>
            </a:r>
            <a:r>
              <a:rPr lang="en-US" sz="9600" b="1" cap="none" spc="0" dirty="0" err="1">
                <a:ln/>
                <a:solidFill>
                  <a:srgbClr val="00B0F0"/>
                </a:solidFill>
                <a:effectLst/>
                <a:latin typeface="Nunito Black" pitchFamily="2" charset="0"/>
              </a:rPr>
              <a:t>Tiết</a:t>
            </a:r>
            <a:r>
              <a:rPr lang="en-US" sz="9600" b="1" cap="none" spc="0" dirty="0">
                <a:ln/>
                <a:solidFill>
                  <a:srgbClr val="00B0F0"/>
                </a:solidFill>
                <a:effectLst/>
                <a:latin typeface="Nunito Black" pitchFamily="2" charset="0"/>
              </a:rPr>
              <a:t> 1</a:t>
            </a:r>
          </a:p>
        </p:txBody>
      </p:sp>
    </p:spTree>
    <p:extLst>
      <p:ext uri="{BB962C8B-B14F-4D97-AF65-F5344CB8AC3E}">
        <p14:creationId xmlns:p14="http://schemas.microsoft.com/office/powerpoint/2010/main" val="19356068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9" presetClass="emph" presetSubtype="0" fill="hold" nodeType="withEffect">
                                  <p:stCondLst>
                                    <p:cond delay="0"/>
                                  </p:stCondLst>
                                  <p:childTnLst>
                                    <p:animClr clrSpc="rgb" dir="cw">
                                      <p:cBhvr override="childStyle">
                                        <p:cTn id="6" dur="500" fill="hold"/>
                                        <p:tgtEl>
                                          <p:spTgt spid="7">
                                            <p:txEl>
                                              <p:pRg st="0" end="0"/>
                                            </p:txEl>
                                          </p:spTgt>
                                        </p:tgtEl>
                                        <p:attrNameLst>
                                          <p:attrName>style.color</p:attrName>
                                        </p:attrNameLst>
                                      </p:cBhvr>
                                      <p:to>
                                        <a:schemeClr val="accent2"/>
                                      </p:to>
                                    </p:animClr>
                                    <p:animClr clrSpc="rgb" dir="cw">
                                      <p:cBhvr>
                                        <p:cTn id="7" dur="500" fill="hold"/>
                                        <p:tgtEl>
                                          <p:spTgt spid="7">
                                            <p:txEl>
                                              <p:pRg st="0" end="0"/>
                                            </p:txEl>
                                          </p:spTgt>
                                        </p:tgtEl>
                                        <p:attrNameLst>
                                          <p:attrName>fillcolor</p:attrName>
                                        </p:attrNameLst>
                                      </p:cBhvr>
                                      <p:to>
                                        <a:schemeClr val="accent2"/>
                                      </p:to>
                                    </p:animClr>
                                    <p:set>
                                      <p:cBhvr>
                                        <p:cTn id="8" dur="500" fill="hold"/>
                                        <p:tgtEl>
                                          <p:spTgt spid="7">
                                            <p:txEl>
                                              <p:pRg st="0" end="0"/>
                                            </p:txEl>
                                          </p:spTgt>
                                        </p:tgtEl>
                                        <p:attrNameLst>
                                          <p:attrName>fill.type</p:attrName>
                                        </p:attrNameLst>
                                      </p:cBhvr>
                                      <p:to>
                                        <p:strVal val="solid"/>
                                      </p:to>
                                    </p:set>
                                    <p:set>
                                      <p:cBhvr>
                                        <p:cTn id="9" dur="500" fill="hold"/>
                                        <p:tgtEl>
                                          <p:spTgt spid="7">
                                            <p:txEl>
                                              <p:pRg st="0" end="0"/>
                                            </p:txEl>
                                          </p:spTgt>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7DF5E6-D327-4DD9-B9F2-97A8022018C6}"/>
              </a:ext>
            </a:extLst>
          </p:cNvPr>
          <p:cNvPicPr>
            <a:picLocks noChangeAspect="1"/>
          </p:cNvPicPr>
          <p:nvPr/>
        </p:nvPicPr>
        <p:blipFill rotWithShape="1">
          <a:blip r:embed="rId3"/>
          <a:srcRect l="2943" t="27047" r="-24021"/>
          <a:stretch/>
        </p:blipFill>
        <p:spPr>
          <a:xfrm>
            <a:off x="31955" y="6813"/>
            <a:ext cx="16960645" cy="10273374"/>
          </a:xfrm>
          <a:prstGeom prst="rect">
            <a:avLst/>
          </a:prstGeom>
        </p:spPr>
      </p:pic>
      <p:sp>
        <p:nvSpPr>
          <p:cNvPr id="15" name="Freeform: Shape 14">
            <a:extLst>
              <a:ext uri="{FF2B5EF4-FFF2-40B4-BE49-F238E27FC236}">
                <a16:creationId xmlns:a16="http://schemas.microsoft.com/office/drawing/2014/main" id="{22C6C9C9-83BF-4A6C-A1BF-C1735C61B4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44786" y="1"/>
            <a:ext cx="10943215" cy="10280186"/>
          </a:xfrm>
          <a:custGeom>
            <a:avLst/>
            <a:gdLst>
              <a:gd name="connsiteX0" fmla="*/ 2113864 w 7295477"/>
              <a:gd name="connsiteY0" fmla="*/ 0 h 6853457"/>
              <a:gd name="connsiteX1" fmla="*/ 5731689 w 7295477"/>
              <a:gd name="connsiteY1" fmla="*/ 0 h 6853457"/>
              <a:gd name="connsiteX2" fmla="*/ 5792604 w 7295477"/>
              <a:gd name="connsiteY2" fmla="*/ 31199 h 6853457"/>
              <a:gd name="connsiteX3" fmla="*/ 7277638 w 7295477"/>
              <a:gd name="connsiteY3" fmla="*/ 1446415 h 6853457"/>
              <a:gd name="connsiteX4" fmla="*/ 7295477 w 7295477"/>
              <a:gd name="connsiteY4" fmla="*/ 1478103 h 6853457"/>
              <a:gd name="connsiteX5" fmla="*/ 7295477 w 7295477"/>
              <a:gd name="connsiteY5" fmla="*/ 5482224 h 6853457"/>
              <a:gd name="connsiteX6" fmla="*/ 7195301 w 7295477"/>
              <a:gd name="connsiteY6" fmla="*/ 5644337 h 6853457"/>
              <a:gd name="connsiteX7" fmla="*/ 5956878 w 7295477"/>
              <a:gd name="connsiteY7" fmla="*/ 6835380 h 6853457"/>
              <a:gd name="connsiteX8" fmla="*/ 5925438 w 7295477"/>
              <a:gd name="connsiteY8" fmla="*/ 6853457 h 6853457"/>
              <a:gd name="connsiteX9" fmla="*/ 1920114 w 7295477"/>
              <a:gd name="connsiteY9" fmla="*/ 6853457 h 6853457"/>
              <a:gd name="connsiteX10" fmla="*/ 1888674 w 7295477"/>
              <a:gd name="connsiteY10" fmla="*/ 6835380 h 6853457"/>
              <a:gd name="connsiteX11" fmla="*/ 0 w 7295477"/>
              <a:gd name="connsiteY11" fmla="*/ 3480517 h 6853457"/>
              <a:gd name="connsiteX12" fmla="*/ 2052949 w 7295477"/>
              <a:gd name="connsiteY12" fmla="*/ 31199 h 6853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95477" h="6853457">
                <a:moveTo>
                  <a:pt x="2113864" y="0"/>
                </a:moveTo>
                <a:lnTo>
                  <a:pt x="5731689" y="0"/>
                </a:lnTo>
                <a:lnTo>
                  <a:pt x="5792604" y="31199"/>
                </a:lnTo>
                <a:cubicBezTo>
                  <a:pt x="6404018" y="363339"/>
                  <a:pt x="6917255" y="853303"/>
                  <a:pt x="7277638" y="1446415"/>
                </a:cubicBezTo>
                <a:lnTo>
                  <a:pt x="7295477" y="1478103"/>
                </a:lnTo>
                <a:lnTo>
                  <a:pt x="7295477" y="5482224"/>
                </a:lnTo>
                <a:lnTo>
                  <a:pt x="7195301" y="5644337"/>
                </a:lnTo>
                <a:cubicBezTo>
                  <a:pt x="6875688" y="6126745"/>
                  <a:pt x="6452261" y="6534378"/>
                  <a:pt x="5956878" y="6835380"/>
                </a:cubicBezTo>
                <a:lnTo>
                  <a:pt x="5925438" y="6853457"/>
                </a:lnTo>
                <a:lnTo>
                  <a:pt x="1920114" y="6853457"/>
                </a:lnTo>
                <a:lnTo>
                  <a:pt x="1888674" y="6835380"/>
                </a:lnTo>
                <a:cubicBezTo>
                  <a:pt x="756370" y="6147375"/>
                  <a:pt x="0" y="4902276"/>
                  <a:pt x="0" y="3480517"/>
                </a:cubicBezTo>
                <a:cubicBezTo>
                  <a:pt x="0" y="1991056"/>
                  <a:pt x="830121" y="695479"/>
                  <a:pt x="2052949" y="31199"/>
                </a:cubicBez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2A0FD3AB-4E01-4039-8593-44856BF306D7}"/>
              </a:ext>
            </a:extLst>
          </p:cNvPr>
          <p:cNvPicPr>
            <a:picLocks noChangeAspect="1"/>
          </p:cNvPicPr>
          <p:nvPr/>
        </p:nvPicPr>
        <p:blipFill rotWithShape="1">
          <a:blip r:embed="rId4">
            <a:extLst>
              <a:ext uri="{28A0092B-C50C-407E-A947-70E740481C1C}">
                <a14:useLocalDpi xmlns:a14="http://schemas.microsoft.com/office/drawing/2010/main" val="0"/>
              </a:ext>
            </a:extLst>
          </a:blip>
          <a:srcRect l="27341" t="7042" r="15277" b="-6976"/>
          <a:stretch/>
        </p:blipFill>
        <p:spPr>
          <a:xfrm>
            <a:off x="7772400" y="0"/>
            <a:ext cx="10515600" cy="10273374"/>
          </a:xfrm>
          <a:custGeom>
            <a:avLst/>
            <a:gdLst/>
            <a:ahLst/>
            <a:cxnLst/>
            <a:rect l="l" t="t" r="r" b="b"/>
            <a:pathLst>
              <a:path w="7128913" h="6853457">
                <a:moveTo>
                  <a:pt x="2343548" y="0"/>
                </a:moveTo>
                <a:lnTo>
                  <a:pt x="5168877" y="0"/>
                </a:lnTo>
                <a:lnTo>
                  <a:pt x="5218299" y="19487"/>
                </a:lnTo>
                <a:cubicBezTo>
                  <a:pt x="5976640" y="340238"/>
                  <a:pt x="6607722" y="902948"/>
                  <a:pt x="7014769" y="1610837"/>
                </a:cubicBezTo>
                <a:lnTo>
                  <a:pt x="7128913" y="1827198"/>
                </a:lnTo>
                <a:lnTo>
                  <a:pt x="7128913" y="5131581"/>
                </a:lnTo>
                <a:lnTo>
                  <a:pt x="7091067" y="5210750"/>
                </a:lnTo>
                <a:cubicBezTo>
                  <a:pt x="6744936" y="5876527"/>
                  <a:pt x="6205281" y="6425584"/>
                  <a:pt x="5546646" y="6783375"/>
                </a:cubicBezTo>
                <a:lnTo>
                  <a:pt x="5409811" y="6853457"/>
                </a:lnTo>
                <a:lnTo>
                  <a:pt x="2102613" y="6853457"/>
                </a:lnTo>
                <a:lnTo>
                  <a:pt x="1965779" y="6783375"/>
                </a:lnTo>
                <a:cubicBezTo>
                  <a:pt x="794873" y="6147301"/>
                  <a:pt x="0" y="4906735"/>
                  <a:pt x="0" y="3480517"/>
                </a:cubicBezTo>
                <a:cubicBezTo>
                  <a:pt x="0" y="1924643"/>
                  <a:pt x="945964" y="589711"/>
                  <a:pt x="2294125" y="19487"/>
                </a:cubicBezTo>
                <a:close/>
              </a:path>
            </a:pathLst>
          </a:custGeom>
          <a:solidFill>
            <a:srgbClr val="FFF3DA"/>
          </a:solidFill>
        </p:spPr>
      </p:pic>
      <p:pic>
        <p:nvPicPr>
          <p:cNvPr id="5" name="Picture 4">
            <a:extLst>
              <a:ext uri="{FF2B5EF4-FFF2-40B4-BE49-F238E27FC236}">
                <a16:creationId xmlns:a16="http://schemas.microsoft.com/office/drawing/2014/main" id="{94F73519-F449-4054-851D-6BBBE61C49C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2901" b="94613" l="5357" r="95330">
                        <a14:foregroundMark x1="24725" y1="23343" x2="42582" y2="56354"/>
                        <a14:foregroundMark x1="42582" y1="56354" x2="42582" y2="56354"/>
                        <a14:foregroundMark x1="39973" y1="23895" x2="39698" y2="55110"/>
                        <a14:foregroundMark x1="13874" y1="38398" x2="57418" y2="61464"/>
                        <a14:foregroundMark x1="57418" y1="61464" x2="63736" y2="71823"/>
                        <a14:foregroundMark x1="63736" y1="71823" x2="65522" y2="80525"/>
                        <a14:foregroundMark x1="91071" y1="55663" x2="91896" y2="69890"/>
                        <a14:foregroundMark x1="90659" y1="57320" x2="95330" y2="56215"/>
                        <a14:foregroundMark x1="91346" y1="64227" x2="95330" y2="62431"/>
                        <a14:foregroundMark x1="37088" y1="11602" x2="21841" y2="27901"/>
                        <a14:foregroundMark x1="21841" y1="27901" x2="21841" y2="27901"/>
                        <a14:foregroundMark x1="35027" y1="13260" x2="43269" y2="28177"/>
                        <a14:foregroundMark x1="39286" y1="2901" x2="40934" y2="24724"/>
                        <a14:foregroundMark x1="40934" y1="24724" x2="47940" y2="46409"/>
                        <a14:foregroundMark x1="33104" y1="28177" x2="36951" y2="43232"/>
                        <a14:foregroundMark x1="28984" y1="30663" x2="28571" y2="47652"/>
                        <a14:foregroundMark x1="8104" y1="91436" x2="49863" y2="85635"/>
                        <a14:foregroundMark x1="49863" y1="85635" x2="56044" y2="82735"/>
                        <a14:foregroundMark x1="40247" y1="49862" x2="47390" y2="72238"/>
                        <a14:foregroundMark x1="47390" y1="72238" x2="38462" y2="58011"/>
                        <a14:foregroundMark x1="38462" y1="58011" x2="36951" y2="58564"/>
                        <a14:foregroundMark x1="45604" y1="46961" x2="51374" y2="62983"/>
                        <a14:foregroundMark x1="51374" y1="62983" x2="37912" y2="68646"/>
                        <a14:foregroundMark x1="37912" y1="68646" x2="32418" y2="63260"/>
                        <a14:foregroundMark x1="32418" y1="63260" x2="48489" y2="74724"/>
                        <a14:foregroundMark x1="48489" y1="74724" x2="52060" y2="79420"/>
                        <a14:foregroundMark x1="47665" y1="75691" x2="25962" y2="53315"/>
                        <a14:foregroundMark x1="48901" y1="83149" x2="42995" y2="80387"/>
                        <a14:foregroundMark x1="66071" y1="70856" x2="53159" y2="71133"/>
                        <a14:foregroundMark x1="38462" y1="83702" x2="28434" y2="77486"/>
                        <a14:foregroundMark x1="33929" y1="92680" x2="6868" y2="94613"/>
                        <a14:foregroundMark x1="6868" y1="94613" x2="5357" y2="92127"/>
                        <a14:foregroundMark x1="22115" y1="25829" x2="18819" y2="33840"/>
                        <a14:foregroundMark x1="18819" y1="33840" x2="18819" y2="33840"/>
                        <a14:foregroundMark x1="20742" y1="26519" x2="18132" y2="32044"/>
                      </a14:backgroundRemoval>
                    </a14:imgEffect>
                  </a14:imgLayer>
                </a14:imgProps>
              </a:ext>
            </a:extLst>
          </a:blip>
          <a:stretch>
            <a:fillRect/>
          </a:stretch>
        </p:blipFill>
        <p:spPr>
          <a:xfrm>
            <a:off x="5552480" y="647700"/>
            <a:ext cx="3658352" cy="1905000"/>
          </a:xfrm>
          <a:prstGeom prst="rect">
            <a:avLst/>
          </a:prstGeom>
        </p:spPr>
      </p:pic>
    </p:spTree>
    <p:extLst>
      <p:ext uri="{BB962C8B-B14F-4D97-AF65-F5344CB8AC3E}">
        <p14:creationId xmlns:p14="http://schemas.microsoft.com/office/powerpoint/2010/main" val="1676826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Hình ảnh 1">
            <a:extLst>
              <a:ext uri="{FF2B5EF4-FFF2-40B4-BE49-F238E27FC236}">
                <a16:creationId xmlns:a16="http://schemas.microsoft.com/office/drawing/2014/main" id="{B5405E49-B16A-05F1-7CD5-35625A8B08C3}"/>
              </a:ext>
            </a:extLst>
          </p:cNvPr>
          <p:cNvPicPr>
            <a:picLocks noChangeAspect="1"/>
          </p:cNvPicPr>
          <p:nvPr/>
        </p:nvPicPr>
        <p:blipFill>
          <a:blip r:embed="rId3"/>
          <a:stretch>
            <a:fillRect/>
          </a:stretch>
        </p:blipFill>
        <p:spPr>
          <a:xfrm>
            <a:off x="360785" y="315633"/>
            <a:ext cx="13857369" cy="4850431"/>
          </a:xfrm>
          <a:prstGeom prst="rect">
            <a:avLst/>
          </a:prstGeom>
          <a:ln>
            <a:noFill/>
          </a:ln>
          <a:effectLst>
            <a:softEdge rad="112500"/>
          </a:effectLst>
        </p:spPr>
      </p:pic>
      <p:pic>
        <p:nvPicPr>
          <p:cNvPr id="4" name="Hình ảnh 3" descr="Ảnh có chứa đồ chơi&#10;&#10;Mô tả được tạo tự động">
            <a:extLst>
              <a:ext uri="{FF2B5EF4-FFF2-40B4-BE49-F238E27FC236}">
                <a16:creationId xmlns:a16="http://schemas.microsoft.com/office/drawing/2014/main" id="{0B872FA5-7FF4-1EE8-E68C-9C830C7734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14712282" y="5143500"/>
            <a:ext cx="3578765" cy="4850431"/>
          </a:xfrm>
          <a:prstGeom prst="rect">
            <a:avLst/>
          </a:prstGeom>
        </p:spPr>
      </p:pic>
      <p:sp>
        <p:nvSpPr>
          <p:cNvPr id="5" name="Hình chữ nhật: Góc Tròn 4">
            <a:extLst>
              <a:ext uri="{FF2B5EF4-FFF2-40B4-BE49-F238E27FC236}">
                <a16:creationId xmlns:a16="http://schemas.microsoft.com/office/drawing/2014/main" id="{A5C2BCB1-E3CD-9F8B-F794-76FB4518A25F}"/>
              </a:ext>
            </a:extLst>
          </p:cNvPr>
          <p:cNvSpPr/>
          <p:nvPr/>
        </p:nvSpPr>
        <p:spPr>
          <a:xfrm>
            <a:off x="2403628" y="5448300"/>
            <a:ext cx="12273883" cy="2514757"/>
          </a:xfrm>
          <a:prstGeom prst="roundRect">
            <a:avLst/>
          </a:prstGeom>
          <a:solidFill>
            <a:srgbClr val="00B050"/>
          </a:solidFill>
          <a:ln w="38100">
            <a:solidFill>
              <a:srgbClr val="FFFF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endParaRPr lang="en-US" sz="3200" dirty="0">
              <a:latin typeface="Open Sans ExtraBold" panose="020B0906030804020204" pitchFamily="34" charset="0"/>
              <a:ea typeface="Open Sans ExtraBold" panose="020B0906030804020204" pitchFamily="34" charset="0"/>
              <a:cs typeface="Open Sans ExtraBold" panose="020B0906030804020204" pitchFamily="34" charset="0"/>
            </a:endParaRPr>
          </a:p>
          <a:p>
            <a:pPr marL="457200" indent="-457200">
              <a:lnSpc>
                <a:spcPct val="200000"/>
              </a:lnSpc>
              <a:buFontTx/>
              <a:buChar char="-"/>
            </a:pP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Sản</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ph</a:t>
            </a:r>
            <a:r>
              <a:rPr lang="en-US" sz="3200" dirty="0">
                <a:latin typeface="Open Sans ExtraBold" panose="020B0906030804020204" pitchFamily="34" charset="0"/>
                <a:ea typeface="Open Sans ExtraBold" panose="020B0906030804020204" pitchFamily="34" charset="0"/>
                <a:cs typeface="Open Sans ExtraBold" panose="020B0906030804020204" pitchFamily="34" charset="0"/>
              </a:rPr>
              <a:t>ẩ</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m </a:t>
            </a: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được</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làm</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bằng</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 tay: </a:t>
            </a:r>
            <a:endParaRPr lang="en-US" sz="3200" dirty="0">
              <a:latin typeface="Open Sans ExtraBold" panose="020B0906030804020204" pitchFamily="34" charset="0"/>
              <a:ea typeface="Open Sans ExtraBold" panose="020B0906030804020204" pitchFamily="34" charset="0"/>
              <a:cs typeface="Open Sans ExtraBold" panose="020B0906030804020204" pitchFamily="34" charset="0"/>
            </a:endParaRPr>
          </a:p>
          <a:p>
            <a:pPr>
              <a:lnSpc>
                <a:spcPct val="200000"/>
              </a:lnSpc>
            </a:pPr>
            <a:r>
              <a:rPr lang="en-US" sz="320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Sản</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phẩm</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được</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làm</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bằng</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máy</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sz="3200" dirty="0" err="1">
                <a:latin typeface="Open Sans ExtraBold" panose="020B0906030804020204" pitchFamily="34" charset="0"/>
                <a:ea typeface="Open Sans ExtraBold" panose="020B0906030804020204" pitchFamily="34" charset="0"/>
                <a:cs typeface="Open Sans ExtraBold" panose="020B0906030804020204" pitchFamily="34" charset="0"/>
              </a:rPr>
              <a:t>móc</a:t>
            </a:r>
            <a:r>
              <a:rPr lang="en-US" sz="3200" dirty="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sz="3200" dirty="0">
                <a:latin typeface="Open Sans ExtraBold" panose="020B0906030804020204" pitchFamily="34" charset="0"/>
                <a:ea typeface="Open Sans ExtraBold" panose="020B0906030804020204" pitchFamily="34" charset="0"/>
                <a:cs typeface="Open Sans ExtraBold" panose="020B0906030804020204" pitchFamily="34" charset="0"/>
              </a:rPr>
              <a:t>: </a:t>
            </a:r>
            <a:r>
              <a:rPr lang="vi-VN" dirty="0"/>
              <a:t> </a:t>
            </a:r>
          </a:p>
          <a:p>
            <a:pPr algn="ctr">
              <a:lnSpc>
                <a:spcPct val="150000"/>
              </a:lnSpc>
            </a:pPr>
            <a:endParaRPr lang="vi-VN" sz="3200" b="1" i="1" dirty="0">
              <a:solidFill>
                <a:srgbClr val="002060"/>
              </a:solidFill>
            </a:endParaRPr>
          </a:p>
        </p:txBody>
      </p:sp>
      <p:sp>
        <p:nvSpPr>
          <p:cNvPr id="6" name="Hộp Văn bản 5">
            <a:extLst>
              <a:ext uri="{FF2B5EF4-FFF2-40B4-BE49-F238E27FC236}">
                <a16:creationId xmlns:a16="http://schemas.microsoft.com/office/drawing/2014/main" id="{77E418B9-0E0F-D434-0B57-74F199074E39}"/>
              </a:ext>
            </a:extLst>
          </p:cNvPr>
          <p:cNvSpPr txBox="1"/>
          <p:nvPr/>
        </p:nvSpPr>
        <p:spPr>
          <a:xfrm>
            <a:off x="9448800" y="5931397"/>
            <a:ext cx="3638945" cy="752257"/>
          </a:xfrm>
          <a:prstGeom prst="rect">
            <a:avLst/>
          </a:prstGeom>
          <a:noFill/>
        </p:spPr>
        <p:txBody>
          <a:bodyPr wrap="none"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vi-VN" sz="3200" b="0" i="0" u="none" strike="noStrike" kern="1200" cap="none" spc="0" normalizeH="0" baseline="0" noProof="0" dirty="0" err="1">
                <a:ln>
                  <a:noFill/>
                </a:ln>
                <a:solidFill>
                  <a:srgbClr val="FFFF00"/>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nón</a:t>
            </a:r>
            <a:r>
              <a:rPr kumimoji="0" lang="vi-VN" sz="3200" b="0" i="0" u="none" strike="noStrike" kern="1200" cap="none" spc="0" normalizeH="0" baseline="0" noProof="0" dirty="0">
                <a:ln>
                  <a:noFill/>
                </a:ln>
                <a:solidFill>
                  <a:srgbClr val="FFFF00"/>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 </a:t>
            </a:r>
            <a:r>
              <a:rPr kumimoji="0" lang="vi-VN" sz="3200" b="0" i="0" u="none" strike="noStrike" kern="1200" cap="none" spc="0" normalizeH="0" baseline="0" noProof="0" dirty="0" err="1">
                <a:ln>
                  <a:noFill/>
                </a:ln>
                <a:solidFill>
                  <a:srgbClr val="FFFF00"/>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lá</a:t>
            </a:r>
            <a:r>
              <a:rPr kumimoji="0" lang="vi-VN" sz="3200" b="0" i="0" u="none" strike="noStrike" kern="1200" cap="none" spc="0" normalizeH="0" baseline="0" noProof="0" dirty="0">
                <a:ln>
                  <a:noFill/>
                </a:ln>
                <a:solidFill>
                  <a:srgbClr val="FFFF00"/>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 tranh </a:t>
            </a:r>
            <a:r>
              <a:rPr kumimoji="0" lang="vi-VN" sz="3200" b="0" i="0" u="none" strike="noStrike" kern="1200" cap="none" spc="0" normalizeH="0" baseline="0" noProof="0" dirty="0" err="1">
                <a:ln>
                  <a:noFill/>
                </a:ln>
                <a:solidFill>
                  <a:srgbClr val="FFFF00"/>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vẽ</a:t>
            </a:r>
            <a:r>
              <a:rPr kumimoji="0" lang="vi-VN" sz="3200" b="0" i="0" u="none" strike="noStrike" kern="1200" cap="none" spc="0" normalizeH="0" baseline="0" noProof="0" dirty="0">
                <a:ln>
                  <a:noFill/>
                </a:ln>
                <a:solidFill>
                  <a:srgbClr val="FFFF00"/>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a:t>
            </a:r>
          </a:p>
        </p:txBody>
      </p:sp>
      <p:sp>
        <p:nvSpPr>
          <p:cNvPr id="7" name="Hộp Văn bản 6">
            <a:extLst>
              <a:ext uri="{FF2B5EF4-FFF2-40B4-BE49-F238E27FC236}">
                <a16:creationId xmlns:a16="http://schemas.microsoft.com/office/drawing/2014/main" id="{DE87AE1C-E40B-50EE-F223-F5368EFEA2AB}"/>
              </a:ext>
            </a:extLst>
          </p:cNvPr>
          <p:cNvSpPr txBox="1"/>
          <p:nvPr/>
        </p:nvSpPr>
        <p:spPr>
          <a:xfrm>
            <a:off x="10591800" y="6722202"/>
            <a:ext cx="3282694" cy="936923"/>
          </a:xfrm>
          <a:prstGeom prst="rect">
            <a:avLst/>
          </a:prstGeom>
          <a:noFill/>
        </p:spPr>
        <p:txBody>
          <a:bodyPr wrap="none" rtlCol="0">
            <a:spAutoFit/>
          </a:bodyPr>
          <a:lstStyle/>
          <a:p>
            <a:pPr marR="0" lvl="0" algn="l" defTabSz="914400" rtl="0" eaLnBrk="1" fontAlgn="auto" latinLnBrk="0" hangingPunct="1">
              <a:lnSpc>
                <a:spcPct val="200000"/>
              </a:lnSpc>
              <a:spcBef>
                <a:spcPts val="0"/>
              </a:spcBef>
              <a:spcAft>
                <a:spcPts val="0"/>
              </a:spcAft>
              <a:buClrTx/>
              <a:buSzTx/>
              <a:tabLst/>
              <a:defRPr/>
            </a:pPr>
            <a:r>
              <a:rPr kumimoji="0" lang="vi-VN" sz="3200" b="0" u="none" strike="noStrike" kern="1200" cap="none" spc="0" normalizeH="0" baseline="0" noProof="0" dirty="0">
                <a:ln>
                  <a:noFill/>
                </a:ln>
                <a:solidFill>
                  <a:srgbClr val="FFFF00"/>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xe </a:t>
            </a:r>
            <a:r>
              <a:rPr kumimoji="0" lang="vi-VN" sz="3200" b="0" u="none" strike="noStrike" kern="1200" cap="none" spc="0" normalizeH="0" baseline="0" noProof="0" dirty="0" err="1">
                <a:ln>
                  <a:noFill/>
                </a:ln>
                <a:solidFill>
                  <a:srgbClr val="FFFF00"/>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máy</a:t>
            </a:r>
            <a:r>
              <a:rPr kumimoji="0" lang="vi-VN" sz="3200" b="0" u="none" strike="noStrike" kern="1200" cap="none" spc="0" normalizeH="0" baseline="0" noProof="0" dirty="0">
                <a:ln>
                  <a:noFill/>
                </a:ln>
                <a:solidFill>
                  <a:srgbClr val="FFFF00"/>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 </a:t>
            </a:r>
            <a:r>
              <a:rPr kumimoji="0" lang="vi-VN" sz="3200" b="0" u="none" strike="noStrike" kern="1200" cap="none" spc="0" normalizeH="0" baseline="0" noProof="0" dirty="0" err="1">
                <a:ln>
                  <a:noFill/>
                </a:ln>
                <a:solidFill>
                  <a:srgbClr val="FFFF00"/>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bút</a:t>
            </a:r>
            <a:r>
              <a:rPr kumimoji="0" lang="vi-VN" sz="3200" b="0" u="none" strike="noStrike" kern="1200" cap="none" spc="0" normalizeH="0" baseline="0" noProof="0" dirty="0">
                <a:ln>
                  <a:noFill/>
                </a:ln>
                <a:solidFill>
                  <a:srgbClr val="FFFF00"/>
                </a:solidFill>
                <a:effectLst/>
                <a:uLnTx/>
                <a:uFillTx/>
                <a:latin typeface="Open Sans ExtraBold" panose="020B0906030804020204" pitchFamily="34" charset="0"/>
                <a:ea typeface="Open Sans ExtraBold" panose="020B0906030804020204" pitchFamily="34" charset="0"/>
                <a:cs typeface="Open Sans ExtraBold" panose="020B0906030804020204" pitchFamily="34" charset="0"/>
              </a:rPr>
              <a:t> bi.</a:t>
            </a:r>
          </a:p>
        </p:txBody>
      </p:sp>
      <p:sp>
        <p:nvSpPr>
          <p:cNvPr id="9" name="Bong bóng Ý nghĩ: Hình đám mây 8">
            <a:extLst>
              <a:ext uri="{FF2B5EF4-FFF2-40B4-BE49-F238E27FC236}">
                <a16:creationId xmlns:a16="http://schemas.microsoft.com/office/drawing/2014/main" id="{786D576B-BF63-E62A-ED65-263005CF555C}"/>
              </a:ext>
            </a:extLst>
          </p:cNvPr>
          <p:cNvSpPr/>
          <p:nvPr/>
        </p:nvSpPr>
        <p:spPr>
          <a:xfrm>
            <a:off x="13716000" y="1257300"/>
            <a:ext cx="4572000" cy="3308107"/>
          </a:xfrm>
          <a:prstGeom prst="cloudCallout">
            <a:avLst>
              <a:gd name="adj1" fmla="val -11981"/>
              <a:gd name="adj2" fmla="val 74209"/>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Quan </a:t>
            </a:r>
            <a:r>
              <a:rPr lang="en-US" sz="3200" dirty="0" err="1">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sát</a:t>
            </a: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 </a:t>
            </a:r>
            <a:r>
              <a:rPr lang="en-US" sz="3200" dirty="0" err="1">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tranh</a:t>
            </a: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 </a:t>
            </a:r>
            <a:r>
              <a:rPr lang="en-US" sz="3200" dirty="0" err="1">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và</a:t>
            </a: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 </a:t>
            </a:r>
            <a:r>
              <a:rPr lang="en-US" sz="3200" dirty="0" err="1">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nêu</a:t>
            </a: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 </a:t>
            </a:r>
            <a:r>
              <a:rPr lang="en-US" sz="3200" dirty="0" err="1">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tên</a:t>
            </a: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 </a:t>
            </a:r>
            <a:r>
              <a:rPr lang="en-US" sz="3200" dirty="0" err="1">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các</a:t>
            </a: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 </a:t>
            </a:r>
            <a:r>
              <a:rPr lang="en-US" sz="3200" dirty="0" err="1">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sản</a:t>
            </a: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 </a:t>
            </a:r>
            <a:r>
              <a:rPr lang="en-US" sz="3200" dirty="0" err="1">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phẩm</a:t>
            </a: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 </a:t>
            </a:r>
            <a:r>
              <a:rPr lang="en-US" sz="3200" dirty="0" err="1">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có</a:t>
            </a: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 </a:t>
            </a:r>
            <a:r>
              <a:rPr lang="en-US" sz="3200" dirty="0" err="1">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trong</a:t>
            </a: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 </a:t>
            </a:r>
            <a:r>
              <a:rPr lang="en-US" sz="3200" dirty="0" err="1">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hình</a:t>
            </a:r>
            <a:r>
              <a:rPr lang="en-US"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rPr>
              <a:t> ?</a:t>
            </a:r>
            <a:endParaRPr lang="vi-VN" sz="3200" dirty="0">
              <a:solidFill>
                <a:srgbClr val="FF665A"/>
              </a:solidFill>
              <a:latin typeface="#9Slide03 AmpleSoft Bold" panose="020B0604020202020204" charset="0"/>
              <a:ea typeface="Open Sans SemiBold" panose="020B0706030804020204" pitchFamily="34" charset="0"/>
              <a:cs typeface="Open Sans SemiBold" panose="020B0706030804020204" pitchFamily="34" charset="0"/>
            </a:endParaRPr>
          </a:p>
        </p:txBody>
      </p:sp>
    </p:spTree>
    <p:extLst>
      <p:ext uri="{BB962C8B-B14F-4D97-AF65-F5344CB8AC3E}">
        <p14:creationId xmlns:p14="http://schemas.microsoft.com/office/powerpoint/2010/main" val="219460397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dissolv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7" presetClass="entr" presetSubtype="1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fltVal val="0"/>
                                          </p:val>
                                        </p:tav>
                                        <p:tav tm="100000">
                                          <p:val>
                                            <p:strVal val="#ppt_w"/>
                                          </p:val>
                                        </p:tav>
                                      </p:tavLst>
                                    </p:anim>
                                    <p:anim calcmode="lin" valueType="num">
                                      <p:cBhvr>
                                        <p:cTn id="25"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50" presetClass="entr" presetSubtype="0" decel="100000"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p:cTn id="30" dur="1000" fill="hold"/>
                                        <p:tgtEl>
                                          <p:spTgt spid="7"/>
                                        </p:tgtEl>
                                        <p:attrNameLst>
                                          <p:attrName>ppt_w</p:attrName>
                                        </p:attrNameLst>
                                      </p:cBhvr>
                                      <p:tavLst>
                                        <p:tav tm="0">
                                          <p:val>
                                            <p:strVal val="#ppt_w+.3"/>
                                          </p:val>
                                        </p:tav>
                                        <p:tav tm="100000">
                                          <p:val>
                                            <p:strVal val="#ppt_w"/>
                                          </p:val>
                                        </p:tav>
                                      </p:tavLst>
                                    </p:anim>
                                    <p:anim calcmode="lin" valueType="num">
                                      <p:cBhvr>
                                        <p:cTn id="31" dur="1000" fill="hold"/>
                                        <p:tgtEl>
                                          <p:spTgt spid="7"/>
                                        </p:tgtEl>
                                        <p:attrNameLst>
                                          <p:attrName>ppt_h</p:attrName>
                                        </p:attrNameLst>
                                      </p:cBhvr>
                                      <p:tavLst>
                                        <p:tav tm="0">
                                          <p:val>
                                            <p:strVal val="#ppt_h"/>
                                          </p:val>
                                        </p:tav>
                                        <p:tav tm="100000">
                                          <p:val>
                                            <p:strVal val="#ppt_h"/>
                                          </p:val>
                                        </p:tav>
                                      </p:tavLst>
                                    </p:anim>
                                    <p:animEffect transition="in" filter="fade">
                                      <p:cBhvr>
                                        <p:cTn id="3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129E34CF-0DF5-255A-6A19-567ACEFAB03B}"/>
              </a:ext>
            </a:extLst>
          </p:cNvPr>
          <p:cNvPicPr>
            <a:picLocks noChangeAspect="1"/>
          </p:cNvPicPr>
          <p:nvPr/>
        </p:nvPicPr>
        <p:blipFill rotWithShape="1">
          <a:blip r:embed="rId2">
            <a:extLst>
              <a:ext uri="{28A0092B-C50C-407E-A947-70E740481C1C}">
                <a14:useLocalDpi xmlns:a14="http://schemas.microsoft.com/office/drawing/2010/main" val="0"/>
              </a:ext>
            </a:extLst>
          </a:blip>
          <a:srcRect t="899"/>
          <a:stretch/>
        </p:blipFill>
        <p:spPr>
          <a:xfrm>
            <a:off x="20" y="1923"/>
            <a:ext cx="18287980" cy="10285077"/>
          </a:xfrm>
          <a:prstGeom prst="rect">
            <a:avLst/>
          </a:prstGeom>
        </p:spPr>
      </p:pic>
      <p:sp>
        <p:nvSpPr>
          <p:cNvPr id="2" name="AutoShape 4" descr="Vector trẻ em vui chơi trên bãi biển">
            <a:extLst>
              <a:ext uri="{FF2B5EF4-FFF2-40B4-BE49-F238E27FC236}">
                <a16:creationId xmlns:a16="http://schemas.microsoft.com/office/drawing/2014/main" id="{7A270B0A-9EF8-1E42-7415-590062E5C56D}"/>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6" descr="Vector trẻ em vui chơi trên bãi biển">
            <a:extLst>
              <a:ext uri="{FF2B5EF4-FFF2-40B4-BE49-F238E27FC236}">
                <a16:creationId xmlns:a16="http://schemas.microsoft.com/office/drawing/2014/main" id="{713F6AD2-F0AE-4599-6082-CE494A4CFBB2}"/>
              </a:ext>
            </a:extLst>
          </p:cNvPr>
          <p:cNvSpPr>
            <a:spLocks noChangeAspect="1" noChangeArrowheads="1"/>
          </p:cNvSpPr>
          <p:nvPr/>
        </p:nvSpPr>
        <p:spPr bwMode="auto">
          <a:xfrm>
            <a:off x="9144000" y="5143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Hình chữ nhật: Góc Tròn 9">
            <a:extLst>
              <a:ext uri="{FF2B5EF4-FFF2-40B4-BE49-F238E27FC236}">
                <a16:creationId xmlns:a16="http://schemas.microsoft.com/office/drawing/2014/main" id="{436A9FF5-9780-84D3-07EA-37E4AE8E21F4}"/>
              </a:ext>
            </a:extLst>
          </p:cNvPr>
          <p:cNvSpPr/>
          <p:nvPr/>
        </p:nvSpPr>
        <p:spPr>
          <a:xfrm>
            <a:off x="2636693" y="-13908"/>
            <a:ext cx="13738339" cy="1898895"/>
          </a:xfrm>
          <a:prstGeom prst="roundRect">
            <a:avLst/>
          </a:prstGeom>
          <a:noFill/>
          <a:ln w="38100">
            <a:solidFill>
              <a:schemeClr val="bg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4000" b="1" i="0" dirty="0">
                <a:solidFill>
                  <a:srgbClr val="00B0F0"/>
                </a:solidFill>
                <a:effectLst/>
                <a:latin typeface="#9Slide03 AmpleSoft Bold" panose="020B0604020202020204" charset="0"/>
              </a:rPr>
              <a:t>1. </a:t>
            </a:r>
            <a:r>
              <a:rPr lang="en-US" sz="4000" b="1" dirty="0" err="1">
                <a:solidFill>
                  <a:srgbClr val="00B0F0"/>
                </a:solidFill>
                <a:latin typeface="#9Slide03 AmpleSoft Bold" panose="020B0604020202020204" charset="0"/>
              </a:rPr>
              <a:t>Nói</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tên</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hoạt</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động</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sản</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xuất</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thủ</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công</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trong</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các</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hình</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sau</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Sản</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phẩm</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của</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các</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hoạt</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động</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đó</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là</a:t>
            </a:r>
            <a:r>
              <a:rPr lang="en-US" sz="4000" b="1" dirty="0">
                <a:solidFill>
                  <a:srgbClr val="00B0F0"/>
                </a:solidFill>
                <a:latin typeface="#9Slide03 AmpleSoft Bold" panose="020B0604020202020204" charset="0"/>
              </a:rPr>
              <a:t> </a:t>
            </a:r>
            <a:r>
              <a:rPr lang="en-US" sz="4000" b="1" dirty="0" err="1">
                <a:solidFill>
                  <a:srgbClr val="00B0F0"/>
                </a:solidFill>
                <a:latin typeface="#9Slide03 AmpleSoft Bold" panose="020B0604020202020204" charset="0"/>
              </a:rPr>
              <a:t>gì</a:t>
            </a:r>
            <a:r>
              <a:rPr lang="en-US" sz="4000" b="1" dirty="0">
                <a:solidFill>
                  <a:srgbClr val="00B0F0"/>
                </a:solidFill>
                <a:latin typeface="#9Slide03 AmpleSoft Bold" panose="020B0604020202020204" charset="0"/>
              </a:rPr>
              <a:t>?</a:t>
            </a:r>
            <a:endParaRPr lang="en-US" sz="4000" b="1" i="0" dirty="0">
              <a:solidFill>
                <a:srgbClr val="00B0F0"/>
              </a:solidFill>
              <a:effectLst/>
              <a:latin typeface="#9Slide03 AmpleSoft Bold" panose="020B0604020202020204" charset="0"/>
            </a:endParaRPr>
          </a:p>
        </p:txBody>
      </p:sp>
      <p:pic>
        <p:nvPicPr>
          <p:cNvPr id="6" name="Hình ảnh 5">
            <a:extLst>
              <a:ext uri="{FF2B5EF4-FFF2-40B4-BE49-F238E27FC236}">
                <a16:creationId xmlns:a16="http://schemas.microsoft.com/office/drawing/2014/main" id="{0D48E58A-0433-0472-4447-0C2C36A0F91B}"/>
              </a:ext>
            </a:extLst>
          </p:cNvPr>
          <p:cNvPicPr>
            <a:picLocks noChangeAspect="1"/>
          </p:cNvPicPr>
          <p:nvPr/>
        </p:nvPicPr>
        <p:blipFill>
          <a:blip r:embed="rId3"/>
          <a:stretch>
            <a:fillRect/>
          </a:stretch>
        </p:blipFill>
        <p:spPr>
          <a:xfrm>
            <a:off x="6490" y="57912"/>
            <a:ext cx="2615927" cy="1314506"/>
          </a:xfrm>
          <a:prstGeom prst="rect">
            <a:avLst/>
          </a:prstGeom>
          <a:ln>
            <a:noFill/>
          </a:ln>
          <a:effectLst>
            <a:softEdge rad="112500"/>
          </a:effectLst>
        </p:spPr>
      </p:pic>
      <p:pic>
        <p:nvPicPr>
          <p:cNvPr id="8" name="Hình ảnh 7">
            <a:extLst>
              <a:ext uri="{FF2B5EF4-FFF2-40B4-BE49-F238E27FC236}">
                <a16:creationId xmlns:a16="http://schemas.microsoft.com/office/drawing/2014/main" id="{B64F2186-3993-363A-D11C-EF86999CCB26}"/>
              </a:ext>
            </a:extLst>
          </p:cNvPr>
          <p:cNvPicPr>
            <a:picLocks noChangeAspect="1"/>
          </p:cNvPicPr>
          <p:nvPr/>
        </p:nvPicPr>
        <p:blipFill>
          <a:blip r:embed="rId4"/>
          <a:stretch>
            <a:fillRect/>
          </a:stretch>
        </p:blipFill>
        <p:spPr>
          <a:xfrm>
            <a:off x="3581400" y="1850586"/>
            <a:ext cx="14035936" cy="8017314"/>
          </a:xfrm>
          <a:prstGeom prst="rect">
            <a:avLst/>
          </a:prstGeom>
          <a:ln>
            <a:noFill/>
          </a:ln>
          <a:effectLst>
            <a:softEdge rad="112500"/>
          </a:effectLst>
        </p:spPr>
      </p:pic>
      <p:sp>
        <p:nvSpPr>
          <p:cNvPr id="20" name="Cloud 5">
            <a:extLst>
              <a:ext uri="{FF2B5EF4-FFF2-40B4-BE49-F238E27FC236}">
                <a16:creationId xmlns:a16="http://schemas.microsoft.com/office/drawing/2014/main" id="{FC6F7531-F0CF-16E0-C401-6145A757B195}"/>
              </a:ext>
            </a:extLst>
          </p:cNvPr>
          <p:cNvSpPr/>
          <p:nvPr/>
        </p:nvSpPr>
        <p:spPr>
          <a:xfrm rot="21221114">
            <a:off x="462365" y="3622494"/>
            <a:ext cx="3208041" cy="3042010"/>
          </a:xfrm>
          <a:prstGeom prst="cloud">
            <a:avLst/>
          </a:prstGeom>
          <a:solidFill>
            <a:srgbClr val="FFFFCC"/>
          </a:solidFill>
          <a:ln w="28575">
            <a:solidFill>
              <a:schemeClr val="accent2">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err="1">
                <a:solidFill>
                  <a:srgbClr val="C00000"/>
                </a:solidFill>
                <a:latin typeface="#9Slide03 AmpleSoft Bold" panose="02000000000000000000" pitchFamily="2" charset="0"/>
              </a:rPr>
              <a:t>Làm</a:t>
            </a:r>
            <a:r>
              <a:rPr lang="en-US" sz="3200" dirty="0">
                <a:solidFill>
                  <a:srgbClr val="C00000"/>
                </a:solidFill>
                <a:latin typeface="#9Slide03 AmpleSoft Bold" panose="02000000000000000000" pitchFamily="2" charset="0"/>
              </a:rPr>
              <a:t> </a:t>
            </a:r>
            <a:r>
              <a:rPr lang="en-US" sz="3200" dirty="0" err="1">
                <a:solidFill>
                  <a:srgbClr val="C00000"/>
                </a:solidFill>
                <a:latin typeface="#9Slide03 AmpleSoft Bold" panose="02000000000000000000" pitchFamily="2" charset="0"/>
              </a:rPr>
              <a:t>việc</a:t>
            </a:r>
            <a:r>
              <a:rPr lang="en-US" sz="3200" dirty="0">
                <a:solidFill>
                  <a:srgbClr val="C00000"/>
                </a:solidFill>
                <a:latin typeface="#9Slide03 AmpleSoft Bold" panose="02000000000000000000" pitchFamily="2" charset="0"/>
              </a:rPr>
              <a:t> </a:t>
            </a:r>
            <a:r>
              <a:rPr lang="en-US" sz="3200" dirty="0" err="1">
                <a:solidFill>
                  <a:srgbClr val="C00000"/>
                </a:solidFill>
                <a:latin typeface="#9Slide03 AmpleSoft Bold" panose="02000000000000000000" pitchFamily="2" charset="0"/>
              </a:rPr>
              <a:t>cặp</a:t>
            </a:r>
            <a:r>
              <a:rPr lang="en-US" sz="3200" dirty="0">
                <a:solidFill>
                  <a:srgbClr val="C00000"/>
                </a:solidFill>
                <a:latin typeface="#9Slide03 AmpleSoft Bold" panose="02000000000000000000" pitchFamily="2" charset="0"/>
              </a:rPr>
              <a:t> </a:t>
            </a:r>
            <a:r>
              <a:rPr lang="en-US" sz="3200" dirty="0" err="1">
                <a:solidFill>
                  <a:srgbClr val="C00000"/>
                </a:solidFill>
                <a:latin typeface="#9Slide03 AmpleSoft Bold" panose="02000000000000000000" pitchFamily="2" charset="0"/>
              </a:rPr>
              <a:t>đôi</a:t>
            </a:r>
            <a:endParaRPr lang="en-US" sz="3200" dirty="0">
              <a:solidFill>
                <a:srgbClr val="C00000"/>
              </a:solidFill>
              <a:latin typeface="#9Slide03 AmpleSoft Bold" panose="02000000000000000000" pitchFamily="2" charset="0"/>
            </a:endParaRPr>
          </a:p>
        </p:txBody>
      </p:sp>
    </p:spTree>
    <p:extLst>
      <p:ext uri="{BB962C8B-B14F-4D97-AF65-F5344CB8AC3E}">
        <p14:creationId xmlns:p14="http://schemas.microsoft.com/office/powerpoint/2010/main" val="27189074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p:tgtEl>
                                          <p:spTgt spid="6"/>
                                        </p:tgtEl>
                                        <p:attrNameLst>
                                          <p:attrName>ppt_y</p:attrName>
                                        </p:attrNameLst>
                                      </p:cBhvr>
                                      <p:tavLst>
                                        <p:tav tm="0">
                                          <p:val>
                                            <p:strVal val="#ppt_y+#ppt_h*1.125000"/>
                                          </p:val>
                                        </p:tav>
                                        <p:tav tm="100000">
                                          <p:val>
                                            <p:strVal val="#ppt_y"/>
                                          </p:val>
                                        </p:tav>
                                      </p:tavLst>
                                    </p:anim>
                                    <p:animEffect transition="in" filter="wipe(up)">
                                      <p:cBhvr>
                                        <p:cTn id="8" dur="500"/>
                                        <p:tgtEl>
                                          <p:spTgt spid="6"/>
                                        </p:tgtEl>
                                      </p:cBhvr>
                                    </p:animEffect>
                                  </p:childTnLst>
                                </p:cTn>
                              </p:par>
                              <p:par>
                                <p:cTn id="9" presetID="17" presetClass="entr" presetSubtype="1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animEffect transition="in" filter="fade">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 calcmode="lin" valueType="num">
                                      <p:cBhvr additive="base">
                                        <p:cTn id="24" dur="500" fill="hold"/>
                                        <p:tgtEl>
                                          <p:spTgt spid="20"/>
                                        </p:tgtEl>
                                        <p:attrNameLst>
                                          <p:attrName>ppt_x</p:attrName>
                                        </p:attrNameLst>
                                      </p:cBhvr>
                                      <p:tavLst>
                                        <p:tav tm="0">
                                          <p:val>
                                            <p:strVal val="#ppt_x"/>
                                          </p:val>
                                        </p:tav>
                                        <p:tav tm="100000">
                                          <p:val>
                                            <p:strVal val="#ppt_x"/>
                                          </p:val>
                                        </p:tav>
                                      </p:tavLst>
                                    </p:anim>
                                    <p:anim calcmode="lin" valueType="num">
                                      <p:cBhvr additive="base">
                                        <p:cTn id="25"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EA298B02-4793-D823-FB9E-4540673B62E6}"/>
              </a:ext>
            </a:extLst>
          </p:cNvPr>
          <p:cNvPicPr>
            <a:picLocks noChangeAspect="1"/>
          </p:cNvPicPr>
          <p:nvPr/>
        </p:nvPicPr>
        <p:blipFill rotWithShape="1">
          <a:blip r:embed="rId2">
            <a:extLst>
              <a:ext uri="{28A0092B-C50C-407E-A947-70E740481C1C}">
                <a14:useLocalDpi xmlns:a14="http://schemas.microsoft.com/office/drawing/2010/main" val="0"/>
              </a:ext>
            </a:extLst>
          </a:blip>
          <a:srcRect t="899"/>
          <a:stretch/>
        </p:blipFill>
        <p:spPr>
          <a:xfrm>
            <a:off x="20" y="1923"/>
            <a:ext cx="18287980" cy="10285077"/>
          </a:xfrm>
          <a:prstGeom prst="rect">
            <a:avLst/>
          </a:prstGeom>
        </p:spPr>
      </p:pic>
      <p:pic>
        <p:nvPicPr>
          <p:cNvPr id="4" name="Hình ảnh 2">
            <a:extLst>
              <a:ext uri="{FF2B5EF4-FFF2-40B4-BE49-F238E27FC236}">
                <a16:creationId xmlns:a16="http://schemas.microsoft.com/office/drawing/2014/main" id="{B8BC673B-0A49-6D9F-978E-A43C4F9DFCA2}"/>
              </a:ext>
            </a:extLst>
          </p:cNvPr>
          <p:cNvPicPr>
            <a:picLocks noChangeAspect="1"/>
          </p:cNvPicPr>
          <p:nvPr/>
        </p:nvPicPr>
        <p:blipFill rotWithShape="1">
          <a:blip r:embed="rId3"/>
          <a:srcRect l="2021" t="3614" r="3029"/>
          <a:stretch/>
        </p:blipFill>
        <p:spPr>
          <a:xfrm>
            <a:off x="2133600" y="1043441"/>
            <a:ext cx="6705601" cy="6096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Hình ảnh 4">
            <a:extLst>
              <a:ext uri="{FF2B5EF4-FFF2-40B4-BE49-F238E27FC236}">
                <a16:creationId xmlns:a16="http://schemas.microsoft.com/office/drawing/2014/main" id="{B7CEBB6F-82A2-3983-0752-B140C01A98A8}"/>
              </a:ext>
            </a:extLst>
          </p:cNvPr>
          <p:cNvPicPr>
            <a:picLocks noChangeAspect="1"/>
          </p:cNvPicPr>
          <p:nvPr/>
        </p:nvPicPr>
        <p:blipFill rotWithShape="1">
          <a:blip r:embed="rId4"/>
          <a:srcRect l="2062" t="5750" r="5118" b="-1"/>
          <a:stretch/>
        </p:blipFill>
        <p:spPr>
          <a:xfrm rot="868067">
            <a:off x="10313285" y="1409870"/>
            <a:ext cx="6858000" cy="5960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Hình ảnh 5">
            <a:extLst>
              <a:ext uri="{FF2B5EF4-FFF2-40B4-BE49-F238E27FC236}">
                <a16:creationId xmlns:a16="http://schemas.microsoft.com/office/drawing/2014/main" id="{464C53AB-433A-DCBE-DC95-751475ACCAA6}"/>
              </a:ext>
            </a:extLst>
          </p:cNvPr>
          <p:cNvPicPr>
            <a:picLocks noChangeAspect="1"/>
          </p:cNvPicPr>
          <p:nvPr/>
        </p:nvPicPr>
        <p:blipFill>
          <a:blip r:embed="rId5"/>
          <a:stretch>
            <a:fillRect/>
          </a:stretch>
        </p:blipFill>
        <p:spPr>
          <a:xfrm>
            <a:off x="152400" y="114300"/>
            <a:ext cx="2615927" cy="1314506"/>
          </a:xfrm>
          <a:prstGeom prst="rect">
            <a:avLst/>
          </a:prstGeom>
          <a:ln>
            <a:noFill/>
          </a:ln>
          <a:effectLst>
            <a:softEdge rad="112500"/>
          </a:effectLst>
        </p:spPr>
      </p:pic>
      <p:sp>
        <p:nvSpPr>
          <p:cNvPr id="8" name="Hình chữ nhật: Góc Tròn 12">
            <a:extLst>
              <a:ext uri="{FF2B5EF4-FFF2-40B4-BE49-F238E27FC236}">
                <a16:creationId xmlns:a16="http://schemas.microsoft.com/office/drawing/2014/main" id="{2D09E61C-5ACC-A146-DFD4-1F398F4D6453}"/>
              </a:ext>
            </a:extLst>
          </p:cNvPr>
          <p:cNvSpPr/>
          <p:nvPr/>
        </p:nvSpPr>
        <p:spPr>
          <a:xfrm>
            <a:off x="2768327" y="7734300"/>
            <a:ext cx="6300970" cy="1975966"/>
          </a:xfrm>
          <a:prstGeom prst="roundRect">
            <a:avLst/>
          </a:prstGeom>
          <a:solidFill>
            <a:schemeClr val="accent5">
              <a:lumMod val="20000"/>
              <a:lumOff val="80000"/>
            </a:schemeClr>
          </a:solidFill>
          <a:ln w="38100">
            <a:noFill/>
            <a:prstDash val="lgDash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0" i="0" dirty="0" err="1">
                <a:solidFill>
                  <a:srgbClr val="0070C0"/>
                </a:solidFill>
                <a:effectLst/>
                <a:latin typeface="#9Slide03 AmpleSoft Bold" panose="020B0604020202020204" charset="0"/>
              </a:rPr>
              <a:t>Hình</a:t>
            </a:r>
            <a:r>
              <a:rPr lang="vi-VN" sz="3600" b="0" i="0" dirty="0">
                <a:solidFill>
                  <a:srgbClr val="0070C0"/>
                </a:solidFill>
                <a:effectLst/>
                <a:latin typeface="#9Slide03 AmpleSoft Bold" panose="020B0604020202020204" charset="0"/>
              </a:rPr>
              <a:t> </a:t>
            </a:r>
            <a:r>
              <a:rPr lang="en-US" sz="3600" b="0" i="0" dirty="0">
                <a:solidFill>
                  <a:srgbClr val="0070C0"/>
                </a:solidFill>
                <a:effectLst/>
                <a:latin typeface="#9Slide03 AmpleSoft Bold" panose="020B0604020202020204" charset="0"/>
              </a:rPr>
              <a:t>2</a:t>
            </a:r>
            <a:r>
              <a:rPr lang="vi-VN" sz="3600" b="0" i="0" dirty="0">
                <a:solidFill>
                  <a:srgbClr val="0070C0"/>
                </a:solidFill>
                <a:effectLst/>
                <a:latin typeface="#9Slide03 AmpleSoft Bold" panose="020B0604020202020204" charset="0"/>
              </a:rPr>
              <a:t>: </a:t>
            </a:r>
            <a:r>
              <a:rPr lang="en-US" sz="3600" b="0" dirty="0" err="1">
                <a:solidFill>
                  <a:srgbClr val="0070C0"/>
                </a:solidFill>
                <a:effectLst/>
                <a:latin typeface="#9Slide03 AmpleSoft Bold" panose="020B0604020202020204" charset="0"/>
              </a:rPr>
              <a:t>Làm</a:t>
            </a:r>
            <a:r>
              <a:rPr lang="en-US" sz="3600" b="0" dirty="0">
                <a:solidFill>
                  <a:srgbClr val="0070C0"/>
                </a:solidFill>
                <a:effectLst/>
                <a:latin typeface="#9Slide03 AmpleSoft Bold" panose="020B0604020202020204" charset="0"/>
              </a:rPr>
              <a:t> </a:t>
            </a:r>
            <a:r>
              <a:rPr lang="en-US" sz="3600" b="0" dirty="0" err="1">
                <a:solidFill>
                  <a:srgbClr val="0070C0"/>
                </a:solidFill>
                <a:effectLst/>
                <a:latin typeface="#9Slide03 AmpleSoft Bold" panose="020B0604020202020204" charset="0"/>
              </a:rPr>
              <a:t>gốm</a:t>
            </a:r>
            <a:r>
              <a:rPr lang="en-US" sz="3600" b="0" dirty="0">
                <a:solidFill>
                  <a:srgbClr val="0070C0"/>
                </a:solidFill>
                <a:effectLst/>
                <a:latin typeface="#9Slide03 AmpleSoft Bold" panose="020B0604020202020204" charset="0"/>
              </a:rPr>
              <a:t> </a:t>
            </a:r>
            <a:r>
              <a:rPr lang="en-US" sz="3600" b="0" dirty="0" err="1">
                <a:solidFill>
                  <a:srgbClr val="0070C0"/>
                </a:solidFill>
                <a:effectLst/>
                <a:latin typeface="#9Slide03 AmpleSoft Bold" panose="020B0604020202020204" charset="0"/>
              </a:rPr>
              <a:t>sứ</a:t>
            </a:r>
            <a:endParaRPr lang="en-US" sz="3600" dirty="0">
              <a:solidFill>
                <a:srgbClr val="0070C0"/>
              </a:solidFill>
              <a:latin typeface="#9Slide03 AmpleSoft Bold" panose="020B0604020202020204" charset="0"/>
            </a:endParaRPr>
          </a:p>
          <a:p>
            <a:r>
              <a:rPr lang="en-US" sz="3600">
                <a:solidFill>
                  <a:srgbClr val="0070C0"/>
                </a:solidFill>
                <a:latin typeface="#9Slide03 AmpleSoft Bold" panose="020B0604020202020204" charset="0"/>
              </a:rPr>
              <a:t>          Sản </a:t>
            </a:r>
            <a:r>
              <a:rPr lang="en-US" sz="3600" err="1">
                <a:solidFill>
                  <a:srgbClr val="0070C0"/>
                </a:solidFill>
                <a:latin typeface="#9Slide03 AmpleSoft Bold" panose="020B0604020202020204" charset="0"/>
              </a:rPr>
              <a:t>phẩm</a:t>
            </a:r>
            <a:r>
              <a:rPr lang="en-US" sz="3600">
                <a:solidFill>
                  <a:srgbClr val="0070C0"/>
                </a:solidFill>
                <a:latin typeface="#9Slide03 AmpleSoft Bold" panose="020B0604020202020204" charset="0"/>
              </a:rPr>
              <a:t> : </a:t>
            </a:r>
            <a:r>
              <a:rPr lang="en-US" sz="3600">
                <a:solidFill>
                  <a:srgbClr val="FF665A"/>
                </a:solidFill>
                <a:latin typeface="#9Slide03 AmpleSoft Bold" panose="020B0604020202020204" charset="0"/>
              </a:rPr>
              <a:t>Đồ gốm, sứ</a:t>
            </a:r>
            <a:endParaRPr lang="vi-VN" sz="3600" dirty="0">
              <a:solidFill>
                <a:srgbClr val="FF665A"/>
              </a:solidFill>
              <a:latin typeface="#9Slide03 AmpleSoft Bold" panose="020B0604020202020204" charset="0"/>
            </a:endParaRPr>
          </a:p>
        </p:txBody>
      </p:sp>
      <p:sp>
        <p:nvSpPr>
          <p:cNvPr id="9" name="Hình chữ nhật: Góc Tròn 29">
            <a:extLst>
              <a:ext uri="{FF2B5EF4-FFF2-40B4-BE49-F238E27FC236}">
                <a16:creationId xmlns:a16="http://schemas.microsoft.com/office/drawing/2014/main" id="{762ED06E-735A-B587-7595-725205D9DB35}"/>
              </a:ext>
            </a:extLst>
          </p:cNvPr>
          <p:cNvSpPr/>
          <p:nvPr/>
        </p:nvSpPr>
        <p:spPr>
          <a:xfrm>
            <a:off x="9907495" y="7734301"/>
            <a:ext cx="7008905" cy="1975966"/>
          </a:xfrm>
          <a:prstGeom prst="roundRect">
            <a:avLst/>
          </a:prstGeom>
          <a:solidFill>
            <a:schemeClr val="accent5">
              <a:lumMod val="20000"/>
              <a:lumOff val="80000"/>
            </a:schemeClr>
          </a:solidFill>
          <a:ln w="38100">
            <a:noFill/>
            <a:prstDash val="lgDash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0" i="0">
              <a:solidFill>
                <a:srgbClr val="00B0F0"/>
              </a:solidFill>
              <a:effectLst/>
              <a:latin typeface="#9Slide03 AmpleSoft Bold" panose="020B0604020202020204" charset="0"/>
            </a:endParaRPr>
          </a:p>
          <a:p>
            <a:pPr algn="ctr"/>
            <a:r>
              <a:rPr lang="en-US" sz="3600" b="0" i="0">
                <a:solidFill>
                  <a:srgbClr val="0070C0"/>
                </a:solidFill>
                <a:effectLst/>
                <a:latin typeface="#9Slide03 AmpleSoft Bold" panose="020B0604020202020204" charset="0"/>
              </a:rPr>
              <a:t>     </a:t>
            </a:r>
            <a:r>
              <a:rPr lang="vi-VN" sz="3600" b="0" i="0">
                <a:solidFill>
                  <a:srgbClr val="0070C0"/>
                </a:solidFill>
                <a:effectLst/>
                <a:latin typeface="#9Slide03 AmpleSoft Bold" panose="020B0604020202020204" charset="0"/>
              </a:rPr>
              <a:t>Hình </a:t>
            </a:r>
            <a:r>
              <a:rPr lang="en-US" sz="3600" dirty="0">
                <a:solidFill>
                  <a:srgbClr val="0070C0"/>
                </a:solidFill>
                <a:latin typeface="#9Slide03 AmpleSoft Bold" panose="020B0604020202020204" charset="0"/>
              </a:rPr>
              <a:t>3: </a:t>
            </a:r>
            <a:r>
              <a:rPr lang="en-US" sz="3600" dirty="0" err="1">
                <a:solidFill>
                  <a:srgbClr val="0070C0"/>
                </a:solidFill>
                <a:latin typeface="#9Slide03 AmpleSoft Bold" panose="020B0604020202020204" charset="0"/>
              </a:rPr>
              <a:t>Làm</a:t>
            </a:r>
            <a:r>
              <a:rPr lang="en-US" sz="3600" dirty="0">
                <a:solidFill>
                  <a:srgbClr val="0070C0"/>
                </a:solidFill>
                <a:latin typeface="#9Slide03 AmpleSoft Bold" panose="020B0604020202020204" charset="0"/>
              </a:rPr>
              <a:t> </a:t>
            </a:r>
            <a:r>
              <a:rPr lang="en-US" sz="3600" dirty="0" err="1">
                <a:solidFill>
                  <a:srgbClr val="0070C0"/>
                </a:solidFill>
                <a:latin typeface="#9Slide03 AmpleSoft Bold" panose="020B0604020202020204" charset="0"/>
              </a:rPr>
              <a:t>mây</a:t>
            </a:r>
            <a:r>
              <a:rPr lang="en-US" sz="3600" dirty="0">
                <a:solidFill>
                  <a:srgbClr val="0070C0"/>
                </a:solidFill>
                <a:latin typeface="#9Slide03 AmpleSoft Bold" panose="020B0604020202020204" charset="0"/>
              </a:rPr>
              <a:t> </a:t>
            </a:r>
            <a:r>
              <a:rPr lang="en-US" sz="3600" dirty="0" err="1">
                <a:solidFill>
                  <a:srgbClr val="0070C0"/>
                </a:solidFill>
                <a:latin typeface="#9Slide03 AmpleSoft Bold" panose="020B0604020202020204" charset="0"/>
              </a:rPr>
              <a:t>tre</a:t>
            </a:r>
            <a:r>
              <a:rPr lang="en-US" sz="3600" dirty="0">
                <a:solidFill>
                  <a:srgbClr val="0070C0"/>
                </a:solidFill>
                <a:latin typeface="#9Slide03 AmpleSoft Bold" panose="020B0604020202020204" charset="0"/>
              </a:rPr>
              <a:t> </a:t>
            </a:r>
            <a:r>
              <a:rPr lang="en-US" sz="3600" dirty="0" err="1">
                <a:solidFill>
                  <a:srgbClr val="0070C0"/>
                </a:solidFill>
                <a:latin typeface="#9Slide03 AmpleSoft Bold" panose="020B0604020202020204" charset="0"/>
              </a:rPr>
              <a:t>đan</a:t>
            </a:r>
            <a:endParaRPr lang="en-US" sz="3600" dirty="0">
              <a:solidFill>
                <a:srgbClr val="0070C0"/>
              </a:solidFill>
              <a:latin typeface="#9Slide03 AmpleSoft Bold" panose="020B0604020202020204" charset="0"/>
            </a:endParaRPr>
          </a:p>
          <a:p>
            <a:r>
              <a:rPr lang="en-US" sz="3600">
                <a:solidFill>
                  <a:srgbClr val="0070C0"/>
                </a:solidFill>
                <a:latin typeface="#9Slide03 AmpleSoft Bold" panose="020B0604020202020204" charset="0"/>
              </a:rPr>
              <a:t>             Sản </a:t>
            </a:r>
            <a:r>
              <a:rPr lang="en-US" sz="3600" err="1">
                <a:solidFill>
                  <a:srgbClr val="0070C0"/>
                </a:solidFill>
                <a:latin typeface="#9Slide03 AmpleSoft Bold" panose="020B0604020202020204" charset="0"/>
              </a:rPr>
              <a:t>phẩm</a:t>
            </a:r>
            <a:r>
              <a:rPr lang="en-US" sz="3600">
                <a:solidFill>
                  <a:srgbClr val="0070C0"/>
                </a:solidFill>
                <a:latin typeface="#9Slide03 AmpleSoft Bold" panose="020B0604020202020204" charset="0"/>
              </a:rPr>
              <a:t> : </a:t>
            </a:r>
            <a:r>
              <a:rPr lang="en-US" sz="3600">
                <a:solidFill>
                  <a:srgbClr val="FF665A"/>
                </a:solidFill>
                <a:latin typeface="#9Slide03 AmpleSoft Bold" panose="020B0604020202020204" charset="0"/>
              </a:rPr>
              <a:t>Các đồ dùng, </a:t>
            </a:r>
          </a:p>
          <a:p>
            <a:r>
              <a:rPr lang="en-US" sz="3600">
                <a:solidFill>
                  <a:srgbClr val="FF665A"/>
                </a:solidFill>
                <a:latin typeface="#9Slide03 AmpleSoft Bold" panose="020B0604020202020204" charset="0"/>
              </a:rPr>
              <a:t>              đồ trang trí từ mây, tre</a:t>
            </a:r>
            <a:endParaRPr lang="vi-VN" sz="3600">
              <a:solidFill>
                <a:srgbClr val="FF665A"/>
              </a:solidFill>
            </a:endParaRPr>
          </a:p>
          <a:p>
            <a:endParaRPr lang="vi-VN" sz="3600" i="1" dirty="0">
              <a:solidFill>
                <a:schemeClr val="tx1"/>
              </a:solidFill>
              <a:latin typeface="#9Slide03 AmpleSoft Bold" panose="020B0604020202020204" charset="0"/>
            </a:endParaRPr>
          </a:p>
        </p:txBody>
      </p:sp>
    </p:spTree>
    <p:extLst>
      <p:ext uri="{BB962C8B-B14F-4D97-AF65-F5344CB8AC3E}">
        <p14:creationId xmlns:p14="http://schemas.microsoft.com/office/powerpoint/2010/main" val="1185111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heel(1)">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p:tgtEl>
                                          <p:spTgt spid="7"/>
                                        </p:tgtEl>
                                        <p:attrNameLst>
                                          <p:attrName>ppt_y</p:attrName>
                                        </p:attrNameLst>
                                      </p:cBhvr>
                                      <p:tavLst>
                                        <p:tav tm="0">
                                          <p:val>
                                            <p:strVal val="#ppt_y+#ppt_h*1.125000"/>
                                          </p:val>
                                        </p:tav>
                                        <p:tav tm="100000">
                                          <p:val>
                                            <p:strVal val="#ppt_y"/>
                                          </p:val>
                                        </p:tav>
                                      </p:tavLst>
                                    </p:anim>
                                    <p:animEffect transition="in" filter="wipe(up)">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500" fill="hold"/>
                                        <p:tgtEl>
                                          <p:spTgt spid="8"/>
                                        </p:tgtEl>
                                        <p:attrNameLst>
                                          <p:attrName>ppt_w</p:attrName>
                                        </p:attrNameLst>
                                      </p:cBhvr>
                                      <p:tavLst>
                                        <p:tav tm="0">
                                          <p:val>
                                            <p:fltVal val="0"/>
                                          </p:val>
                                        </p:tav>
                                        <p:tav tm="100000">
                                          <p:val>
                                            <p:strVal val="#ppt_w"/>
                                          </p:val>
                                        </p:tav>
                                      </p:tavLst>
                                    </p:anim>
                                    <p:anim calcmode="lin" valueType="num">
                                      <p:cBhvr>
                                        <p:cTn id="24"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 calcmode="lin" valueType="num">
                                      <p:cBhvr>
                                        <p:cTn id="29" dur="500" fill="hold"/>
                                        <p:tgtEl>
                                          <p:spTgt spid="9"/>
                                        </p:tgtEl>
                                        <p:attrNameLst>
                                          <p:attrName>ppt_w</p:attrName>
                                        </p:attrNameLst>
                                      </p:cBhvr>
                                      <p:tavLst>
                                        <p:tav tm="0">
                                          <p:val>
                                            <p:fltVal val="0"/>
                                          </p:val>
                                        </p:tav>
                                        <p:tav tm="100000">
                                          <p:val>
                                            <p:strVal val="#ppt_w"/>
                                          </p:val>
                                        </p:tav>
                                      </p:tavLst>
                                    </p:anim>
                                    <p:anim calcmode="lin" valueType="num">
                                      <p:cBhvr>
                                        <p:cTn id="30" dur="500" fill="hold"/>
                                        <p:tgtEl>
                                          <p:spTgt spid="9"/>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EA298B02-4793-D823-FB9E-4540673B62E6}"/>
              </a:ext>
            </a:extLst>
          </p:cNvPr>
          <p:cNvPicPr>
            <a:picLocks noChangeAspect="1"/>
          </p:cNvPicPr>
          <p:nvPr/>
        </p:nvPicPr>
        <p:blipFill rotWithShape="1">
          <a:blip r:embed="rId2">
            <a:extLst>
              <a:ext uri="{28A0092B-C50C-407E-A947-70E740481C1C}">
                <a14:useLocalDpi xmlns:a14="http://schemas.microsoft.com/office/drawing/2010/main" val="0"/>
              </a:ext>
            </a:extLst>
          </a:blip>
          <a:srcRect t="899"/>
          <a:stretch/>
        </p:blipFill>
        <p:spPr>
          <a:xfrm>
            <a:off x="20" y="1923"/>
            <a:ext cx="18287980" cy="10285077"/>
          </a:xfrm>
          <a:prstGeom prst="rect">
            <a:avLst/>
          </a:prstGeom>
        </p:spPr>
      </p:pic>
      <p:pic>
        <p:nvPicPr>
          <p:cNvPr id="5" name="Hình ảnh 3">
            <a:extLst>
              <a:ext uri="{FF2B5EF4-FFF2-40B4-BE49-F238E27FC236}">
                <a16:creationId xmlns:a16="http://schemas.microsoft.com/office/drawing/2014/main" id="{A03FDD03-FB30-4E93-A3CE-1D497096F5CF}"/>
              </a:ext>
            </a:extLst>
          </p:cNvPr>
          <p:cNvPicPr>
            <a:picLocks noChangeAspect="1"/>
          </p:cNvPicPr>
          <p:nvPr/>
        </p:nvPicPr>
        <p:blipFill>
          <a:blip r:embed="rId3"/>
          <a:stretch>
            <a:fillRect/>
          </a:stretch>
        </p:blipFill>
        <p:spPr>
          <a:xfrm>
            <a:off x="2133599" y="647700"/>
            <a:ext cx="6732235" cy="595732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Hình ảnh 9">
            <a:extLst>
              <a:ext uri="{FF2B5EF4-FFF2-40B4-BE49-F238E27FC236}">
                <a16:creationId xmlns:a16="http://schemas.microsoft.com/office/drawing/2014/main" id="{032EE375-1390-AA29-6B44-6C4A44425C83}"/>
              </a:ext>
            </a:extLst>
          </p:cNvPr>
          <p:cNvPicPr>
            <a:picLocks noChangeAspect="1"/>
          </p:cNvPicPr>
          <p:nvPr/>
        </p:nvPicPr>
        <p:blipFill rotWithShape="1">
          <a:blip r:embed="rId4"/>
          <a:srcRect r="4410"/>
          <a:stretch/>
        </p:blipFill>
        <p:spPr>
          <a:xfrm rot="809028">
            <a:off x="10046410" y="700891"/>
            <a:ext cx="6921553" cy="6058376"/>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Hình ảnh 5">
            <a:extLst>
              <a:ext uri="{FF2B5EF4-FFF2-40B4-BE49-F238E27FC236}">
                <a16:creationId xmlns:a16="http://schemas.microsoft.com/office/drawing/2014/main" id="{42AA74AA-2761-F1F8-66B8-2B35FBEC92D8}"/>
              </a:ext>
            </a:extLst>
          </p:cNvPr>
          <p:cNvPicPr>
            <a:picLocks noChangeAspect="1"/>
          </p:cNvPicPr>
          <p:nvPr/>
        </p:nvPicPr>
        <p:blipFill>
          <a:blip r:embed="rId5"/>
          <a:stretch>
            <a:fillRect/>
          </a:stretch>
        </p:blipFill>
        <p:spPr>
          <a:xfrm>
            <a:off x="152400" y="114300"/>
            <a:ext cx="2615927" cy="1314506"/>
          </a:xfrm>
          <a:prstGeom prst="rect">
            <a:avLst/>
          </a:prstGeom>
          <a:ln>
            <a:noFill/>
          </a:ln>
          <a:effectLst>
            <a:softEdge rad="112500"/>
          </a:effectLst>
        </p:spPr>
      </p:pic>
      <p:sp>
        <p:nvSpPr>
          <p:cNvPr id="7" name="Hình chữ nhật: Góc Tròn 12">
            <a:extLst>
              <a:ext uri="{FF2B5EF4-FFF2-40B4-BE49-F238E27FC236}">
                <a16:creationId xmlns:a16="http://schemas.microsoft.com/office/drawing/2014/main" id="{970AB448-98ED-25BA-24FE-F7972122267E}"/>
              </a:ext>
            </a:extLst>
          </p:cNvPr>
          <p:cNvSpPr/>
          <p:nvPr/>
        </p:nvSpPr>
        <p:spPr>
          <a:xfrm>
            <a:off x="2667000" y="7658100"/>
            <a:ext cx="6300970" cy="1676399"/>
          </a:xfrm>
          <a:prstGeom prst="roundRect">
            <a:avLst/>
          </a:prstGeom>
          <a:solidFill>
            <a:schemeClr val="accent5">
              <a:lumMod val="20000"/>
              <a:lumOff val="80000"/>
            </a:schemeClr>
          </a:solidFill>
          <a:ln w="38100">
            <a:noFill/>
            <a:prstDash val="lgDash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a:solidFill>
                  <a:srgbClr val="0070C0"/>
                </a:solidFill>
                <a:latin typeface="#9Slide03 AmpleSoft Bold" panose="020B0604020202020204" charset="0"/>
              </a:rPr>
              <a:t>Hình </a:t>
            </a:r>
            <a:r>
              <a:rPr lang="en-US" sz="3600">
                <a:solidFill>
                  <a:srgbClr val="0070C0"/>
                </a:solidFill>
                <a:latin typeface="#9Slide03 AmpleSoft Bold" panose="020B0604020202020204" charset="0"/>
              </a:rPr>
              <a:t>4</a:t>
            </a:r>
            <a:r>
              <a:rPr lang="vi-VN" sz="3600">
                <a:solidFill>
                  <a:srgbClr val="0070C0"/>
                </a:solidFill>
                <a:latin typeface="#9Slide03 AmpleSoft Bold" panose="020B0604020202020204" charset="0"/>
              </a:rPr>
              <a:t>: </a:t>
            </a:r>
            <a:r>
              <a:rPr lang="en-US" sz="3600">
                <a:solidFill>
                  <a:srgbClr val="0070C0"/>
                </a:solidFill>
                <a:latin typeface="#9Slide03 AmpleSoft Bold" panose="020B0604020202020204" charset="0"/>
              </a:rPr>
              <a:t>Dệt vải thổ cẩm</a:t>
            </a:r>
          </a:p>
          <a:p>
            <a:pPr lvl="0">
              <a:defRPr/>
            </a:pPr>
            <a:r>
              <a:rPr lang="en-US" sz="3600">
                <a:solidFill>
                  <a:srgbClr val="0070C0"/>
                </a:solidFill>
                <a:latin typeface="#9Slide03 AmpleSoft Bold" panose="020B0604020202020204" charset="0"/>
              </a:rPr>
              <a:t>     Sản phẩm : </a:t>
            </a:r>
            <a:r>
              <a:rPr lang="en-US" sz="3600">
                <a:solidFill>
                  <a:srgbClr val="FF665A"/>
                </a:solidFill>
                <a:latin typeface="#9Slide03 AmpleSoft Bold" panose="020B0604020202020204" charset="0"/>
              </a:rPr>
              <a:t>Vải thổ cẩm</a:t>
            </a:r>
            <a:endParaRPr lang="vi-VN" sz="3600">
              <a:solidFill>
                <a:srgbClr val="FF665A"/>
              </a:solidFill>
              <a:latin typeface="#9Slide03 AmpleSoft Bold" panose="020B0604020202020204" charset="0"/>
            </a:endParaRPr>
          </a:p>
        </p:txBody>
      </p:sp>
      <p:sp>
        <p:nvSpPr>
          <p:cNvPr id="8" name="Hình chữ nhật: Góc Tròn 12">
            <a:extLst>
              <a:ext uri="{FF2B5EF4-FFF2-40B4-BE49-F238E27FC236}">
                <a16:creationId xmlns:a16="http://schemas.microsoft.com/office/drawing/2014/main" id="{C018AAB3-35DD-4C5E-274A-150113ED500E}"/>
              </a:ext>
            </a:extLst>
          </p:cNvPr>
          <p:cNvSpPr/>
          <p:nvPr/>
        </p:nvSpPr>
        <p:spPr>
          <a:xfrm>
            <a:off x="9525000" y="7665128"/>
            <a:ext cx="7772400" cy="1594966"/>
          </a:xfrm>
          <a:prstGeom prst="roundRect">
            <a:avLst/>
          </a:prstGeom>
          <a:solidFill>
            <a:schemeClr val="accent5">
              <a:lumMod val="20000"/>
              <a:lumOff val="80000"/>
            </a:schemeClr>
          </a:solidFill>
          <a:ln w="38100">
            <a:noFill/>
            <a:prstDash val="lgDash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vi-VN" sz="3600">
                <a:solidFill>
                  <a:srgbClr val="0070C0"/>
                </a:solidFill>
                <a:latin typeface="#9Slide03 AmpleSoft Bold" panose="020B0604020202020204" charset="0"/>
              </a:rPr>
              <a:t>Hình </a:t>
            </a:r>
            <a:r>
              <a:rPr lang="en-US" sz="3600">
                <a:solidFill>
                  <a:srgbClr val="0070C0"/>
                </a:solidFill>
                <a:latin typeface="#9Slide03 AmpleSoft Bold" panose="020B0604020202020204" charset="0"/>
              </a:rPr>
              <a:t>5: </a:t>
            </a:r>
            <a:r>
              <a:rPr lang="en-US" sz="3600" i="1">
                <a:solidFill>
                  <a:srgbClr val="0070C0"/>
                </a:solidFill>
                <a:latin typeface="#9Slide03 AmpleSoft Bold" panose="020B0604020202020204" charset="0"/>
              </a:rPr>
              <a:t>Làm tranh Đông Hồ</a:t>
            </a:r>
          </a:p>
          <a:p>
            <a:pPr lvl="0">
              <a:defRPr/>
            </a:pPr>
            <a:r>
              <a:rPr lang="en-US" sz="3600" i="1">
                <a:solidFill>
                  <a:srgbClr val="0070C0"/>
                </a:solidFill>
                <a:latin typeface="#9Slide03 AmpleSoft Bold" panose="020B0604020202020204" charset="0"/>
              </a:rPr>
              <a:t>  Sản phẩm : </a:t>
            </a:r>
            <a:r>
              <a:rPr lang="en-US" sz="3600" i="1">
                <a:solidFill>
                  <a:srgbClr val="FF665A"/>
                </a:solidFill>
                <a:latin typeface="#9Slide03 AmpleSoft Bold" panose="020B0604020202020204" charset="0"/>
              </a:rPr>
              <a:t>Tranh Đông Hồ thủ công </a:t>
            </a:r>
            <a:endParaRPr lang="vi-VN" sz="3600" i="1" dirty="0">
              <a:solidFill>
                <a:srgbClr val="FF665A"/>
              </a:solidFill>
              <a:latin typeface="#9Slide03 AmpleSoft Bold" panose="020B0604020202020204" charset="0"/>
            </a:endParaRPr>
          </a:p>
        </p:txBody>
      </p:sp>
    </p:spTree>
    <p:extLst>
      <p:ext uri="{BB962C8B-B14F-4D97-AF65-F5344CB8AC3E}">
        <p14:creationId xmlns:p14="http://schemas.microsoft.com/office/powerpoint/2010/main" val="3516340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ppt_y</p:attrName>
                                        </p:attrNameLst>
                                      </p:cBhvr>
                                      <p:tavLst>
                                        <p:tav tm="0">
                                          <p:val>
                                            <p:strVal val="#ppt_y+#ppt_h*1.125000"/>
                                          </p:val>
                                        </p:tav>
                                        <p:tav tm="100000">
                                          <p:val>
                                            <p:strVal val="#ppt_y"/>
                                          </p:val>
                                        </p:tav>
                                      </p:tavLst>
                                    </p:anim>
                                    <p:animEffect transition="in" filter="wipe(up)">
                                      <p:cBhvr>
                                        <p:cTn id="8" dur="500"/>
                                        <p:tgtEl>
                                          <p:spTgt spid="4"/>
                                        </p:tgtEl>
                                      </p:cBhvr>
                                    </p:animEffect>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3" presetClass="entr" presetSubtype="16"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plus(in)">
                                      <p:cBhvr>
                                        <p:cTn id="18" dur="20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3"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 calcmode="lin" valueType="num">
                                      <p:cBhvr>
                                        <p:cTn id="23" dur="500" fill="hold"/>
                                        <p:tgtEl>
                                          <p:spTgt spid="7"/>
                                        </p:tgtEl>
                                        <p:attrNameLst>
                                          <p:attrName>ppt_w</p:attrName>
                                        </p:attrNameLst>
                                      </p:cBhvr>
                                      <p:tavLst>
                                        <p:tav tm="0">
                                          <p:val>
                                            <p:fltVal val="0"/>
                                          </p:val>
                                        </p:tav>
                                        <p:tav tm="100000">
                                          <p:val>
                                            <p:strVal val="#ppt_w"/>
                                          </p:val>
                                        </p:tav>
                                      </p:tavLst>
                                    </p:anim>
                                    <p:anim calcmode="lin" valueType="num">
                                      <p:cBhvr>
                                        <p:cTn id="24"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23" presetClass="entr" presetSubtype="16"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fltVal val="0"/>
                                          </p:val>
                                        </p:tav>
                                        <p:tav tm="100000">
                                          <p:val>
                                            <p:strVal val="#ppt_w"/>
                                          </p:val>
                                        </p:tav>
                                      </p:tavLst>
                                    </p:anim>
                                    <p:anim calcmode="lin" valueType="num">
                                      <p:cBhvr>
                                        <p:cTn id="30"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EA298B02-4793-D823-FB9E-4540673B62E6}"/>
              </a:ext>
            </a:extLst>
          </p:cNvPr>
          <p:cNvPicPr>
            <a:picLocks noChangeAspect="1"/>
          </p:cNvPicPr>
          <p:nvPr/>
        </p:nvPicPr>
        <p:blipFill rotWithShape="1">
          <a:blip r:embed="rId2">
            <a:extLst>
              <a:ext uri="{28A0092B-C50C-407E-A947-70E740481C1C}">
                <a14:useLocalDpi xmlns:a14="http://schemas.microsoft.com/office/drawing/2010/main" val="0"/>
              </a:ext>
            </a:extLst>
          </a:blip>
          <a:srcRect t="899"/>
          <a:stretch/>
        </p:blipFill>
        <p:spPr>
          <a:xfrm>
            <a:off x="0" y="68425"/>
            <a:ext cx="18287980" cy="10285077"/>
          </a:xfrm>
          <a:prstGeom prst="rect">
            <a:avLst/>
          </a:prstGeom>
        </p:spPr>
      </p:pic>
      <p:pic>
        <p:nvPicPr>
          <p:cNvPr id="4" name="Hình ảnh 1">
            <a:extLst>
              <a:ext uri="{FF2B5EF4-FFF2-40B4-BE49-F238E27FC236}">
                <a16:creationId xmlns:a16="http://schemas.microsoft.com/office/drawing/2014/main" id="{5CF9AA2F-E3FC-513A-1EF5-9C1967F13746}"/>
              </a:ext>
            </a:extLst>
          </p:cNvPr>
          <p:cNvPicPr>
            <a:picLocks noChangeAspect="1"/>
          </p:cNvPicPr>
          <p:nvPr/>
        </p:nvPicPr>
        <p:blipFill>
          <a:blip r:embed="rId3"/>
          <a:stretch>
            <a:fillRect/>
          </a:stretch>
        </p:blipFill>
        <p:spPr>
          <a:xfrm>
            <a:off x="493199" y="347311"/>
            <a:ext cx="1152569" cy="1428811"/>
          </a:xfrm>
          <a:prstGeom prst="rect">
            <a:avLst/>
          </a:prstGeom>
        </p:spPr>
      </p:pic>
      <p:pic>
        <p:nvPicPr>
          <p:cNvPr id="7" name="Hình ảnh 8">
            <a:extLst>
              <a:ext uri="{FF2B5EF4-FFF2-40B4-BE49-F238E27FC236}">
                <a16:creationId xmlns:a16="http://schemas.microsoft.com/office/drawing/2014/main" id="{5EFCD617-D0B6-E64C-ED85-6B1C2AE1EF79}"/>
              </a:ext>
            </a:extLst>
          </p:cNvPr>
          <p:cNvPicPr>
            <a:picLocks noChangeAspect="1"/>
          </p:cNvPicPr>
          <p:nvPr/>
        </p:nvPicPr>
        <p:blipFill>
          <a:blip r:embed="rId4"/>
          <a:stretch>
            <a:fillRect/>
          </a:stretch>
        </p:blipFill>
        <p:spPr>
          <a:xfrm>
            <a:off x="7772400" y="2240040"/>
            <a:ext cx="9982200" cy="75638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9" name="Hình Bầu dục 15">
            <a:extLst>
              <a:ext uri="{FF2B5EF4-FFF2-40B4-BE49-F238E27FC236}">
                <a16:creationId xmlns:a16="http://schemas.microsoft.com/office/drawing/2014/main" id="{78A0F103-4F3F-9733-6946-4F1DE86070A7}"/>
              </a:ext>
            </a:extLst>
          </p:cNvPr>
          <p:cNvSpPr/>
          <p:nvPr/>
        </p:nvSpPr>
        <p:spPr>
          <a:xfrm>
            <a:off x="381000" y="1943100"/>
            <a:ext cx="7010400" cy="5486400"/>
          </a:xfrm>
          <a:prstGeom prst="ellipse">
            <a:avLst/>
          </a:prstGeom>
          <a:solidFill>
            <a:schemeClr val="accent5">
              <a:lumMod val="20000"/>
              <a:lumOff val="80000"/>
            </a:schemeClr>
          </a:solidFill>
          <a:ln w="38100">
            <a:noFill/>
            <a:prstDash val="lgDashDot"/>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400">
              <a:solidFill>
                <a:srgbClr val="002060"/>
              </a:solidFill>
              <a:latin typeface="#9Slide03 AmpleSoft Bold" panose="020B0604020202020204" charset="0"/>
            </a:endParaRPr>
          </a:p>
          <a:p>
            <a:pPr algn="ctr"/>
            <a:r>
              <a:rPr lang="en-US" sz="3400">
                <a:solidFill>
                  <a:srgbClr val="002060"/>
                </a:solidFill>
                <a:latin typeface="#9Slide03 AmpleSoft Bold" panose="020B0604020202020204" charset="0"/>
              </a:rPr>
              <a:t>Hoạt </a:t>
            </a:r>
            <a:r>
              <a:rPr lang="en-US" sz="3400" dirty="0" err="1">
                <a:solidFill>
                  <a:srgbClr val="002060"/>
                </a:solidFill>
                <a:latin typeface="#9Slide03 AmpleSoft Bold" panose="020B0604020202020204" charset="0"/>
              </a:rPr>
              <a:t>động</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sản</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xuất</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thủ</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công</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làm</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ra</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các</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sản</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phẩm</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để</a:t>
            </a:r>
            <a:r>
              <a:rPr lang="en-US" sz="3400" dirty="0">
                <a:solidFill>
                  <a:srgbClr val="002060"/>
                </a:solidFill>
                <a:latin typeface="#9Slide03 AmpleSoft Bold" panose="020B0604020202020204" charset="0"/>
              </a:rPr>
              <a:t> </a:t>
            </a:r>
            <a:r>
              <a:rPr lang="vi-VN" sz="3400" dirty="0" err="1">
                <a:solidFill>
                  <a:srgbClr val="002060"/>
                </a:solidFill>
                <a:latin typeface="#9Slide03 AmpleSoft Bold" panose="020B0604020202020204" charset="0"/>
              </a:rPr>
              <a:t>phục</a:t>
            </a:r>
            <a:r>
              <a:rPr lang="vi-VN" sz="3400" dirty="0">
                <a:solidFill>
                  <a:srgbClr val="002060"/>
                </a:solidFill>
                <a:latin typeface="#9Slide03 AmpleSoft Bold" panose="020B0604020202020204" charset="0"/>
              </a:rPr>
              <a:t> </a:t>
            </a:r>
            <a:r>
              <a:rPr lang="vi-VN" sz="3400" dirty="0" err="1">
                <a:solidFill>
                  <a:srgbClr val="002060"/>
                </a:solidFill>
                <a:latin typeface="#9Slide03 AmpleSoft Bold" panose="020B0604020202020204" charset="0"/>
              </a:rPr>
              <a:t>vụ</a:t>
            </a:r>
            <a:r>
              <a:rPr lang="vi-VN" sz="3400" dirty="0">
                <a:solidFill>
                  <a:srgbClr val="002060"/>
                </a:solidFill>
                <a:latin typeface="#9Slide03 AmpleSoft Bold" panose="020B0604020202020204" charset="0"/>
              </a:rPr>
              <a:t> cho </a:t>
            </a:r>
            <a:r>
              <a:rPr lang="vi-VN" sz="3400" dirty="0" err="1">
                <a:solidFill>
                  <a:srgbClr val="002060"/>
                </a:solidFill>
                <a:latin typeface="#9Slide03 AmpleSoft Bold" panose="020B0604020202020204" charset="0"/>
              </a:rPr>
              <a:t>đời</a:t>
            </a:r>
            <a:r>
              <a:rPr lang="vi-VN" sz="3400" dirty="0">
                <a:solidFill>
                  <a:srgbClr val="002060"/>
                </a:solidFill>
                <a:latin typeface="#9Slide03 AmpleSoft Bold" panose="020B0604020202020204" charset="0"/>
              </a:rPr>
              <a:t> </a:t>
            </a:r>
            <a:r>
              <a:rPr lang="vi-VN" sz="3400" dirty="0" err="1">
                <a:solidFill>
                  <a:srgbClr val="002060"/>
                </a:solidFill>
                <a:latin typeface="#9Slide03 AmpleSoft Bold" panose="020B0604020202020204" charset="0"/>
              </a:rPr>
              <a:t>sống</a:t>
            </a:r>
            <a:r>
              <a:rPr lang="en-US" sz="3400" dirty="0">
                <a:solidFill>
                  <a:srgbClr val="002060"/>
                </a:solidFill>
                <a:latin typeface="#9Slide03 AmpleSoft Bold" panose="020B0604020202020204" charset="0"/>
              </a:rPr>
              <a:t>,</a:t>
            </a:r>
            <a:r>
              <a:rPr lang="vi-VN" sz="3400" dirty="0">
                <a:solidFill>
                  <a:srgbClr val="002060"/>
                </a:solidFill>
                <a:latin typeface="#9Slide03 AmpleSoft Bold" panose="020B0604020202020204" charset="0"/>
              </a:rPr>
              <a:t> sinh </a:t>
            </a:r>
            <a:r>
              <a:rPr lang="vi-VN" sz="3400" dirty="0" err="1">
                <a:solidFill>
                  <a:srgbClr val="002060"/>
                </a:solidFill>
                <a:latin typeface="#9Slide03 AmpleSoft Bold" panose="020B0604020202020204" charset="0"/>
              </a:rPr>
              <a:t>hoạt</a:t>
            </a:r>
            <a:r>
              <a:rPr lang="vi-VN" sz="3400" dirty="0">
                <a:solidFill>
                  <a:srgbClr val="002060"/>
                </a:solidFill>
                <a:latin typeface="#9Slide03 AmpleSoft Bold" panose="020B0604020202020204" charset="0"/>
              </a:rPr>
              <a:t> </a:t>
            </a:r>
            <a:r>
              <a:rPr lang="vi-VN" sz="3400" dirty="0" err="1">
                <a:solidFill>
                  <a:srgbClr val="002060"/>
                </a:solidFill>
                <a:latin typeface="#9Slide03 AmpleSoft Bold" panose="020B0604020202020204" charset="0"/>
              </a:rPr>
              <a:t>của</a:t>
            </a:r>
            <a:r>
              <a:rPr lang="vi-VN" sz="3400" dirty="0">
                <a:solidFill>
                  <a:srgbClr val="002060"/>
                </a:solidFill>
                <a:latin typeface="#9Slide03 AmpleSoft Bold" panose="020B0604020202020204" charset="0"/>
              </a:rPr>
              <a:t> con </a:t>
            </a:r>
            <a:r>
              <a:rPr lang="vi-VN" sz="3400" dirty="0" err="1">
                <a:solidFill>
                  <a:srgbClr val="002060"/>
                </a:solidFill>
                <a:latin typeface="#9Slide03 AmpleSoft Bold" panose="020B0604020202020204" charset="0"/>
              </a:rPr>
              <a:t>người</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như</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dùng</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trong</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sinh</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hoạt</a:t>
            </a:r>
            <a:r>
              <a:rPr lang="en-US" sz="3400" dirty="0">
                <a:solidFill>
                  <a:srgbClr val="002060"/>
                </a:solidFill>
                <a:latin typeface="#9Slide03 AmpleSoft Bold" panose="020B0604020202020204" charset="0"/>
              </a:rPr>
              <a:t> ( </a:t>
            </a:r>
            <a:r>
              <a:rPr lang="en-US" sz="3400" dirty="0" err="1">
                <a:solidFill>
                  <a:srgbClr val="002060"/>
                </a:solidFill>
                <a:latin typeface="#9Slide03 AmpleSoft Bold" panose="020B0604020202020204" charset="0"/>
              </a:rPr>
              <a:t>nấu</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nướng,mặc</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trang</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trí</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ngoài</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ra</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còn</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đem</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bán</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để</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mang</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lại</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lợi</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ích</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kinh</a:t>
            </a:r>
            <a:r>
              <a:rPr lang="en-US" sz="3400" dirty="0">
                <a:solidFill>
                  <a:srgbClr val="002060"/>
                </a:solidFill>
                <a:latin typeface="#9Slide03 AmpleSoft Bold" panose="020B0604020202020204" charset="0"/>
              </a:rPr>
              <a:t> </a:t>
            </a:r>
            <a:r>
              <a:rPr lang="en-US" sz="3400" dirty="0" err="1">
                <a:solidFill>
                  <a:srgbClr val="002060"/>
                </a:solidFill>
                <a:latin typeface="#9Slide03 AmpleSoft Bold" panose="020B0604020202020204" charset="0"/>
              </a:rPr>
              <a:t>tế</a:t>
            </a:r>
            <a:r>
              <a:rPr lang="vi-VN" sz="3400" dirty="0">
                <a:solidFill>
                  <a:srgbClr val="002060"/>
                </a:solidFill>
                <a:latin typeface="#9Slide03 AmpleSoft Bold" panose="020B0604020202020204" charset="0"/>
              </a:rPr>
              <a:t>.</a:t>
            </a:r>
            <a:endParaRPr lang="vi-VN" sz="3400" b="1" dirty="0">
              <a:solidFill>
                <a:srgbClr val="002060"/>
              </a:solidFill>
              <a:latin typeface="#9Slide03 AmpleSoft Bold" panose="020B0604020202020204" charset="0"/>
              <a:ea typeface="Open Sans SemiBold" panose="020B0706030804020204" pitchFamily="34" charset="0"/>
              <a:cs typeface="Open Sans SemiBold" panose="020B0706030804020204" pitchFamily="34" charset="0"/>
            </a:endParaRPr>
          </a:p>
        </p:txBody>
      </p:sp>
      <p:sp>
        <p:nvSpPr>
          <p:cNvPr id="5" name="Hình chữ nhật: Góc Tròn 2">
            <a:extLst>
              <a:ext uri="{FF2B5EF4-FFF2-40B4-BE49-F238E27FC236}">
                <a16:creationId xmlns:a16="http://schemas.microsoft.com/office/drawing/2014/main" id="{8D48C4BB-BBE1-80A6-03AB-ED2AA6662CDE}"/>
              </a:ext>
            </a:extLst>
          </p:cNvPr>
          <p:cNvSpPr/>
          <p:nvPr/>
        </p:nvSpPr>
        <p:spPr>
          <a:xfrm>
            <a:off x="1677723" y="239301"/>
            <a:ext cx="14336770" cy="1851986"/>
          </a:xfrm>
          <a:prstGeom prst="roundRect">
            <a:avLst/>
          </a:prstGeom>
          <a:noFill/>
          <a:ln w="38100">
            <a:solidFill>
              <a:schemeClr val="bg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5400" dirty="0">
                <a:solidFill>
                  <a:srgbClr val="0070C0"/>
                </a:solidFill>
                <a:latin typeface="#9Slide03 AmpleSoft Bold" panose="020B0604020202020204" charset="0"/>
              </a:rPr>
              <a:t>2</a:t>
            </a:r>
            <a:r>
              <a:rPr lang="en-US" sz="5400" i="0" dirty="0">
                <a:solidFill>
                  <a:srgbClr val="0070C0"/>
                </a:solidFill>
                <a:effectLst/>
                <a:latin typeface="#9Slide03 AmpleSoft Bold" panose="020B0604020202020204" charset="0"/>
              </a:rPr>
              <a:t>.</a:t>
            </a:r>
            <a:r>
              <a:rPr lang="en-US" sz="5400" dirty="0">
                <a:solidFill>
                  <a:srgbClr val="0070C0"/>
                </a:solidFill>
                <a:latin typeface="#9Slide03 AmpleSoft Bold" panose="020B0604020202020204" charset="0"/>
              </a:rPr>
              <a:t> Quan </a:t>
            </a:r>
            <a:r>
              <a:rPr lang="en-US" sz="5400" dirty="0" err="1">
                <a:solidFill>
                  <a:srgbClr val="0070C0"/>
                </a:solidFill>
                <a:latin typeface="#9Slide03 AmpleSoft Bold" panose="020B0604020202020204" charset="0"/>
              </a:rPr>
              <a:t>sát</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các</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hình</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sau</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và</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nêu</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ích</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lợi</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của</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hoạt</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động</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sản</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xuất</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thủ</a:t>
            </a:r>
            <a:r>
              <a:rPr lang="en-US" sz="5400" dirty="0">
                <a:solidFill>
                  <a:srgbClr val="0070C0"/>
                </a:solidFill>
                <a:latin typeface="#9Slide03 AmpleSoft Bold" panose="020B0604020202020204" charset="0"/>
              </a:rPr>
              <a:t> </a:t>
            </a:r>
            <a:r>
              <a:rPr lang="en-US" sz="5400" dirty="0" err="1">
                <a:solidFill>
                  <a:srgbClr val="0070C0"/>
                </a:solidFill>
                <a:latin typeface="#9Slide03 AmpleSoft Bold" panose="020B0604020202020204" charset="0"/>
              </a:rPr>
              <a:t>công</a:t>
            </a:r>
            <a:r>
              <a:rPr lang="en-US" sz="5400" dirty="0">
                <a:solidFill>
                  <a:srgbClr val="0070C0"/>
                </a:solidFill>
                <a:latin typeface="#9Slide03 AmpleSoft Bold" panose="020B0604020202020204" charset="0"/>
              </a:rPr>
              <a:t> .</a:t>
            </a:r>
            <a:endParaRPr lang="vi-VN" sz="5400" dirty="0">
              <a:solidFill>
                <a:srgbClr val="0070C0"/>
              </a:solidFill>
              <a:latin typeface="#9Slide03 AmpleSoft Bold" panose="020B0604020202020204" charset="0"/>
            </a:endParaRPr>
          </a:p>
        </p:txBody>
      </p:sp>
    </p:spTree>
    <p:extLst>
      <p:ext uri="{BB962C8B-B14F-4D97-AF65-F5344CB8AC3E}">
        <p14:creationId xmlns:p14="http://schemas.microsoft.com/office/powerpoint/2010/main" val="80452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2"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Scale>
                                      <p:cBhvr>
                                        <p:cTn id="13"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4" dur="1000" decel="50000" fill="hold">
                                          <p:stCondLst>
                                            <p:cond delay="0"/>
                                          </p:stCondLst>
                                        </p:cTn>
                                        <p:tgtEl>
                                          <p:spTgt spid="7"/>
                                        </p:tgtEl>
                                        <p:attrNameLst>
                                          <p:attrName>ppt_x</p:attrName>
                                          <p:attrName>ppt_y</p:attrName>
                                        </p:attrNameLst>
                                      </p:cBhvr>
                                    </p:animMotion>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Làm gì để cửa hàng bán đồ thủ công làm ăn phát đạt?">
            <a:extLst>
              <a:ext uri="{FF2B5EF4-FFF2-40B4-BE49-F238E27FC236}">
                <a16:creationId xmlns:a16="http://schemas.microsoft.com/office/drawing/2014/main" id="{7AED49C4-18F9-AF7F-4DFF-57AEA292271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57200" y="185714"/>
            <a:ext cx="5791199" cy="365115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2" name="Picture 8" descr="Hiện đại hóa tranh truyền thống - Báo Người lao động">
            <a:extLst>
              <a:ext uri="{FF2B5EF4-FFF2-40B4-BE49-F238E27FC236}">
                <a16:creationId xmlns:a16="http://schemas.microsoft.com/office/drawing/2014/main" id="{B830199E-FEC1-394C-5927-31806387CA0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115266" y="104773"/>
            <a:ext cx="4063731" cy="38359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46" name="Rectangle 1045">
            <a:extLst>
              <a:ext uri="{FF2B5EF4-FFF2-40B4-BE49-F238E27FC236}">
                <a16:creationId xmlns:a16="http://schemas.microsoft.com/office/drawing/2014/main" id="{112839B5-6527-4FE1-B5CA-71D5FFC47C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4129392"/>
            <a:ext cx="11349447" cy="11399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8" name="Rectangle 1047">
            <a:extLst>
              <a:ext uri="{FF2B5EF4-FFF2-40B4-BE49-F238E27FC236}">
                <a16:creationId xmlns:a16="http://schemas.microsoft.com/office/drawing/2014/main" id="{089B37F3-721E-4809-A50E-9EE306404E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69724" y="0"/>
            <a:ext cx="137160" cy="418338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Hình ảnh 4">
            <a:extLst>
              <a:ext uri="{FF2B5EF4-FFF2-40B4-BE49-F238E27FC236}">
                <a16:creationId xmlns:a16="http://schemas.microsoft.com/office/drawing/2014/main" id="{252F5A03-15C8-629A-D2CC-88A3E2A3D6BE}"/>
              </a:ext>
            </a:extLst>
          </p:cNvPr>
          <p:cNvPicPr>
            <a:picLocks noChangeAspect="1"/>
          </p:cNvPicPr>
          <p:nvPr/>
        </p:nvPicPr>
        <p:blipFill>
          <a:blip r:embed="rId4"/>
          <a:stretch>
            <a:fillRect/>
          </a:stretch>
        </p:blipFill>
        <p:spPr>
          <a:xfrm>
            <a:off x="52503" y="3940729"/>
            <a:ext cx="11225097" cy="6160557"/>
          </a:xfrm>
          <a:prstGeom prst="rect">
            <a:avLst/>
          </a:prstGeom>
          <a:ln>
            <a:noFill/>
          </a:ln>
          <a:effectLst>
            <a:softEdge rad="112500"/>
          </a:effectLst>
        </p:spPr>
      </p:pic>
      <p:sp>
        <p:nvSpPr>
          <p:cNvPr id="1050" name="Rectangle 1049">
            <a:extLst>
              <a:ext uri="{FF2B5EF4-FFF2-40B4-BE49-F238E27FC236}">
                <a16:creationId xmlns:a16="http://schemas.microsoft.com/office/drawing/2014/main" id="{BE12D8E2-6088-4997-A8C6-1794DA9E1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50219" y="0"/>
            <a:ext cx="137160" cy="10287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Đồ gốm phong thủy Bát Tràng giúp thu tài, thu lộc hiệu quả">
            <a:extLst>
              <a:ext uri="{FF2B5EF4-FFF2-40B4-BE49-F238E27FC236}">
                <a16:creationId xmlns:a16="http://schemas.microsoft.com/office/drawing/2014/main" id="{22EBA621-35AA-A8CF-B1E1-9E8D60E5D0BA}"/>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1658601" y="177360"/>
            <a:ext cx="6360570" cy="527442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52" name="Rectangle 1051">
            <a:extLst>
              <a:ext uri="{FF2B5EF4-FFF2-40B4-BE49-F238E27FC236}">
                <a16:creationId xmlns:a16="http://schemas.microsoft.com/office/drawing/2014/main" id="{FAF10F47-1605-47C5-AE58-9062909ADA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49448" y="5794483"/>
            <a:ext cx="6938553" cy="12343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30" name="Picture 6" descr="Thổ cẩm Tây Nguyên | Mytour.vn">
            <a:extLst>
              <a:ext uri="{FF2B5EF4-FFF2-40B4-BE49-F238E27FC236}">
                <a16:creationId xmlns:a16="http://schemas.microsoft.com/office/drawing/2014/main" id="{E5E02BD5-F6FE-AE7E-BF3A-1E82A63CE735}"/>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1658601" y="6134100"/>
            <a:ext cx="6360570" cy="38099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80740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4751</TotalTime>
  <Words>604</Words>
  <Application>Microsoft Office PowerPoint</Application>
  <PresentationFormat>Custom</PresentationFormat>
  <Paragraphs>49</Paragraphs>
  <Slides>14</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Sigmar One</vt:lpstr>
      <vt:lpstr>Open Sans Extrabold</vt:lpstr>
      <vt:lpstr>#9Slide03 AmpleSoft Bold</vt:lpstr>
      <vt:lpstr>Open Sans Semibold</vt:lpstr>
      <vt:lpstr>Nunito Black</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Trần Trần</cp:lastModifiedBy>
  <cp:revision>47</cp:revision>
  <dcterms:created xsi:type="dcterms:W3CDTF">2006-08-16T00:00:00Z</dcterms:created>
  <dcterms:modified xsi:type="dcterms:W3CDTF">2024-07-02T03:12:37Z</dcterms:modified>
  <dc:identifier>DAE8oUmvRAc</dc:identifier>
</cp:coreProperties>
</file>